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65" r:id="rId3"/>
    <p:sldId id="261" r:id="rId4"/>
    <p:sldId id="262" r:id="rId5"/>
    <p:sldId id="266" r:id="rId6"/>
    <p:sldId id="263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107934-53CA-E746-8768-2686C41A44D4}" type="doc">
      <dgm:prSet loTypeId="urn:microsoft.com/office/officeart/2005/8/layout/gear1" loCatId="" qsTypeId="urn:microsoft.com/office/officeart/2005/8/quickstyle/simple4" qsCatId="simple" csTypeId="urn:microsoft.com/office/officeart/2005/8/colors/accent1_2" csCatId="accent1" phldr="1"/>
      <dgm:spPr/>
    </dgm:pt>
    <dgm:pt modelId="{DED4270B-EFE7-7F43-A49B-AC57E4EBEBF1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Neighborhood Revitalization</a:t>
          </a:r>
          <a:endParaRPr lang="en-US" dirty="0"/>
        </a:p>
      </dgm:t>
    </dgm:pt>
    <dgm:pt modelId="{93127296-1C4B-1047-A4D7-3D0B62A16689}" type="parTrans" cxnId="{CC622942-6730-0544-8292-3CF4DCBDD5A0}">
      <dgm:prSet/>
      <dgm:spPr/>
      <dgm:t>
        <a:bodyPr/>
        <a:lstStyle/>
        <a:p>
          <a:endParaRPr lang="en-US"/>
        </a:p>
      </dgm:t>
    </dgm:pt>
    <dgm:pt modelId="{E6B86AD9-4FE3-DF46-908B-6CEEBBEAF423}" type="sibTrans" cxnId="{CC622942-6730-0544-8292-3CF4DCBDD5A0}">
      <dgm:prSet/>
      <dgm:spPr/>
      <dgm:t>
        <a:bodyPr/>
        <a:lstStyle/>
        <a:p>
          <a:endParaRPr lang="en-US"/>
        </a:p>
      </dgm:t>
    </dgm:pt>
    <dgm:pt modelId="{052C21AC-7479-8146-B9C6-F628263F332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Homeowner Stabilization</a:t>
          </a:r>
          <a:endParaRPr lang="en-US" dirty="0"/>
        </a:p>
      </dgm:t>
    </dgm:pt>
    <dgm:pt modelId="{AB8FFE71-7702-3D42-9197-E7647E9744F4}" type="parTrans" cxnId="{6E83A01C-D73E-8648-AB58-02DEAA7B792E}">
      <dgm:prSet/>
      <dgm:spPr/>
      <dgm:t>
        <a:bodyPr/>
        <a:lstStyle/>
        <a:p>
          <a:endParaRPr lang="en-US"/>
        </a:p>
      </dgm:t>
    </dgm:pt>
    <dgm:pt modelId="{09114057-0908-8946-A4B6-59C78EB2C8A4}" type="sibTrans" cxnId="{6E83A01C-D73E-8648-AB58-02DEAA7B792E}">
      <dgm:prSet/>
      <dgm:spPr/>
      <dgm:t>
        <a:bodyPr/>
        <a:lstStyle/>
        <a:p>
          <a:endParaRPr lang="en-US"/>
        </a:p>
      </dgm:t>
    </dgm:pt>
    <dgm:pt modelId="{6C2224B0-4C3E-0E4A-BF4E-AF87A0AA8320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 smtClean="0"/>
            <a:t>Resident and Property Surveys</a:t>
          </a:r>
          <a:endParaRPr lang="en-US" dirty="0"/>
        </a:p>
      </dgm:t>
    </dgm:pt>
    <dgm:pt modelId="{BB613BA9-0722-F84F-BDD7-EB03C433A0D4}" type="parTrans" cxnId="{733C2484-8557-4A49-BA00-70C08F642BA1}">
      <dgm:prSet/>
      <dgm:spPr/>
      <dgm:t>
        <a:bodyPr/>
        <a:lstStyle/>
        <a:p>
          <a:endParaRPr lang="en-US"/>
        </a:p>
      </dgm:t>
    </dgm:pt>
    <dgm:pt modelId="{DC45CA5E-5465-3746-88B2-0223FF240E77}" type="sibTrans" cxnId="{733C2484-8557-4A49-BA00-70C08F642BA1}">
      <dgm:prSet/>
      <dgm:spPr/>
      <dgm:t>
        <a:bodyPr/>
        <a:lstStyle/>
        <a:p>
          <a:endParaRPr lang="en-US"/>
        </a:p>
      </dgm:t>
    </dgm:pt>
    <dgm:pt modelId="{790C0832-6864-C444-A71A-0138C89CFF02}" type="pres">
      <dgm:prSet presAssocID="{04107934-53CA-E746-8768-2686C41A44D4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9839FAF4-572E-6E40-AEE8-0FB3DE05CA54}" type="pres">
      <dgm:prSet presAssocID="{DED4270B-EFE7-7F43-A49B-AC57E4EBEBF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CF27A1-354A-F14C-9364-22691F18E087}" type="pres">
      <dgm:prSet presAssocID="{DED4270B-EFE7-7F43-A49B-AC57E4EBEBF1}" presName="gear1srcNode" presStyleLbl="node1" presStyleIdx="0" presStyleCnt="3"/>
      <dgm:spPr/>
      <dgm:t>
        <a:bodyPr/>
        <a:lstStyle/>
        <a:p>
          <a:endParaRPr lang="en-US"/>
        </a:p>
      </dgm:t>
    </dgm:pt>
    <dgm:pt modelId="{00677C6A-EA64-AF46-8C8C-FA25E3C92953}" type="pres">
      <dgm:prSet presAssocID="{DED4270B-EFE7-7F43-A49B-AC57E4EBEBF1}" presName="gear1dstNode" presStyleLbl="node1" presStyleIdx="0" presStyleCnt="3"/>
      <dgm:spPr/>
      <dgm:t>
        <a:bodyPr/>
        <a:lstStyle/>
        <a:p>
          <a:endParaRPr lang="en-US"/>
        </a:p>
      </dgm:t>
    </dgm:pt>
    <dgm:pt modelId="{AB6A1812-25F4-A840-9A75-5A98924CA729}" type="pres">
      <dgm:prSet presAssocID="{052C21AC-7479-8146-B9C6-F628263F332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0C538-34BC-E744-B8BB-D6452E50F49E}" type="pres">
      <dgm:prSet presAssocID="{052C21AC-7479-8146-B9C6-F628263F3328}" presName="gear2srcNode" presStyleLbl="node1" presStyleIdx="1" presStyleCnt="3"/>
      <dgm:spPr/>
      <dgm:t>
        <a:bodyPr/>
        <a:lstStyle/>
        <a:p>
          <a:endParaRPr lang="en-US"/>
        </a:p>
      </dgm:t>
    </dgm:pt>
    <dgm:pt modelId="{263406D2-7242-A448-89AE-782B34C3F5D2}" type="pres">
      <dgm:prSet presAssocID="{052C21AC-7479-8146-B9C6-F628263F3328}" presName="gear2dstNode" presStyleLbl="node1" presStyleIdx="1" presStyleCnt="3"/>
      <dgm:spPr/>
      <dgm:t>
        <a:bodyPr/>
        <a:lstStyle/>
        <a:p>
          <a:endParaRPr lang="en-US"/>
        </a:p>
      </dgm:t>
    </dgm:pt>
    <dgm:pt modelId="{DE9E9D9A-2A61-3A48-83CF-592BAA308263}" type="pres">
      <dgm:prSet presAssocID="{6C2224B0-4C3E-0E4A-BF4E-AF87A0AA8320}" presName="gear3" presStyleLbl="node1" presStyleIdx="2" presStyleCnt="3"/>
      <dgm:spPr/>
      <dgm:t>
        <a:bodyPr/>
        <a:lstStyle/>
        <a:p>
          <a:endParaRPr lang="en-US"/>
        </a:p>
      </dgm:t>
    </dgm:pt>
    <dgm:pt modelId="{9A5A5CC2-CED5-CC45-A2A9-CEA028E738F2}" type="pres">
      <dgm:prSet presAssocID="{6C2224B0-4C3E-0E4A-BF4E-AF87A0AA8320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57C840-613D-8941-8F17-C8D10C46FC36}" type="pres">
      <dgm:prSet presAssocID="{6C2224B0-4C3E-0E4A-BF4E-AF87A0AA8320}" presName="gear3srcNode" presStyleLbl="node1" presStyleIdx="2" presStyleCnt="3"/>
      <dgm:spPr/>
      <dgm:t>
        <a:bodyPr/>
        <a:lstStyle/>
        <a:p>
          <a:endParaRPr lang="en-US"/>
        </a:p>
      </dgm:t>
    </dgm:pt>
    <dgm:pt modelId="{A3EB8A74-24B2-1548-94DA-05EB06A337B5}" type="pres">
      <dgm:prSet presAssocID="{6C2224B0-4C3E-0E4A-BF4E-AF87A0AA8320}" presName="gear3dstNode" presStyleLbl="node1" presStyleIdx="2" presStyleCnt="3"/>
      <dgm:spPr/>
      <dgm:t>
        <a:bodyPr/>
        <a:lstStyle/>
        <a:p>
          <a:endParaRPr lang="en-US"/>
        </a:p>
      </dgm:t>
    </dgm:pt>
    <dgm:pt modelId="{76E7B8C1-CB9B-E94B-9B3C-553D7E83CAF5}" type="pres">
      <dgm:prSet presAssocID="{E6B86AD9-4FE3-DF46-908B-6CEEBBEAF423}" presName="connector1" presStyleLbl="sibTrans2D1" presStyleIdx="0" presStyleCnt="3"/>
      <dgm:spPr/>
      <dgm:t>
        <a:bodyPr/>
        <a:lstStyle/>
        <a:p>
          <a:endParaRPr lang="en-US"/>
        </a:p>
      </dgm:t>
    </dgm:pt>
    <dgm:pt modelId="{DBC378C8-5061-B94A-ABA9-2F4E5F690EAB}" type="pres">
      <dgm:prSet presAssocID="{09114057-0908-8946-A4B6-59C78EB2C8A4}" presName="connector2" presStyleLbl="sibTrans2D1" presStyleIdx="1" presStyleCnt="3"/>
      <dgm:spPr/>
      <dgm:t>
        <a:bodyPr/>
        <a:lstStyle/>
        <a:p>
          <a:endParaRPr lang="en-US"/>
        </a:p>
      </dgm:t>
    </dgm:pt>
    <dgm:pt modelId="{D95FAB6B-C6B6-8D45-B5E9-CAE62BEF8158}" type="pres">
      <dgm:prSet presAssocID="{DC45CA5E-5465-3746-88B2-0223FF240E77}" presName="connector3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B3E1416E-70DF-144E-B16B-90AB3B35F856}" type="presOf" srcId="{DED4270B-EFE7-7F43-A49B-AC57E4EBEBF1}" destId="{E8CF27A1-354A-F14C-9364-22691F18E087}" srcOrd="1" destOrd="0" presId="urn:microsoft.com/office/officeart/2005/8/layout/gear1"/>
    <dgm:cxn modelId="{01629FC7-AF1B-3043-A20E-55F4AC5E4F6D}" type="presOf" srcId="{DC45CA5E-5465-3746-88B2-0223FF240E77}" destId="{D95FAB6B-C6B6-8D45-B5E9-CAE62BEF8158}" srcOrd="0" destOrd="0" presId="urn:microsoft.com/office/officeart/2005/8/layout/gear1"/>
    <dgm:cxn modelId="{559F351D-030B-854F-87FB-E0638F79BAC4}" type="presOf" srcId="{6C2224B0-4C3E-0E4A-BF4E-AF87A0AA8320}" destId="{DE9E9D9A-2A61-3A48-83CF-592BAA308263}" srcOrd="0" destOrd="0" presId="urn:microsoft.com/office/officeart/2005/8/layout/gear1"/>
    <dgm:cxn modelId="{BEC15B79-2E83-8341-B460-2A469C622378}" type="presOf" srcId="{DED4270B-EFE7-7F43-A49B-AC57E4EBEBF1}" destId="{00677C6A-EA64-AF46-8C8C-FA25E3C92953}" srcOrd="2" destOrd="0" presId="urn:microsoft.com/office/officeart/2005/8/layout/gear1"/>
    <dgm:cxn modelId="{5AEB8A1C-672E-DB42-B926-870B0D620AF4}" type="presOf" srcId="{6C2224B0-4C3E-0E4A-BF4E-AF87A0AA8320}" destId="{A3EB8A74-24B2-1548-94DA-05EB06A337B5}" srcOrd="3" destOrd="0" presId="urn:microsoft.com/office/officeart/2005/8/layout/gear1"/>
    <dgm:cxn modelId="{6459CC5F-7D68-204D-B1F4-A10BF440DE49}" type="presOf" srcId="{DED4270B-EFE7-7F43-A49B-AC57E4EBEBF1}" destId="{9839FAF4-572E-6E40-AEE8-0FB3DE05CA54}" srcOrd="0" destOrd="0" presId="urn:microsoft.com/office/officeart/2005/8/layout/gear1"/>
    <dgm:cxn modelId="{9964E0AC-9AB8-9442-8983-6862F3FE482F}" type="presOf" srcId="{04107934-53CA-E746-8768-2686C41A44D4}" destId="{790C0832-6864-C444-A71A-0138C89CFF02}" srcOrd="0" destOrd="0" presId="urn:microsoft.com/office/officeart/2005/8/layout/gear1"/>
    <dgm:cxn modelId="{137CA9E3-3E70-964F-884A-FDC6D9999E4D}" type="presOf" srcId="{052C21AC-7479-8146-B9C6-F628263F3328}" destId="{5080C538-34BC-E744-B8BB-D6452E50F49E}" srcOrd="1" destOrd="0" presId="urn:microsoft.com/office/officeart/2005/8/layout/gear1"/>
    <dgm:cxn modelId="{9F05B17C-CE63-1E48-B9F3-4419F012E6AD}" type="presOf" srcId="{09114057-0908-8946-A4B6-59C78EB2C8A4}" destId="{DBC378C8-5061-B94A-ABA9-2F4E5F690EAB}" srcOrd="0" destOrd="0" presId="urn:microsoft.com/office/officeart/2005/8/layout/gear1"/>
    <dgm:cxn modelId="{733C2484-8557-4A49-BA00-70C08F642BA1}" srcId="{04107934-53CA-E746-8768-2686C41A44D4}" destId="{6C2224B0-4C3E-0E4A-BF4E-AF87A0AA8320}" srcOrd="2" destOrd="0" parTransId="{BB613BA9-0722-F84F-BDD7-EB03C433A0D4}" sibTransId="{DC45CA5E-5465-3746-88B2-0223FF240E77}"/>
    <dgm:cxn modelId="{79108EE1-8587-7B4F-8A6C-E38CEDCF7A49}" type="presOf" srcId="{052C21AC-7479-8146-B9C6-F628263F3328}" destId="{AB6A1812-25F4-A840-9A75-5A98924CA729}" srcOrd="0" destOrd="0" presId="urn:microsoft.com/office/officeart/2005/8/layout/gear1"/>
    <dgm:cxn modelId="{DFF27CBD-8B57-DE4D-8DD9-88D0E32A51C8}" type="presOf" srcId="{6C2224B0-4C3E-0E4A-BF4E-AF87A0AA8320}" destId="{9A5A5CC2-CED5-CC45-A2A9-CEA028E738F2}" srcOrd="1" destOrd="0" presId="urn:microsoft.com/office/officeart/2005/8/layout/gear1"/>
    <dgm:cxn modelId="{A9503F71-EBC6-894E-B348-F7F69B281B53}" type="presOf" srcId="{6C2224B0-4C3E-0E4A-BF4E-AF87A0AA8320}" destId="{D557C840-613D-8941-8F17-C8D10C46FC36}" srcOrd="2" destOrd="0" presId="urn:microsoft.com/office/officeart/2005/8/layout/gear1"/>
    <dgm:cxn modelId="{1E661854-E867-7549-AA7F-206B5706D128}" type="presOf" srcId="{E6B86AD9-4FE3-DF46-908B-6CEEBBEAF423}" destId="{76E7B8C1-CB9B-E94B-9B3C-553D7E83CAF5}" srcOrd="0" destOrd="0" presId="urn:microsoft.com/office/officeart/2005/8/layout/gear1"/>
    <dgm:cxn modelId="{CC622942-6730-0544-8292-3CF4DCBDD5A0}" srcId="{04107934-53CA-E746-8768-2686C41A44D4}" destId="{DED4270B-EFE7-7F43-A49B-AC57E4EBEBF1}" srcOrd="0" destOrd="0" parTransId="{93127296-1C4B-1047-A4D7-3D0B62A16689}" sibTransId="{E6B86AD9-4FE3-DF46-908B-6CEEBBEAF423}"/>
    <dgm:cxn modelId="{6E83A01C-D73E-8648-AB58-02DEAA7B792E}" srcId="{04107934-53CA-E746-8768-2686C41A44D4}" destId="{052C21AC-7479-8146-B9C6-F628263F3328}" srcOrd="1" destOrd="0" parTransId="{AB8FFE71-7702-3D42-9197-E7647E9744F4}" sibTransId="{09114057-0908-8946-A4B6-59C78EB2C8A4}"/>
    <dgm:cxn modelId="{072AC7F2-8DEE-024B-AA01-DF3E94A87751}" type="presOf" srcId="{052C21AC-7479-8146-B9C6-F628263F3328}" destId="{263406D2-7242-A448-89AE-782B34C3F5D2}" srcOrd="2" destOrd="0" presId="urn:microsoft.com/office/officeart/2005/8/layout/gear1"/>
    <dgm:cxn modelId="{5F8BE6E7-F4BC-8D41-907E-EFFFA927BFDC}" type="presParOf" srcId="{790C0832-6864-C444-A71A-0138C89CFF02}" destId="{9839FAF4-572E-6E40-AEE8-0FB3DE05CA54}" srcOrd="0" destOrd="0" presId="urn:microsoft.com/office/officeart/2005/8/layout/gear1"/>
    <dgm:cxn modelId="{33A19324-DD07-FE43-8569-95B29F992F15}" type="presParOf" srcId="{790C0832-6864-C444-A71A-0138C89CFF02}" destId="{E8CF27A1-354A-F14C-9364-22691F18E087}" srcOrd="1" destOrd="0" presId="urn:microsoft.com/office/officeart/2005/8/layout/gear1"/>
    <dgm:cxn modelId="{4132369E-E06B-0E43-B2EA-A7837B90B9FD}" type="presParOf" srcId="{790C0832-6864-C444-A71A-0138C89CFF02}" destId="{00677C6A-EA64-AF46-8C8C-FA25E3C92953}" srcOrd="2" destOrd="0" presId="urn:microsoft.com/office/officeart/2005/8/layout/gear1"/>
    <dgm:cxn modelId="{4C83F816-81EC-364C-954B-7B08FBD30308}" type="presParOf" srcId="{790C0832-6864-C444-A71A-0138C89CFF02}" destId="{AB6A1812-25F4-A840-9A75-5A98924CA729}" srcOrd="3" destOrd="0" presId="urn:microsoft.com/office/officeart/2005/8/layout/gear1"/>
    <dgm:cxn modelId="{6CF848CE-58B0-0F44-AC7E-B6FDA8DE72A9}" type="presParOf" srcId="{790C0832-6864-C444-A71A-0138C89CFF02}" destId="{5080C538-34BC-E744-B8BB-D6452E50F49E}" srcOrd="4" destOrd="0" presId="urn:microsoft.com/office/officeart/2005/8/layout/gear1"/>
    <dgm:cxn modelId="{AE828160-2254-3949-8183-4D7156D3C8AB}" type="presParOf" srcId="{790C0832-6864-C444-A71A-0138C89CFF02}" destId="{263406D2-7242-A448-89AE-782B34C3F5D2}" srcOrd="5" destOrd="0" presId="urn:microsoft.com/office/officeart/2005/8/layout/gear1"/>
    <dgm:cxn modelId="{C0C97A77-BDFC-3A49-8236-30C7DB38E844}" type="presParOf" srcId="{790C0832-6864-C444-A71A-0138C89CFF02}" destId="{DE9E9D9A-2A61-3A48-83CF-592BAA308263}" srcOrd="6" destOrd="0" presId="urn:microsoft.com/office/officeart/2005/8/layout/gear1"/>
    <dgm:cxn modelId="{01503BAA-5EE4-E744-A070-498135096897}" type="presParOf" srcId="{790C0832-6864-C444-A71A-0138C89CFF02}" destId="{9A5A5CC2-CED5-CC45-A2A9-CEA028E738F2}" srcOrd="7" destOrd="0" presId="urn:microsoft.com/office/officeart/2005/8/layout/gear1"/>
    <dgm:cxn modelId="{0AD488D6-42F6-D145-8BFF-2A53781B7B85}" type="presParOf" srcId="{790C0832-6864-C444-A71A-0138C89CFF02}" destId="{D557C840-613D-8941-8F17-C8D10C46FC36}" srcOrd="8" destOrd="0" presId="urn:microsoft.com/office/officeart/2005/8/layout/gear1"/>
    <dgm:cxn modelId="{CA0AD7C6-AB50-4544-A75F-741D6FC20185}" type="presParOf" srcId="{790C0832-6864-C444-A71A-0138C89CFF02}" destId="{A3EB8A74-24B2-1548-94DA-05EB06A337B5}" srcOrd="9" destOrd="0" presId="urn:microsoft.com/office/officeart/2005/8/layout/gear1"/>
    <dgm:cxn modelId="{BE9B9CF3-039E-094E-84B0-18CFDCE59D94}" type="presParOf" srcId="{790C0832-6864-C444-A71A-0138C89CFF02}" destId="{76E7B8C1-CB9B-E94B-9B3C-553D7E83CAF5}" srcOrd="10" destOrd="0" presId="urn:microsoft.com/office/officeart/2005/8/layout/gear1"/>
    <dgm:cxn modelId="{9D8B020A-C47E-DC4F-8FCE-3C6BDE65E288}" type="presParOf" srcId="{790C0832-6864-C444-A71A-0138C89CFF02}" destId="{DBC378C8-5061-B94A-ABA9-2F4E5F690EAB}" srcOrd="11" destOrd="0" presId="urn:microsoft.com/office/officeart/2005/8/layout/gear1"/>
    <dgm:cxn modelId="{F93B289D-B5F7-504A-92B5-747D31AF6AF2}" type="presParOf" srcId="{790C0832-6864-C444-A71A-0138C89CFF02}" destId="{D95FAB6B-C6B6-8D45-B5E9-CAE62BEF8158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39FAF4-572E-6E40-AEE8-0FB3DE05CA54}">
      <dsp:nvSpPr>
        <dsp:cNvPr id="0" name=""/>
        <dsp:cNvSpPr/>
      </dsp:nvSpPr>
      <dsp:spPr>
        <a:xfrm>
          <a:off x="4765371" y="2708909"/>
          <a:ext cx="3310890" cy="3310890"/>
        </a:xfrm>
        <a:prstGeom prst="gear9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Neighborhood Revitalization</a:t>
          </a:r>
          <a:endParaRPr lang="en-US" sz="1700" kern="1200" dirty="0"/>
        </a:p>
      </dsp:txBody>
      <dsp:txXfrm>
        <a:off x="5431007" y="3484469"/>
        <a:ext cx="1979618" cy="1701866"/>
      </dsp:txXfrm>
    </dsp:sp>
    <dsp:sp modelId="{AB6A1812-25F4-A840-9A75-5A98924CA729}">
      <dsp:nvSpPr>
        <dsp:cNvPr id="0" name=""/>
        <dsp:cNvSpPr/>
      </dsp:nvSpPr>
      <dsp:spPr>
        <a:xfrm>
          <a:off x="2839035" y="1926336"/>
          <a:ext cx="2407920" cy="2407920"/>
        </a:xfrm>
        <a:prstGeom prst="gear6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Homeowner Stabilization</a:t>
          </a:r>
          <a:endParaRPr lang="en-US" sz="1700" kern="1200" dirty="0"/>
        </a:p>
      </dsp:txBody>
      <dsp:txXfrm>
        <a:off x="3445236" y="2536201"/>
        <a:ext cx="1195518" cy="1188190"/>
      </dsp:txXfrm>
    </dsp:sp>
    <dsp:sp modelId="{DE9E9D9A-2A61-3A48-83CF-592BAA308263}">
      <dsp:nvSpPr>
        <dsp:cNvPr id="0" name=""/>
        <dsp:cNvSpPr/>
      </dsp:nvSpPr>
      <dsp:spPr>
        <a:xfrm rot="20700000">
          <a:off x="4187716" y="265116"/>
          <a:ext cx="2359270" cy="2359270"/>
        </a:xfrm>
        <a:prstGeom prst="gear6">
          <a:avLst/>
        </a:prstGeom>
        <a:solidFill>
          <a:schemeClr val="bg2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Resident and Property Surveys</a:t>
          </a:r>
          <a:endParaRPr lang="en-US" sz="1700" kern="1200" dirty="0"/>
        </a:p>
      </dsp:txBody>
      <dsp:txXfrm rot="-20700000">
        <a:off x="4705173" y="782573"/>
        <a:ext cx="1324356" cy="1324356"/>
      </dsp:txXfrm>
    </dsp:sp>
    <dsp:sp modelId="{76E7B8C1-CB9B-E94B-9B3C-553D7E83CAF5}">
      <dsp:nvSpPr>
        <dsp:cNvPr id="0" name=""/>
        <dsp:cNvSpPr/>
      </dsp:nvSpPr>
      <dsp:spPr>
        <a:xfrm>
          <a:off x="4531317" y="2197539"/>
          <a:ext cx="4237939" cy="4237939"/>
        </a:xfrm>
        <a:prstGeom prst="circularArrow">
          <a:avLst>
            <a:gd name="adj1" fmla="val 4688"/>
            <a:gd name="adj2" fmla="val 299029"/>
            <a:gd name="adj3" fmla="val 2547501"/>
            <a:gd name="adj4" fmla="val 15795353"/>
            <a:gd name="adj5" fmla="val 546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BC378C8-5061-B94A-ABA9-2F4E5F690EAB}">
      <dsp:nvSpPr>
        <dsp:cNvPr id="0" name=""/>
        <dsp:cNvSpPr/>
      </dsp:nvSpPr>
      <dsp:spPr>
        <a:xfrm>
          <a:off x="2412597" y="1385720"/>
          <a:ext cx="3079127" cy="3079127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95FAB6B-C6B6-8D45-B5E9-CAE62BEF8158}">
      <dsp:nvSpPr>
        <dsp:cNvPr id="0" name=""/>
        <dsp:cNvSpPr/>
      </dsp:nvSpPr>
      <dsp:spPr>
        <a:xfrm>
          <a:off x="3641993" y="-259486"/>
          <a:ext cx="3319919" cy="33199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DBBB7-98FB-964D-92B2-B06B2127E208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7531FD-5B21-8F4B-9AC3-68EE2B8913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07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Bob fills in with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31FD-5B21-8F4B-9AC3-68EE2B89134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8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Split into small micro neighborhoods</a:t>
            </a:r>
            <a:r>
              <a:rPr lang="en-US" baseline="0" dirty="0" smtClean="0"/>
              <a:t> to streamline service delivery and encourage attendance/buy-in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31FD-5B21-8F4B-9AC3-68EE2B89134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792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 driven vision for their own block cluster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31FD-5B21-8F4B-9AC3-68EE2B89134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54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Residents provided with a plan</a:t>
            </a:r>
            <a:r>
              <a:rPr lang="en-US" baseline="0" dirty="0" smtClean="0"/>
              <a:t> even if they didn’t come to the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31FD-5B21-8F4B-9AC3-68EE2B89134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459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Residents given resources on micro and macro level to enact their plans. –we do block level stuff and also individual homeowner and resident services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531FD-5B21-8F4B-9AC3-68EE2B89134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3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514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824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1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7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793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40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262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1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05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802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BC411-453D-4297-8EAB-BBF2B9A127BF}" type="datetimeFigureOut">
              <a:rPr lang="en-US" smtClean="0"/>
              <a:t>4/27/2015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3761A-993C-4EF3-AB36-E1F338BBAD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836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86" y="457200"/>
            <a:ext cx="1495425" cy="1514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79713" y="23622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Operation Better Block, Inc.</a:t>
            </a:r>
          </a:p>
          <a:p>
            <a:endParaRPr lang="en-US" dirty="0"/>
          </a:p>
        </p:txBody>
      </p:sp>
      <p:pic>
        <p:nvPicPr>
          <p:cNvPr id="1026" name="Picture 2" descr="slide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5933" y="3429000"/>
            <a:ext cx="4051067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10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Data-Driven Services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626623"/>
              </p:ext>
            </p:extLst>
          </p:nvPr>
        </p:nvGraphicFramePr>
        <p:xfrm>
          <a:off x="-685800" y="685800"/>
          <a:ext cx="10132724" cy="6019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3442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LocalData</a:t>
            </a:r>
            <a:endParaRPr lang="en-US" dirty="0"/>
          </a:p>
        </p:txBody>
      </p:sp>
      <p:pic>
        <p:nvPicPr>
          <p:cNvPr id="1026" name="Picture 1" descr="Embedded image permalin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701" y="5410200"/>
            <a:ext cx="2314061" cy="13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417638"/>
            <a:ext cx="6527581" cy="4981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8540" y="1524000"/>
            <a:ext cx="2813222" cy="3352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7069315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8" b="6951"/>
          <a:stretch/>
        </p:blipFill>
        <p:spPr bwMode="auto">
          <a:xfrm>
            <a:off x="0" y="16811"/>
            <a:ext cx="9144000" cy="689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27314"/>
          </a:xfrm>
        </p:spPr>
        <p:txBody>
          <a:bodyPr/>
          <a:lstStyle/>
          <a:p>
            <a:r>
              <a:rPr lang="en-US" dirty="0" smtClean="0"/>
              <a:t>Cluster Planning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55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igure1_ResidentPic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6" y="533400"/>
            <a:ext cx="8708262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72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849086"/>
          </a:xfrm>
        </p:spPr>
        <p:txBody>
          <a:bodyPr/>
          <a:lstStyle/>
          <a:p>
            <a:r>
              <a:rPr lang="en-US" dirty="0" smtClean="0"/>
              <a:t>Cluster Planning Process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3"/>
          <a:srcRect l="8363" t="10135" r="20343" b="5028"/>
          <a:stretch/>
        </p:blipFill>
        <p:spPr bwMode="auto">
          <a:xfrm>
            <a:off x="10886" y="762000"/>
            <a:ext cx="9133114" cy="6096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val="3743406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kolke\Dropbox\LYB\IMG_39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65"/>
            <a:ext cx="9154886" cy="6866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7242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hatch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</TotalTime>
  <Words>92</Words>
  <Application>Microsoft Office PowerPoint</Application>
  <PresentationFormat>On-screen Show (4:3)</PresentationFormat>
  <Paragraphs>18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PowerPoint Presentation</vt:lpstr>
      <vt:lpstr>Data-Driven Services</vt:lpstr>
      <vt:lpstr>LocalData</vt:lpstr>
      <vt:lpstr>Cluster Planning Process</vt:lpstr>
      <vt:lpstr>PowerPoint Presentation</vt:lpstr>
      <vt:lpstr>Cluster Planning Process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Demi Kolke</dc:creator>
  <cp:lastModifiedBy>Gradeck, Robert M</cp:lastModifiedBy>
  <cp:revision>15</cp:revision>
  <dcterms:created xsi:type="dcterms:W3CDTF">2015-04-24T17:14:04Z</dcterms:created>
  <dcterms:modified xsi:type="dcterms:W3CDTF">2015-04-27T22:10:05Z</dcterms:modified>
</cp:coreProperties>
</file>