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0"/>
  </p:notesMasterIdLst>
  <p:sldIdLst>
    <p:sldId id="256" r:id="rId5"/>
    <p:sldId id="258" r:id="rId6"/>
    <p:sldId id="273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95429" autoAdjust="0"/>
  </p:normalViewPr>
  <p:slideViewPr>
    <p:cSldViewPr snapToGrid="0" snapToObjects="1">
      <p:cViewPr varScale="1">
        <p:scale>
          <a:sx n="93" d="100"/>
          <a:sy n="93" d="100"/>
        </p:scale>
        <p:origin x="-1104" y="-96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56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NNIP Technology &amp;</a:t>
            </a:r>
            <a:br>
              <a:rPr lang="en-US" dirty="0" smtClean="0"/>
            </a:br>
            <a:r>
              <a:rPr lang="en-US" dirty="0" smtClean="0"/>
              <a:t>Social Media Update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endParaRPr lang="en-US" dirty="0" smtClean="0"/>
          </a:p>
          <a:p>
            <a:r>
              <a:rPr lang="en-US" dirty="0" smtClean="0"/>
              <a:t>NNIP Partnership Meeting</a:t>
            </a:r>
          </a:p>
          <a:p>
            <a:r>
              <a:rPr lang="en-US" dirty="0" smtClean="0"/>
              <a:t>Pittsburgh, Pennsylvania</a:t>
            </a:r>
          </a:p>
          <a:p>
            <a:r>
              <a:rPr lang="en-US" dirty="0"/>
              <a:t>May 2015</a:t>
            </a:r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Announcements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Great way to communicate with each other during the meeting</a:t>
            </a:r>
          </a:p>
          <a:p>
            <a:r>
              <a:rPr lang="en-US" dirty="0" smtClean="0"/>
              <a:t>No need to fumble w/ phone numbers, texts, address books, etc.</a:t>
            </a:r>
          </a:p>
          <a:p>
            <a:r>
              <a:rPr lang="en-US" dirty="0" smtClean="0"/>
              <a:t>Please use good judgment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22883" r="72450" b="22118"/>
          <a:stretch/>
        </p:blipFill>
        <p:spPr bwMode="auto">
          <a:xfrm>
            <a:off x="5288279" y="1925251"/>
            <a:ext cx="287870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7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Twitter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View tweets from @NNIPHQ</a:t>
            </a:r>
          </a:p>
          <a:p>
            <a:r>
              <a:rPr lang="en-US" dirty="0" smtClean="0"/>
              <a:t>Useful way to follow the meeting live</a:t>
            </a:r>
          </a:p>
          <a:p>
            <a:r>
              <a:rPr lang="en-US" dirty="0" smtClean="0"/>
              <a:t>Need a separate app to tweet out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32638" r="67784" b="25153"/>
          <a:stretch/>
        </p:blipFill>
        <p:spPr bwMode="auto">
          <a:xfrm>
            <a:off x="5341620" y="1951892"/>
            <a:ext cx="283464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NNIP Camp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Best way to keep track of camp sessions</a:t>
            </a:r>
          </a:p>
          <a:p>
            <a:r>
              <a:rPr lang="en-US" dirty="0" smtClean="0"/>
              <a:t>Information on session topics, room locations, and times</a:t>
            </a:r>
          </a:p>
          <a:p>
            <a:r>
              <a:rPr lang="en-US" dirty="0" smtClean="0"/>
              <a:t>Updated by Maia in real-time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22718" r="72438" b="21991"/>
          <a:stretch/>
        </p:blipFill>
        <p:spPr bwMode="auto">
          <a:xfrm>
            <a:off x="5329821" y="1970942"/>
            <a:ext cx="2858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Attendees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Name and Twitter handle for everyone in attendance</a:t>
            </a:r>
          </a:p>
          <a:p>
            <a:r>
              <a:rPr lang="en-US" dirty="0" smtClean="0"/>
              <a:t>Stay in touch!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22605" r="72434" b="22180"/>
          <a:stretch/>
        </p:blipFill>
        <p:spPr bwMode="auto">
          <a:xfrm>
            <a:off x="5335663" y="1943100"/>
            <a:ext cx="285239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Highlight Video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New for Pittsburgh!</a:t>
            </a:r>
            <a:endParaRPr lang="en-US" dirty="0"/>
          </a:p>
          <a:p>
            <a:r>
              <a:rPr lang="en-US" dirty="0" smtClean="0"/>
              <a:t>Smile for the camera</a:t>
            </a:r>
          </a:p>
          <a:p>
            <a:r>
              <a:rPr lang="en-US" dirty="0" smtClean="0"/>
              <a:t>Rob will be filming the meeting with a GoPro camera</a:t>
            </a:r>
          </a:p>
          <a:p>
            <a:r>
              <a:rPr lang="en-US" dirty="0" smtClean="0"/>
              <a:t>Short (~3 minute) highlight video to follow</a:t>
            </a:r>
          </a:p>
        </p:txBody>
      </p:sp>
      <p:pic>
        <p:nvPicPr>
          <p:cNvPr id="10244" name="Picture 4" descr="http://demandware.edgesuite.net/aasj_prd/on/demandware.static/Sites-GoPro-Site/Sites-gopro-products/default/v1429898758066/hi-res/CHDHX-401_main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3108" r="55252"/>
          <a:stretch/>
        </p:blipFill>
        <p:spPr bwMode="auto">
          <a:xfrm>
            <a:off x="5015774" y="1767839"/>
            <a:ext cx="3130006" cy="42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 Complaints?</a:t>
            </a:r>
          </a:p>
          <a:p>
            <a:r>
              <a:rPr lang="en-US" dirty="0" smtClean="0"/>
              <a:t>Contact Rob </a:t>
            </a:r>
            <a:r>
              <a:rPr lang="en-US" dirty="0" err="1" smtClean="0"/>
              <a:t>Pitingolo</a:t>
            </a:r>
            <a:r>
              <a:rPr lang="en-US" dirty="0" smtClean="0"/>
              <a:t> (rpitingolo@urban.org)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at @NNIPHQ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Tweets: Network content and updates</a:t>
            </a:r>
          </a:p>
          <a:p>
            <a:r>
              <a:rPr lang="en-US" dirty="0" smtClean="0"/>
              <a:t>Weekly #</a:t>
            </a:r>
            <a:r>
              <a:rPr lang="en-US" dirty="0" err="1" smtClean="0"/>
              <a:t>NNIPChat</a:t>
            </a:r>
            <a:endParaRPr lang="en-US" dirty="0" smtClean="0"/>
          </a:p>
          <a:p>
            <a:r>
              <a:rPr lang="en-US" dirty="0" smtClean="0"/>
              <a:t>Live tweeting from NNIP meetings</a:t>
            </a:r>
            <a:endParaRPr lang="en-US" dirty="0"/>
          </a:p>
        </p:txBody>
      </p:sp>
      <p:pic>
        <p:nvPicPr>
          <p:cNvPr id="1026" name="Picture 2" descr="http://upcity.com/blog/wp-content/uploads/2013/12/twitter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" y="3734114"/>
            <a:ext cx="6117590" cy="23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@NNIP Statistics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 smtClean="0"/>
              <a:t>575+ followers (and growing)!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3 tweets per day (average)</a:t>
            </a:r>
          </a:p>
          <a:p>
            <a:r>
              <a:rPr lang="en-US" dirty="0" smtClean="0"/>
              <a:t>New Twitter lists for NNIP Partners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9628" r="60642" b="34890"/>
          <a:stretch/>
        </p:blipFill>
        <p:spPr bwMode="auto">
          <a:xfrm>
            <a:off x="998220" y="2415540"/>
            <a:ext cx="5612396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#NNIP Hashtag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86029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Tag any NNIP related content</a:t>
            </a:r>
          </a:p>
          <a:p>
            <a:r>
              <a:rPr lang="en-US" dirty="0" smtClean="0"/>
              <a:t>Can be used by anyone*</a:t>
            </a:r>
          </a:p>
          <a:p>
            <a:r>
              <a:rPr lang="en-US" dirty="0" smtClean="0"/>
              <a:t>Use #NNIP for all Pittsburgh meeting tweets</a:t>
            </a:r>
          </a:p>
          <a:p>
            <a:r>
              <a:rPr lang="en-US" dirty="0" smtClean="0"/>
              <a:t>New for Pittsburgh: post photos to Instagram!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400" dirty="0" smtClean="0"/>
              <a:t>*Including German bankers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43902" r="62000" b="28049"/>
          <a:stretch/>
        </p:blipFill>
        <p:spPr bwMode="auto">
          <a:xfrm>
            <a:off x="5562600" y="1764059"/>
            <a:ext cx="2669912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levistrauss.com/wp-content/uploads/2014/09/ig-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902"/>
          <a:stretch/>
        </p:blipFill>
        <p:spPr bwMode="auto">
          <a:xfrm>
            <a:off x="5839832" y="3634074"/>
            <a:ext cx="2103120" cy="20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#</a:t>
            </a:r>
            <a:r>
              <a:rPr lang="en-US" dirty="0" err="1" smtClean="0"/>
              <a:t>NNIPChat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Held every Thursday, 4pm ET</a:t>
            </a:r>
          </a:p>
          <a:p>
            <a:r>
              <a:rPr lang="en-US" dirty="0" smtClean="0"/>
              <a:t>Different topic each week</a:t>
            </a:r>
          </a:p>
          <a:p>
            <a:r>
              <a:rPr lang="en-US" dirty="0" smtClean="0"/>
              <a:t>We need volunteer hosts (don’t be scared)!</a:t>
            </a:r>
          </a:p>
          <a:p>
            <a:r>
              <a:rPr lang="en-US" dirty="0" smtClean="0"/>
              <a:t>Spearheaded by these two: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r="7584"/>
          <a:stretch/>
        </p:blipFill>
        <p:spPr>
          <a:xfrm>
            <a:off x="2910840" y="4091940"/>
            <a:ext cx="1379220" cy="2148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r="6383"/>
          <a:stretch/>
        </p:blipFill>
        <p:spPr>
          <a:xfrm>
            <a:off x="4290060" y="4091940"/>
            <a:ext cx="144780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#</a:t>
            </a:r>
            <a:r>
              <a:rPr lang="en-US" dirty="0" err="1" smtClean="0"/>
              <a:t>NNIPChat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Past topics include:</a:t>
            </a:r>
          </a:p>
          <a:p>
            <a:pPr lvl="1"/>
            <a:r>
              <a:rPr lang="en-US" dirty="0" smtClean="0"/>
              <a:t>Affordable housing preservation (Peter T.)</a:t>
            </a:r>
          </a:p>
          <a:p>
            <a:pPr lvl="1"/>
            <a:r>
              <a:rPr lang="en-US" dirty="0" smtClean="0"/>
              <a:t>Local community surveys (Mark A.)</a:t>
            </a:r>
          </a:p>
          <a:p>
            <a:pPr lvl="1"/>
            <a:r>
              <a:rPr lang="en-US" dirty="0" smtClean="0"/>
              <a:t>Telling stories with data (Eleanor T.)</a:t>
            </a:r>
          </a:p>
          <a:p>
            <a:pPr lvl="1"/>
            <a:r>
              <a:rPr lang="en-US" dirty="0" smtClean="0"/>
              <a:t>High opportunity neighborhoods (Max W.)</a:t>
            </a:r>
          </a:p>
          <a:p>
            <a:r>
              <a:rPr lang="en-US" dirty="0" err="1" smtClean="0"/>
              <a:t>Storify</a:t>
            </a:r>
            <a:r>
              <a:rPr lang="en-US" dirty="0" smtClean="0"/>
              <a:t> recaps posted on the NNIP Website</a:t>
            </a:r>
          </a:p>
        </p:txBody>
      </p:sp>
    </p:spTree>
    <p:extLst>
      <p:ext uri="{BB962C8B-B14F-4D97-AF65-F5344CB8AC3E}">
        <p14:creationId xmlns:p14="http://schemas.microsoft.com/office/powerpoint/2010/main" val="32480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NNIP App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Hat-tip to Edwin </a:t>
            </a:r>
            <a:r>
              <a:rPr lang="en-US" dirty="0"/>
              <a:t>Q. for proof of </a:t>
            </a:r>
            <a:r>
              <a:rPr lang="en-US" dirty="0" smtClean="0"/>
              <a:t>concept</a:t>
            </a:r>
          </a:p>
          <a:p>
            <a:r>
              <a:rPr lang="en-US" dirty="0" smtClean="0"/>
              <a:t>Thanks to Katya for building the app!</a:t>
            </a:r>
            <a:endParaRPr lang="en-US" dirty="0"/>
          </a:p>
          <a:p>
            <a:r>
              <a:rPr lang="en-US" dirty="0" smtClean="0"/>
              <a:t>Meeting agenda, announcements, camp information, Twitter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22815" r="72556" b="22222"/>
          <a:stretch/>
        </p:blipFill>
        <p:spPr bwMode="auto">
          <a:xfrm>
            <a:off x="5472973" y="1927858"/>
            <a:ext cx="2820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Push Notifications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Highly recommend</a:t>
            </a:r>
            <a:r>
              <a:rPr lang="en-US" dirty="0" smtClean="0"/>
              <a:t> turning </a:t>
            </a:r>
            <a:r>
              <a:rPr lang="en-US" b="1" dirty="0" smtClean="0"/>
              <a:t>ON</a:t>
            </a:r>
            <a:r>
              <a:rPr lang="en-US" dirty="0" smtClean="0"/>
              <a:t> push notifications!</a:t>
            </a:r>
          </a:p>
          <a:p>
            <a:r>
              <a:rPr lang="en-US" dirty="0" smtClean="0"/>
              <a:t>Get updates directly from NNIP HQ</a:t>
            </a:r>
          </a:p>
          <a:p>
            <a:r>
              <a:rPr lang="en-US" dirty="0"/>
              <a:t>Find Rob or Katya if you need help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2" y="1863119"/>
            <a:ext cx="2314575" cy="4114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95832" y="4671060"/>
            <a:ext cx="1157287" cy="533400"/>
          </a:xfrm>
          <a:prstGeom prst="ellipse">
            <a:avLst/>
          </a:prstGeom>
          <a:noFill/>
          <a:ln w="38100">
            <a:solidFill>
              <a:srgbClr val="FF0000">
                <a:alpha val="6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10100" y="493776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2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 App: 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4197350" cy="420357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Abridged version of the packet agenda</a:t>
            </a:r>
          </a:p>
          <a:p>
            <a:r>
              <a:rPr lang="en-US" dirty="0" smtClean="0"/>
              <a:t>Camp sessions on a separate tab</a:t>
            </a:r>
          </a:p>
          <a:p>
            <a:r>
              <a:rPr lang="en-US" dirty="0" smtClean="0"/>
              <a:t>Click into a session for more information / speakers, etc.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32509" r="67644" b="25237"/>
          <a:stretch/>
        </p:blipFill>
        <p:spPr bwMode="auto">
          <a:xfrm>
            <a:off x="5341620" y="1958340"/>
            <a:ext cx="28795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387</Words>
  <Application>Microsoft Office PowerPoint</Application>
  <PresentationFormat>On-screen Show (4:3)</PresentationFormat>
  <Paragraphs>71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NNIP PPT Theme</vt:lpstr>
      <vt:lpstr>NNIP Technology &amp; Social Media Update</vt:lpstr>
      <vt:lpstr>Activity at @NNIPHQ</vt:lpstr>
      <vt:lpstr>@NNIP Statistics</vt:lpstr>
      <vt:lpstr>#NNIP Hashtag</vt:lpstr>
      <vt:lpstr>Weekly #NNIPChat</vt:lpstr>
      <vt:lpstr>Weekly #NNIPChat</vt:lpstr>
      <vt:lpstr>Introducing the NNIP App</vt:lpstr>
      <vt:lpstr>NNIP App: Push Notifications</vt:lpstr>
      <vt:lpstr>NNIP App: Agenda</vt:lpstr>
      <vt:lpstr>NNIP App: Announcements</vt:lpstr>
      <vt:lpstr>NNIP App: Twitter</vt:lpstr>
      <vt:lpstr>NNIP App: NNIP Camp</vt:lpstr>
      <vt:lpstr>NNIP App: Attendees</vt:lpstr>
      <vt:lpstr>NNIP Highlight Video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Abazajian, Katya</cp:lastModifiedBy>
  <cp:revision>130</cp:revision>
  <dcterms:created xsi:type="dcterms:W3CDTF">2010-04-12T23:12:02Z</dcterms:created>
  <dcterms:modified xsi:type="dcterms:W3CDTF">2015-05-12T13:10:01Z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