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sldIdLst>
    <p:sldId id="256" r:id="rId5"/>
    <p:sldId id="274" r:id="rId6"/>
    <p:sldId id="282" r:id="rId7"/>
    <p:sldId id="287" r:id="rId8"/>
    <p:sldId id="275" r:id="rId9"/>
    <p:sldId id="286" r:id="rId10"/>
    <p:sldId id="288" r:id="rId11"/>
    <p:sldId id="276" r:id="rId12"/>
    <p:sldId id="283" r:id="rId13"/>
    <p:sldId id="295" r:id="rId14"/>
    <p:sldId id="291" r:id="rId15"/>
    <p:sldId id="292" r:id="rId16"/>
    <p:sldId id="294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68767" autoAdjust="0"/>
  </p:normalViewPr>
  <p:slideViewPr>
    <p:cSldViewPr snapToGrid="0" snapToObjects="1">
      <p:cViewPr varScale="1">
        <p:scale>
          <a:sx n="62" d="100"/>
          <a:sy n="62" d="100"/>
        </p:scale>
        <p:origin x="1784" y="36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5/24/2015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Et0xOysr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– introduce myself.</a:t>
            </a:r>
          </a:p>
          <a:p>
            <a:endParaRPr lang="en-US" dirty="0" smtClean="0"/>
          </a:p>
          <a:p>
            <a:r>
              <a:rPr lang="en-US" dirty="0" smtClean="0"/>
              <a:t>Few opening remarks</a:t>
            </a:r>
            <a:r>
              <a:rPr lang="en-US" baseline="0" dirty="0" smtClean="0"/>
              <a:t> before introductions (heads up on icebreaker question).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 to introductions – keep it short</a:t>
            </a:r>
          </a:p>
          <a:p>
            <a:r>
              <a:rPr lang="en-US" dirty="0" smtClean="0"/>
              <a:t>Name, org, and </a:t>
            </a:r>
            <a:r>
              <a:rPr lang="en-US" smtClean="0"/>
              <a:t>favorite indicator or</a:t>
            </a:r>
            <a:r>
              <a:rPr lang="en-US" baseline="0" smtClean="0"/>
              <a:t> </a:t>
            </a:r>
            <a:r>
              <a:rPr lang="en-US" baseline="0" dirty="0" smtClean="0"/>
              <a:t>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 smtClean="0">
                <a:solidFill>
                  <a:schemeClr val="tx1"/>
                </a:solidFill>
                <a:hlinkClick r:id="rId3"/>
              </a:rPr>
              <a:t>Go over schedule/timing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dirty="0" smtClean="0">
                <a:solidFill>
                  <a:schemeClr val="tx1"/>
                </a:solidFill>
                <a:hlinkClick r:id="rId3"/>
              </a:rPr>
              <a:t>Rules are posted everywhere…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u="sng" dirty="0" smtClean="0">
              <a:solidFill>
                <a:schemeClr val="tx1"/>
              </a:solidFill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hlinkClick r:id="rId3"/>
              </a:rPr>
              <a:t>UNCONFERENCE 101 – Sunlight Foundation</a:t>
            </a:r>
            <a:endParaRPr lang="en-US" sz="1200" b="1" dirty="0" smtClean="0"/>
          </a:p>
          <a:p>
            <a:r>
              <a:rPr lang="en-US" dirty="0" smtClean="0"/>
              <a:t>https://www.youtube.com/watch?v=iUEt0xOysr4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3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attended the intro session, but</a:t>
            </a:r>
            <a:r>
              <a:rPr lang="en-US" baseline="0" dirty="0" smtClean="0"/>
              <a:t> we always start out by reminding ourselves of what we have in common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- assemble and collect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 - work with local groups to USE the data</a:t>
            </a:r>
          </a:p>
          <a:p>
            <a:r>
              <a:rPr lang="en-US" baseline="0" dirty="0" smtClean="0"/>
              <a:t> - make sure everyone has access –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communities of color and distress that have traditionally not had access to data.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First,</a:t>
            </a:r>
            <a:r>
              <a:rPr lang="en-US" baseline="0" dirty="0" smtClean="0"/>
              <a:t> t</a:t>
            </a:r>
            <a:r>
              <a:rPr lang="en-US" dirty="0" smtClean="0"/>
              <a:t>hanks</a:t>
            </a:r>
            <a:r>
              <a:rPr lang="en-US" baseline="0" dirty="0" smtClean="0"/>
              <a:t> </a:t>
            </a:r>
            <a:r>
              <a:rPr lang="en-US" baseline="0" dirty="0" smtClean="0"/>
              <a:t>to all the partners attending – about 60 staff from </a:t>
            </a:r>
            <a:r>
              <a:rPr lang="en-US" dirty="0" smtClean="0"/>
              <a:t>28 cities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Also 8 alumni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None of this would be possible without dedicated</a:t>
            </a:r>
            <a:r>
              <a:rPr lang="en-US" baseline="0" dirty="0" smtClean="0"/>
              <a:t> funders</a:t>
            </a:r>
          </a:p>
          <a:p>
            <a:r>
              <a:rPr lang="en-US" dirty="0" smtClean="0"/>
              <a:t>Cindy</a:t>
            </a:r>
            <a:r>
              <a:rPr lang="en-US" baseline="0" dirty="0" smtClean="0"/>
              <a:t> </a:t>
            </a:r>
            <a:r>
              <a:rPr lang="en-US" baseline="0" dirty="0" smtClean="0"/>
              <a:t>Guy &amp; Alaina Harkness – really partners in thinking about new directions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6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want to recognize our local partners.  Bob</a:t>
            </a:r>
            <a:r>
              <a:rPr lang="en-US" dirty="0" smtClean="0"/>
              <a:t>, Sabina, Jen</a:t>
            </a:r>
            <a:r>
              <a:rPr lang="en-US" baseline="0" dirty="0" smtClean="0"/>
              <a:t> and whole team have done an enormous amount of work.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 funders </a:t>
            </a:r>
            <a:r>
              <a:rPr lang="en-US" dirty="0" smtClean="0"/>
              <a:t>listed here made </a:t>
            </a:r>
            <a:r>
              <a:rPr lang="en-US" dirty="0" smtClean="0"/>
              <a:t>tours and receptions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1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[Don’t read all the names]</a:t>
            </a:r>
            <a:r>
              <a:rPr lang="en-US" baseline="0" dirty="0" smtClean="0"/>
              <a:t> </a:t>
            </a:r>
            <a:r>
              <a:rPr lang="en-US" dirty="0" smtClean="0"/>
              <a:t>Would </a:t>
            </a:r>
            <a:r>
              <a:rPr lang="en-US" dirty="0" smtClean="0"/>
              <a:t>the Exec </a:t>
            </a:r>
            <a:r>
              <a:rPr lang="en-US" dirty="0" err="1" smtClean="0"/>
              <a:t>Comm</a:t>
            </a:r>
            <a:r>
              <a:rPr lang="en-US" baseline="0" dirty="0" smtClean="0"/>
              <a:t> please stand…. These are your representatives – they </a:t>
            </a:r>
            <a:r>
              <a:rPr lang="en-US" dirty="0" smtClean="0"/>
              <a:t>meet</a:t>
            </a:r>
            <a:r>
              <a:rPr lang="en-US" baseline="0" dirty="0" smtClean="0"/>
              <a:t> </a:t>
            </a:r>
            <a:r>
              <a:rPr lang="en-US" baseline="0" dirty="0" smtClean="0"/>
              <a:t>with us monthly and helped a lot with putting the program together.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Tom Kingsley,</a:t>
            </a:r>
            <a:r>
              <a:rPr lang="en-US" baseline="0" dirty="0" smtClean="0"/>
              <a:t> Leah and I are also part of the Executive Committee.  Tom can’t be with us in person because of health reasons, but is watching from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8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lives are made easier and the wealth of expertise in the network </a:t>
            </a:r>
            <a:r>
              <a:rPr lang="en-US" baseline="0" dirty="0" smtClean="0"/>
              <a:t>and </a:t>
            </a:r>
            <a:r>
              <a:rPr lang="en-US" baseline="0" dirty="0" smtClean="0"/>
              <a:t>generosity of sharing.  Here’s the partners that you’ll hear from over the next 3 days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Encourage you to thank them over the next three days together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Another part of NNIP’s value is bringing outside expertise to the network.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</a:t>
            </a:r>
            <a:r>
              <a:rPr lang="en-US" baseline="0" dirty="0" smtClean="0"/>
              <a:t>afternoon – lucky to hear about the great work in Homewood:  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Wallace and Teixeira from University of Pittsburgh &amp; WV and  Operation Better Block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Joe (alumni) will be presenting tomorrow on IDS – Vickie </a:t>
            </a:r>
            <a:r>
              <a:rPr lang="en-US" baseline="0" dirty="0" err="1" smtClean="0"/>
              <a:t>Boothe</a:t>
            </a:r>
            <a:r>
              <a:rPr lang="en-US" baseline="0" dirty="0" smtClean="0"/>
              <a:t> from CDC, Mallory O’Brien from </a:t>
            </a:r>
            <a:r>
              <a:rPr lang="en-US" baseline="0" dirty="0" err="1" smtClean="0"/>
              <a:t>DataShare</a:t>
            </a:r>
            <a:r>
              <a:rPr lang="en-US" baseline="0" dirty="0" smtClean="0"/>
              <a:t> in Milwaukee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be sure to thank your tour guides for tonight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9C1CF-0B05-42BA-A122-7F697B5863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network’s mission is to foster NNIP</a:t>
            </a:r>
            <a:r>
              <a:rPr lang="en-US" baseline="0" dirty="0" smtClean="0"/>
              <a:t> capacities in new cities – welcome them – answer questions  - ask about their work….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</a:t>
            </a:r>
            <a:r>
              <a:rPr lang="en-US" baseline="0" dirty="0" smtClean="0"/>
              <a:t>Milwaukee application </a:t>
            </a:r>
            <a:r>
              <a:rPr lang="en-US" baseline="0" dirty="0" smtClean="0"/>
              <a:t>and Katie and </a:t>
            </a:r>
            <a:r>
              <a:rPr lang="en-US" baseline="0" dirty="0" smtClean="0"/>
              <a:t>Michael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welcome to friends</a:t>
            </a:r>
            <a:r>
              <a:rPr lang="en-US" baseline="0" dirty="0" smtClean="0"/>
              <a:t> from national organizations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</a:t>
            </a:r>
            <a:r>
              <a:rPr lang="en-US" baseline="0" dirty="0" smtClean="0"/>
              <a:t> </a:t>
            </a:r>
            <a:r>
              <a:rPr lang="en-US" baseline="0" dirty="0" smtClean="0"/>
              <a:t>of the pieces of the work plan I’ll talk about tomorrow is being smarter about how we connect with national groups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- connect with them at meals and reception</a:t>
            </a:r>
          </a:p>
          <a:p>
            <a:r>
              <a:rPr lang="en-US" baseline="0" dirty="0" smtClean="0"/>
              <a:t> - some helped out at </a:t>
            </a:r>
            <a:r>
              <a:rPr lang="en-US" baseline="0" dirty="0" err="1" smtClean="0"/>
              <a:t>presession</a:t>
            </a:r>
            <a:r>
              <a:rPr lang="en-US" baseline="0" dirty="0" smtClean="0"/>
              <a:t> yesterday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Several chances to exchange ideas with them through Camp sessions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Code</a:t>
            </a:r>
            <a:r>
              <a:rPr lang="en-US" baseline="0" dirty="0" smtClean="0"/>
              <a:t> for America &amp; Living Cities are working with us on the civic tech cross-site project – framework session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Group of Fed Reserve folks, Jacob and Lisa are alumni – Naomi proposed a session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Encourage you to tap expertise of Sunlight and Open Tech Institute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LISC work on </a:t>
            </a:r>
            <a:r>
              <a:rPr lang="en-US" baseline="0" dirty="0" err="1" smtClean="0"/>
              <a:t>ngh</a:t>
            </a:r>
            <a:r>
              <a:rPr lang="en-US" baseline="0" dirty="0" smtClean="0"/>
              <a:t> indicators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21" Type="http://schemas.openxmlformats.org/officeDocument/2006/relationships/image" Target="../media/image32.jp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24" Type="http://schemas.openxmlformats.org/officeDocument/2006/relationships/image" Target="../media/image35.jpg"/><Relationship Id="rId5" Type="http://schemas.openxmlformats.org/officeDocument/2006/relationships/image" Target="../media/image16.jpg"/><Relationship Id="rId15" Type="http://schemas.openxmlformats.org/officeDocument/2006/relationships/image" Target="../media/image26.jpeg"/><Relationship Id="rId23" Type="http://schemas.openxmlformats.org/officeDocument/2006/relationships/image" Target="../media/image34.jp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#NNIP Pittsburgh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KATHY PETTIT</a:t>
            </a:r>
          </a:p>
          <a:p>
            <a:r>
              <a:rPr lang="en-US" altLang="en-US" dirty="0"/>
              <a:t>MAY 6,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Leah Hendey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Pittsburgh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Peter Tatian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NNIPCamp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 lvl="0"/>
            <a:r>
              <a:rPr lang="en-US" sz="2400" b="1" dirty="0"/>
              <a:t>Set your own agenda.</a:t>
            </a:r>
            <a:endParaRPr lang="en-US" sz="2400" dirty="0"/>
          </a:p>
          <a:p>
            <a:pPr lvl="0"/>
            <a:r>
              <a:rPr lang="en-US" sz="2400" b="1" dirty="0"/>
              <a:t>Avoid planned speeches &amp; PPTs.</a:t>
            </a:r>
            <a:endParaRPr lang="en-US" sz="2400" dirty="0"/>
          </a:p>
          <a:p>
            <a:pPr lvl="0"/>
            <a:r>
              <a:rPr lang="en-US" sz="2400" b="1" dirty="0"/>
              <a:t>Be creative!</a:t>
            </a:r>
            <a:endParaRPr lang="en-US" sz="2400" dirty="0"/>
          </a:p>
          <a:p>
            <a:pPr lvl="0"/>
            <a:r>
              <a:rPr lang="en-US" sz="2400" b="1" dirty="0"/>
              <a:t>COME AND GO AS YOU PLEASE.</a:t>
            </a:r>
            <a:endParaRPr lang="en-US" sz="2400" dirty="0"/>
          </a:p>
          <a:p>
            <a:pPr lvl="0"/>
            <a:r>
              <a:rPr lang="en-US" sz="2400" b="1" dirty="0"/>
              <a:t>Contribute &amp; allow other to contribute.</a:t>
            </a:r>
            <a:endParaRPr lang="en-US" sz="2400" dirty="0"/>
          </a:p>
          <a:p>
            <a:pPr lvl="0"/>
            <a:r>
              <a:rPr lang="en-US" sz="2400" b="1" dirty="0"/>
              <a:t>Tweet!</a:t>
            </a:r>
            <a:endParaRPr lang="en-US" sz="2400" dirty="0"/>
          </a:p>
          <a:p>
            <a:pPr lvl="0"/>
            <a:r>
              <a:rPr lang="en-US" sz="2400" b="1" dirty="0"/>
              <a:t>Introduce yourself</a:t>
            </a:r>
            <a:endParaRPr lang="en-US" sz="2400" dirty="0"/>
          </a:p>
          <a:p>
            <a:pPr lvl="0"/>
            <a:r>
              <a:rPr lang="en-US" sz="2400" b="1" dirty="0"/>
              <a:t>Assign a note-taker</a:t>
            </a: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3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the #NNIP Pittsburgh Meeting!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KATHY PETTIT</a:t>
            </a:r>
          </a:p>
          <a:p>
            <a:r>
              <a:rPr lang="en-US" altLang="en-US" dirty="0"/>
              <a:t>MAY 6,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Functions of NNIP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Build and operate </a:t>
            </a:r>
            <a:r>
              <a:rPr lang="en-US" altLang="en-US" dirty="0" smtClean="0"/>
              <a:t>information systems </a:t>
            </a:r>
            <a:r>
              <a:rPr lang="en-US" altLang="en-US" dirty="0"/>
              <a:t>with recurrently updated data on neighborhood conditions</a:t>
            </a:r>
          </a:p>
          <a:p>
            <a:r>
              <a:rPr lang="en-US" altLang="en-US" dirty="0"/>
              <a:t>Facilitate the direct use of indicators for community building and local policy making</a:t>
            </a:r>
          </a:p>
          <a:p>
            <a:r>
              <a:rPr lang="en-US" altLang="en-US" dirty="0"/>
              <a:t>Emphasize the use of information to build the capacities of </a:t>
            </a:r>
            <a:r>
              <a:rPr lang="en-US" altLang="en-US" dirty="0" smtClean="0"/>
              <a:t>low-income neighborhoods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NNIP Network Supporters: </a:t>
            </a:r>
            <a:br>
              <a:rPr lang="en-US" altLang="en-US" dirty="0" smtClean="0"/>
            </a:br>
            <a:r>
              <a:rPr lang="en-US" altLang="en-US" dirty="0" smtClean="0"/>
              <a:t>Funders And Colleagues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" y="2209800"/>
            <a:ext cx="7307580" cy="104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03" y="4121150"/>
            <a:ext cx="66976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7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Local Sponsors</a:t>
            </a:r>
            <a:endParaRPr lang="en-US" dirty="0"/>
          </a:p>
        </p:txBody>
      </p:sp>
      <p:pic>
        <p:nvPicPr>
          <p:cNvPr id="2052" name="Picture 5" descr="https://lh4.googleusercontent.com/j7oH_waxYEHgTJmgtuTNeNlpV1i4fE-c3CHJmAXPRpHDUXwZnVtSMBo862KmNDcXiuSbn0tW586h3MakceRmR4mnzaJJ6m6j8G9s_MPHg7AK6X_oUq0K_yvtGn7A1JkcNQYwFHr4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0490"/>
            <a:ext cx="59436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" descr="NeighborhoodAllies_Primary_Full-Color_RGB_3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0" y="3161634"/>
            <a:ext cx="36671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 descr="tpf_logo_tag_horiz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10" y="3094959"/>
            <a:ext cx="3181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12" y="4734525"/>
            <a:ext cx="60674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38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029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7743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63119"/>
            <a:ext cx="4159250" cy="420357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u="sng" dirty="0"/>
              <a:t>Executive Committee </a:t>
            </a:r>
            <a:r>
              <a:rPr lang="en-US" altLang="en-US" sz="2200" u="sng" dirty="0" smtClean="0"/>
              <a:t>2015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Mark Abraham, New Haven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Bob Gradeck</a:t>
            </a:r>
            <a:r>
              <a:rPr lang="en-US" altLang="en-US" sz="2200" dirty="0" smtClean="0"/>
              <a:t>, Pittsburgh</a:t>
            </a:r>
            <a:endParaRPr lang="en-US" altLang="en-US" sz="2200" dirty="0"/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Sheila Martin, Portland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Jeff Matson, Minneapolis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Eleanor </a:t>
            </a:r>
            <a:r>
              <a:rPr lang="en-US" altLang="en-US" sz="2200" dirty="0" err="1"/>
              <a:t>Tutt</a:t>
            </a:r>
            <a:r>
              <a:rPr lang="en-US" altLang="en-US" sz="2200" dirty="0"/>
              <a:t>, St. Louis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sz="2200" dirty="0"/>
              <a:t>Max Weselcouch, NYC</a:t>
            </a:r>
          </a:p>
          <a:p>
            <a:pPr marL="0" indent="0">
              <a:buNone/>
            </a:pPr>
            <a:endParaRPr lang="en-US" altLang="en-US" sz="2200" u="sng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NNIP </a:t>
            </a:r>
            <a:r>
              <a:rPr lang="en-US" altLang="en-US" dirty="0" smtClean="0"/>
              <a:t>Leadership:</a:t>
            </a:r>
            <a:br>
              <a:rPr lang="en-US" altLang="en-US" dirty="0" smtClean="0"/>
            </a:br>
            <a:r>
              <a:rPr lang="en-US" altLang="en-US" dirty="0" smtClean="0"/>
              <a:t>Guiding the Agenda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55820" y="1779299"/>
            <a:ext cx="4114800" cy="42035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altLang="en-US" sz="2200" u="sng" dirty="0"/>
              <a:t>Recent Members, 2011-14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Kurt Metzger, Detroit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Todd Clausen, Milwaukee</a:t>
            </a:r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Dave </a:t>
            </a:r>
            <a:r>
              <a:rPr lang="en-US" altLang="en-US" sz="2200" dirty="0" err="1"/>
              <a:t>Bartelt</a:t>
            </a:r>
            <a:r>
              <a:rPr lang="en-US" altLang="en-US" sz="2200" dirty="0"/>
              <a:t>, Philadelphia</a:t>
            </a:r>
          </a:p>
          <a:p>
            <a:pPr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en-US" sz="2200" dirty="0"/>
              <a:t>Matthew </a:t>
            </a:r>
            <a:r>
              <a:rPr lang="en-US" altLang="en-US" sz="2200" dirty="0" err="1"/>
              <a:t>Kachura</a:t>
            </a:r>
            <a:r>
              <a:rPr lang="en-US" altLang="en-US" sz="2200" dirty="0"/>
              <a:t>, Baltimore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211187" y="2766672"/>
            <a:ext cx="5992809" cy="3482878"/>
            <a:chOff x="1798961" y="1779468"/>
            <a:chExt cx="5585058" cy="3361485"/>
          </a:xfrm>
        </p:grpSpPr>
        <p:grpSp>
          <p:nvGrpSpPr>
            <p:cNvPr id="44" name="Group 43"/>
            <p:cNvGrpSpPr/>
            <p:nvPr/>
          </p:nvGrpSpPr>
          <p:grpSpPr>
            <a:xfrm>
              <a:off x="1798961" y="1779468"/>
              <a:ext cx="5585058" cy="3361485"/>
              <a:chOff x="1798961" y="1779468"/>
              <a:chExt cx="5585058" cy="3361485"/>
            </a:xfrm>
          </p:grpSpPr>
          <p:pic>
            <p:nvPicPr>
              <p:cNvPr id="47" name="Picture 46" descr="Map.png"/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961" y="1779468"/>
                <a:ext cx="5585058" cy="3361485"/>
              </a:xfrm>
              <a:prstGeom prst="rect">
                <a:avLst/>
              </a:prstGeom>
            </p:spPr>
          </p:pic>
          <p:sp>
            <p:nvSpPr>
              <p:cNvPr id="48" name="Oval 47"/>
              <p:cNvSpPr/>
              <p:nvPr userDrawn="1"/>
            </p:nvSpPr>
            <p:spPr>
              <a:xfrm>
                <a:off x="2231019" y="196262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2125806" y="221843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 userDrawn="1"/>
            </p:nvSpPr>
            <p:spPr>
              <a:xfrm>
                <a:off x="2047622" y="316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 userDrawn="1"/>
            </p:nvSpPr>
            <p:spPr>
              <a:xfrm>
                <a:off x="1921452" y="324176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 userDrawn="1"/>
            </p:nvSpPr>
            <p:spPr>
              <a:xfrm>
                <a:off x="3717295" y="333579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4531790" y="420055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4766269" y="336331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4834925" y="298051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4840419" y="25442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5190276" y="3377265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5288111" y="38121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5364314" y="275613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5629484" y="274591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5603940" y="323363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5623080" y="36689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897420" y="392910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5937011" y="3102080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5835513" y="27847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6034045" y="291237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6206042" y="2961849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6569921" y="30788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 userDrawn="1"/>
            </p:nvSpPr>
            <p:spPr>
              <a:xfrm>
                <a:off x="6527622" y="310680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 userDrawn="1"/>
            </p:nvSpPr>
            <p:spPr>
              <a:xfrm>
                <a:off x="6681121" y="293515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 userDrawn="1"/>
            </p:nvSpPr>
            <p:spPr>
              <a:xfrm>
                <a:off x="6729536" y="2953848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 userDrawn="1"/>
            </p:nvSpPr>
            <p:spPr>
              <a:xfrm>
                <a:off x="6850496" y="2808526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 userDrawn="1"/>
            </p:nvSpPr>
            <p:spPr>
              <a:xfrm>
                <a:off x="6891969" y="272558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 userDrawn="1"/>
            </p:nvSpPr>
            <p:spPr>
              <a:xfrm>
                <a:off x="7001392" y="2633524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 userDrawn="1"/>
            </p:nvSpPr>
            <p:spPr>
              <a:xfrm>
                <a:off x="7025627" y="254127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 userDrawn="1"/>
            </p:nvSpPr>
            <p:spPr>
              <a:xfrm>
                <a:off x="4453011" y="4461542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 userDrawn="1"/>
            </p:nvSpPr>
            <p:spPr>
              <a:xfrm>
                <a:off x="4362512" y="4580223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 userDrawn="1"/>
            </p:nvSpPr>
            <p:spPr>
              <a:xfrm>
                <a:off x="5364314" y="45432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 userDrawn="1"/>
            </p:nvSpPr>
            <p:spPr>
              <a:xfrm>
                <a:off x="6224124" y="4714747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 userDrawn="1"/>
            </p:nvSpPr>
            <p:spPr>
              <a:xfrm>
                <a:off x="6532779" y="4936081"/>
                <a:ext cx="82945" cy="82945"/>
              </a:xfrm>
              <a:prstGeom prst="ellipse">
                <a:avLst/>
              </a:prstGeom>
              <a:solidFill>
                <a:srgbClr val="27369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6259006" y="3665579"/>
              <a:ext cx="82945" cy="82945"/>
            </a:xfrm>
            <a:prstGeom prst="ellipse">
              <a:avLst/>
            </a:prstGeom>
            <a:solidFill>
              <a:srgbClr val="27369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69" y="4736360"/>
            <a:ext cx="737633" cy="682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15" y="1847174"/>
            <a:ext cx="655152" cy="606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34" y="1964741"/>
            <a:ext cx="794149" cy="735228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4036990" y="2453720"/>
            <a:ext cx="812801" cy="1824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61429" y="2711545"/>
            <a:ext cx="1494074" cy="880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37" idx="2"/>
          </p:cNvCxnSpPr>
          <p:nvPr/>
        </p:nvCxnSpPr>
        <p:spPr>
          <a:xfrm flipH="1">
            <a:off x="5902263" y="3154707"/>
            <a:ext cx="405500" cy="803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88279" y="4124354"/>
            <a:ext cx="694481" cy="748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947050" y="5730273"/>
            <a:ext cx="2019875" cy="358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s://encrypted-tbn0.gstatic.com/images?q=tbn:ANd9GcTLIj4OA4JlzOeCqlfc5Q37tH9-CWaQAytPWH3t6NIV7T7iCJV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5" y="2697763"/>
            <a:ext cx="767911" cy="7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1075567" y="2926240"/>
            <a:ext cx="386194" cy="209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351021" y="2260083"/>
            <a:ext cx="274271" cy="1463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Partner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16" y="3958701"/>
            <a:ext cx="638939" cy="638939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 flipV="1">
            <a:off x="6605798" y="4216641"/>
            <a:ext cx="766418" cy="615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nnip\photos\apri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79" y="1869622"/>
            <a:ext cx="594525" cy="5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nnip\photos\bra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18" y="6124084"/>
            <a:ext cx="684509" cy="6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nnip\photos\buchana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36" y="1927515"/>
            <a:ext cx="565209" cy="5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nnip\photos\jlo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98" y="1530493"/>
            <a:ext cx="775785" cy="7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nnip\photos\kandri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4659" y="2440310"/>
            <a:ext cx="652724" cy="6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nnip\photos\mckiera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64" y="5448135"/>
            <a:ext cx="635897" cy="63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nnip\photos\njon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02" y="3535624"/>
            <a:ext cx="691105" cy="6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nnip\photos\rkelly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35" y="1624578"/>
            <a:ext cx="742327" cy="74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nnip\photos\sdeitrick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3"/>
          <a:stretch/>
        </p:blipFill>
        <p:spPr bwMode="auto">
          <a:xfrm>
            <a:off x="6821439" y="4736361"/>
            <a:ext cx="565283" cy="6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nnip\photos\smartin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20" y="1979517"/>
            <a:ext cx="742431" cy="7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nnip\photos\weselcouch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162" y="2752498"/>
            <a:ext cx="738334" cy="7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T:\NNip\website\photos for website\People\Coulton_Claudia_30_small.JP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1" b="38717"/>
          <a:stretch/>
        </p:blipFill>
        <p:spPr bwMode="auto">
          <a:xfrm>
            <a:off x="6009728" y="2531180"/>
            <a:ext cx="596070" cy="62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>
            <a:off x="5092372" y="3151637"/>
            <a:ext cx="236418" cy="1065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4214993" y="5419266"/>
            <a:ext cx="549202" cy="816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542954" y="3723712"/>
            <a:ext cx="1599323" cy="400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987" y="4736361"/>
            <a:ext cx="580574" cy="682905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flipH="1">
            <a:off x="6868896" y="3070612"/>
            <a:ext cx="812716" cy="772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899838" y="2266197"/>
            <a:ext cx="816499" cy="14998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967993" y="2406889"/>
            <a:ext cx="383209" cy="1049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3" y="2428099"/>
            <a:ext cx="657788" cy="6577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99" y="5821276"/>
            <a:ext cx="599176" cy="599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96" y="1922323"/>
            <a:ext cx="597156" cy="59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Guest Speakers</a:t>
            </a:r>
            <a:endParaRPr lang="en-US" dirty="0"/>
          </a:p>
        </p:txBody>
      </p:sp>
      <p:sp>
        <p:nvSpPr>
          <p:cNvPr id="29" name="AutoShape 4" descr="Image result for steve spiker photo"/>
          <p:cNvSpPr>
            <a:spLocks noChangeAspect="1" noChangeArrowheads="1"/>
          </p:cNvSpPr>
          <p:nvPr/>
        </p:nvSpPr>
        <p:spPr bwMode="auto">
          <a:xfrm>
            <a:off x="152400" y="15875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81" y="2022674"/>
            <a:ext cx="1074038" cy="1074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39" y="2020195"/>
            <a:ext cx="1066875" cy="1066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55" y="3804218"/>
            <a:ext cx="1794307" cy="11979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3804218"/>
            <a:ext cx="1293463" cy="1293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5" y="2110332"/>
            <a:ext cx="1332232" cy="1332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828" y="2110332"/>
            <a:ext cx="1266580" cy="12665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64" y="3448833"/>
            <a:ext cx="1131295" cy="14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Guest Cities!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Chicago, IL</a:t>
            </a:r>
          </a:p>
          <a:p>
            <a:r>
              <a:rPr lang="en-US" dirty="0" smtClean="0"/>
              <a:t>Durham, NC</a:t>
            </a:r>
          </a:p>
          <a:p>
            <a:r>
              <a:rPr lang="en-US" dirty="0" smtClean="0"/>
              <a:t>Los Angeles, CA</a:t>
            </a:r>
          </a:p>
          <a:p>
            <a:r>
              <a:rPr lang="en-US" dirty="0" smtClean="0"/>
              <a:t>Newark, NJ</a:t>
            </a:r>
          </a:p>
          <a:p>
            <a:r>
              <a:rPr lang="en-US" dirty="0" smtClean="0"/>
              <a:t>Salt Lake City, 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National Organizations!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712648"/>
            <a:ext cx="7760188" cy="4203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Centers for Disease Control and Prevention</a:t>
            </a:r>
          </a:p>
          <a:p>
            <a:pPr>
              <a:spcBef>
                <a:spcPts val="0"/>
              </a:spcBef>
            </a:pPr>
            <a:r>
              <a:rPr lang="en-US" dirty="0"/>
              <a:t>Code for America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Data </a:t>
            </a:r>
            <a:r>
              <a:rPr lang="en-US" dirty="0"/>
              <a:t>Quality </a:t>
            </a:r>
            <a:r>
              <a:rPr lang="en-US" dirty="0" smtClean="0"/>
              <a:t>Campaign</a:t>
            </a:r>
          </a:p>
          <a:p>
            <a:pPr>
              <a:spcBef>
                <a:spcPts val="0"/>
              </a:spcBef>
            </a:pPr>
            <a:r>
              <a:rPr lang="en-US" dirty="0"/>
              <a:t>Federal Reserve Banks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LISC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Living Cities</a:t>
            </a:r>
          </a:p>
          <a:p>
            <a:pPr>
              <a:spcBef>
                <a:spcPts val="0"/>
              </a:spcBef>
            </a:pPr>
            <a:r>
              <a:rPr lang="en-US" dirty="0"/>
              <a:t>Open Society Foundations</a:t>
            </a:r>
          </a:p>
          <a:p>
            <a:pPr>
              <a:spcBef>
                <a:spcPts val="0"/>
              </a:spcBef>
            </a:pPr>
            <a:r>
              <a:rPr lang="en-US" dirty="0"/>
              <a:t>Open Technology Institute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Sunlight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755</Words>
  <Application>Microsoft Office PowerPoint</Application>
  <PresentationFormat>On-screen Show (4:3)</PresentationFormat>
  <Paragraphs>123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NNIP PPT Theme</vt:lpstr>
      <vt:lpstr>Welcome to the #NNIP Pittsburgh Meeting!</vt:lpstr>
      <vt:lpstr>Defining Functions of NNIP Partners</vt:lpstr>
      <vt:lpstr>NNIP Network Supporters:  Funders And Colleagues</vt:lpstr>
      <vt:lpstr>Thanks to Local Sponsors</vt:lpstr>
      <vt:lpstr>NNIP Leadership: Guiding the Agenda</vt:lpstr>
      <vt:lpstr>Thanks to Partner Speakers</vt:lpstr>
      <vt:lpstr>Thanks to Guest Speakers</vt:lpstr>
      <vt:lpstr>Welcome Guest Cities!</vt:lpstr>
      <vt:lpstr>Welcome National Organizations!</vt:lpstr>
      <vt:lpstr>Introductions</vt:lpstr>
      <vt:lpstr>Agenda Review</vt:lpstr>
      <vt:lpstr>NNIPCamp Pittsburgh</vt:lpstr>
      <vt:lpstr>NNIPCamp Rules</vt:lpstr>
      <vt:lpstr>Welcome to the #NNIP Pittsburgh Meeting!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Kathy Pettit</cp:lastModifiedBy>
  <cp:revision>175</cp:revision>
  <dcterms:created xsi:type="dcterms:W3CDTF">2010-04-12T23:12:02Z</dcterms:created>
  <dcterms:modified xsi:type="dcterms:W3CDTF">2015-05-24T19:17:58Z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