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78" r:id="rId2"/>
    <p:sldId id="279" r:id="rId3"/>
    <p:sldId id="280" r:id="rId4"/>
    <p:sldId id="281" r:id="rId5"/>
    <p:sldId id="282" r:id="rId6"/>
    <p:sldId id="283" r:id="rId7"/>
    <p:sldId id="284" r:id="rId8"/>
    <p:sldId id="285" r:id="rId9"/>
    <p:sldId id="286" r:id="rId10"/>
    <p:sldId id="287" r:id="rId11"/>
    <p:sldId id="288" r:id="rId12"/>
    <p:sldId id="289" r:id="rId13"/>
    <p:sldId id="290" r:id="rId14"/>
    <p:sldId id="291" r:id="rId15"/>
    <p:sldId id="292" r:id="rId16"/>
    <p:sldId id="293" r:id="rId17"/>
    <p:sldId id="294" r:id="rId18"/>
    <p:sldId id="295" r:id="rId19"/>
    <p:sldId id="296" r:id="rId20"/>
    <p:sldId id="297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192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422" y="-4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2FDD0D-BB8D-4E4B-A4EE-9B00643951E5}" type="datetimeFigureOut">
              <a:rPr lang="en-US" smtClean="0"/>
              <a:t>4/29/2015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B67F4B-FC9A-4F62-BDD5-A7917A44DE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222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F05B4-F8B9-413A-8BE3-D6B965E9DCA7}" type="datetimeFigureOut">
              <a:rPr lang="en-US" smtClean="0"/>
              <a:t>4/29/2015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5DBA8-A6D3-434C-9FFF-309471938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7685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Tm="15000"/>
    </mc:Choice>
    <mc:Fallback>
      <p:transition advTm="15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F05B4-F8B9-413A-8BE3-D6B965E9DCA7}" type="datetimeFigureOut">
              <a:rPr lang="en-US" smtClean="0"/>
              <a:t>4/29/2015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5DBA8-A6D3-434C-9FFF-309471938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5727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Tm="15000"/>
    </mc:Choice>
    <mc:Fallback>
      <p:transition advTm="15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F05B4-F8B9-413A-8BE3-D6B965E9DCA7}" type="datetimeFigureOut">
              <a:rPr lang="en-US" smtClean="0"/>
              <a:t>4/29/2015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5DBA8-A6D3-434C-9FFF-309471938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0747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Tm="15000"/>
    </mc:Choice>
    <mc:Fallback>
      <p:transition advTm="15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F05B4-F8B9-413A-8BE3-D6B965E9DCA7}" type="datetimeFigureOut">
              <a:rPr lang="en-US" smtClean="0"/>
              <a:t>4/29/2015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5DBA8-A6D3-434C-9FFF-309471938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2214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Tm="15000"/>
    </mc:Choice>
    <mc:Fallback>
      <p:transition advTm="15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F05B4-F8B9-413A-8BE3-D6B965E9DCA7}" type="datetimeFigureOut">
              <a:rPr lang="en-US" smtClean="0"/>
              <a:t>4/29/2015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5DBA8-A6D3-434C-9FFF-309471938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2002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Tm="15000"/>
    </mc:Choice>
    <mc:Fallback>
      <p:transition advTm="15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F05B4-F8B9-413A-8BE3-D6B965E9DCA7}" type="datetimeFigureOut">
              <a:rPr lang="en-US" smtClean="0"/>
              <a:t>4/29/2015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5DBA8-A6D3-434C-9FFF-309471938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0865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Tm="15000"/>
    </mc:Choice>
    <mc:Fallback>
      <p:transition advTm="15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F05B4-F8B9-413A-8BE3-D6B965E9DCA7}" type="datetimeFigureOut">
              <a:rPr lang="en-US" smtClean="0"/>
              <a:t>4/29/2015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5DBA8-A6D3-434C-9FFF-309471938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6824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Tm="15000"/>
    </mc:Choice>
    <mc:Fallback>
      <p:transition advTm="15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F05B4-F8B9-413A-8BE3-D6B965E9DCA7}" type="datetimeFigureOut">
              <a:rPr lang="en-US" smtClean="0"/>
              <a:t>4/29/2015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5DBA8-A6D3-434C-9FFF-309471938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833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Tm="15000"/>
    </mc:Choice>
    <mc:Fallback>
      <p:transition advTm="15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F05B4-F8B9-413A-8BE3-D6B965E9DCA7}" type="datetimeFigureOut">
              <a:rPr lang="en-US" smtClean="0"/>
              <a:t>4/29/2015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5DBA8-A6D3-434C-9FFF-309471938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1970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Tm="15000"/>
    </mc:Choice>
    <mc:Fallback>
      <p:transition advTm="15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F05B4-F8B9-413A-8BE3-D6B965E9DCA7}" type="datetimeFigureOut">
              <a:rPr lang="en-US" smtClean="0"/>
              <a:t>4/29/2015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5DBA8-A6D3-434C-9FFF-309471938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7876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Tm="15000"/>
    </mc:Choice>
    <mc:Fallback>
      <p:transition advTm="15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F05B4-F8B9-413A-8BE3-D6B965E9DCA7}" type="datetimeFigureOut">
              <a:rPr lang="en-US" smtClean="0"/>
              <a:t>4/29/2015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5DBA8-A6D3-434C-9FFF-309471938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0205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Tm="15000"/>
    </mc:Choice>
    <mc:Fallback>
      <p:transition advTm="15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6F05B4-F8B9-413A-8BE3-D6B965E9DCA7}" type="datetimeFigureOut">
              <a:rPr lang="en-US" smtClean="0"/>
              <a:t>4/29/2015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B5DBA8-A6D3-434C-9FFF-309471938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14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p14:dur="10" advTm="15000"/>
    </mc:Choice>
    <mc:Fallback>
      <p:transition advTm="15000"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79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503098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Tm="15000"/>
    </mc:Choice>
    <mc:Fallback>
      <p:transition advTm="1500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522912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Tm="15000"/>
    </mc:Choice>
    <mc:Fallback>
      <p:transition advTm="1500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4001" cy="6899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234734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Tm="15000"/>
    </mc:Choice>
    <mc:Fallback>
      <p:transition advTm="15000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92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999808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Tm="15000"/>
    </mc:Choice>
    <mc:Fallback>
      <p:transition advTm="15000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700"/>
            <a:ext cx="9144000" cy="683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920784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Tm="15000"/>
    </mc:Choice>
    <mc:Fallback>
      <p:transition advTm="15000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9576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881550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Tm="15000"/>
    </mc:Choice>
    <mc:Fallback>
      <p:transition advTm="15000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73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493734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Tm="15000"/>
    </mc:Choice>
    <mc:Fallback>
      <p:transition advTm="15000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62" y="0"/>
            <a:ext cx="9088438" cy="67942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114186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Tm="15000"/>
    </mc:Choice>
    <mc:Fallback>
      <p:transition advTm="15000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400" y="0"/>
            <a:ext cx="9169400" cy="68930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594525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Tm="15000"/>
    </mc:Choice>
    <mc:Fallback>
      <p:transition advTm="15000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699"/>
            <a:ext cx="9102197" cy="684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690271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Tm="15000"/>
    </mc:Choice>
    <mc:Fallback>
      <p:transition advTm="15000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1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803505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Tm="15000"/>
    </mc:Choice>
    <mc:Fallback>
      <p:transition advTm="15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76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782569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Tm="15000"/>
    </mc:Choice>
    <mc:Fallback>
      <p:transition advTm="15000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8101" y="1"/>
            <a:ext cx="9211859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005473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Tm="15000"/>
    </mc:Choice>
    <mc:Fallback>
      <p:transition advTm="1500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700"/>
            <a:ext cx="9144000" cy="6867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962793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Tm="15000"/>
    </mc:Choice>
    <mc:Fallback>
      <p:transition advTm="1500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26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379519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Tm="15000"/>
    </mc:Choice>
    <mc:Fallback>
      <p:transition advTm="1500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8241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877418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Tm="15000"/>
    </mc:Choice>
    <mc:Fallback>
      <p:transition advTm="1500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8241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028284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Tm="15000"/>
    </mc:Choice>
    <mc:Fallback>
      <p:transition advTm="1500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99" y="12700"/>
            <a:ext cx="9135597" cy="684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982234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Tm="15000"/>
    </mc:Choice>
    <mc:Fallback>
      <p:transition advTm="1500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6877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252435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Tm="15000"/>
    </mc:Choice>
    <mc:Fallback>
      <p:transition advTm="1500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931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353082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Tm="15000"/>
    </mc:Choice>
    <mc:Fallback>
      <p:transition advTm="15000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939</TotalTime>
  <Words>0</Words>
  <Application>Microsoft Office PowerPoint</Application>
  <PresentationFormat>On-screen Show (4:3)</PresentationFormat>
  <Paragraphs>0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Providence Plan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API</dc:title>
  <dc:creator>Ryan Kelly</dc:creator>
  <cp:lastModifiedBy>Woluchem, Maia</cp:lastModifiedBy>
  <cp:revision>22</cp:revision>
  <dcterms:created xsi:type="dcterms:W3CDTF">2015-04-16T17:49:15Z</dcterms:created>
  <dcterms:modified xsi:type="dcterms:W3CDTF">2015-04-29T20:54:47Z</dcterms:modified>
</cp:coreProperties>
</file>