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media/image20.jpg" ContentType="image/png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93455" r:id="rId4"/>
  </p:sldMasterIdLst>
  <p:notesMasterIdLst>
    <p:notesMasterId r:id="rId23"/>
  </p:notesMasterIdLst>
  <p:sldIdLst>
    <p:sldId id="256" r:id="rId5"/>
    <p:sldId id="274" r:id="rId6"/>
    <p:sldId id="282" r:id="rId7"/>
    <p:sldId id="287" r:id="rId8"/>
    <p:sldId id="275" r:id="rId9"/>
    <p:sldId id="286" r:id="rId10"/>
    <p:sldId id="288" r:id="rId11"/>
    <p:sldId id="299" r:id="rId12"/>
    <p:sldId id="276" r:id="rId13"/>
    <p:sldId id="283" r:id="rId14"/>
    <p:sldId id="295" r:id="rId15"/>
    <p:sldId id="291" r:id="rId16"/>
    <p:sldId id="292" r:id="rId17"/>
    <p:sldId id="294" r:id="rId18"/>
    <p:sldId id="297" r:id="rId19"/>
    <p:sldId id="296" r:id="rId20"/>
    <p:sldId id="298" r:id="rId21"/>
    <p:sldId id="289" r:id="rId2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72">
          <p15:clr>
            <a:srgbClr val="A4A3A4"/>
          </p15:clr>
        </p15:guide>
        <p15:guide id="2" pos="115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73691"/>
    <a:srgbClr val="00B6D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D27102A9-8310-4765-A935-A1911B00CA55}" styleName="Light Style 1 - Acc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1E171933-4619-4E11-9A3F-F7608DF75F80}" styleName="Medium Style 1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0505E3EF-67EA-436B-97B2-0124C06EBD24}" styleName="Medium Style 4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C4B1156A-380E-4F78-BDF5-A606A8083BF9}" styleName="Medium Style 4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91EBBBCC-DAD2-459C-BE2E-F6DE35CF9A28}" styleName="Dark Style 2 - Accent 3/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EB9631B5-78F2-41C9-869B-9F39066F8104}" styleName="Medium Style 3 - 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505" autoAdjust="0"/>
    <p:restoredTop sz="96835" autoAdjust="0"/>
  </p:normalViewPr>
  <p:slideViewPr>
    <p:cSldViewPr snapToGrid="0" snapToObjects="1">
      <p:cViewPr>
        <p:scale>
          <a:sx n="80" d="100"/>
          <a:sy n="80" d="100"/>
        </p:scale>
        <p:origin x="-1236" y="-198"/>
      </p:cViewPr>
      <p:guideLst>
        <p:guide orient="horz" pos="72"/>
        <p:guide pos="115"/>
      </p:guideLst>
    </p:cSldViewPr>
  </p:slideViewPr>
  <p:outlineViewPr>
    <p:cViewPr>
      <p:scale>
        <a:sx n="33" d="100"/>
        <a:sy n="33" d="100"/>
      </p:scale>
      <p:origin x="0" y="35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49" d="100"/>
        <a:sy n="149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F5ED001-8E4F-41BA-B339-E1E7E3327FC9}" type="datetimeFigureOut">
              <a:rPr lang="en-US" smtClean="0"/>
              <a:t>10/16/2015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1C0A19E-F03E-4439-8473-00B692EFD3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73186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iUEt0xOysr4" TargetMode="External"/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iUEt0xOysr4" TargetMode="External"/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Welcome – introduce myself.</a:t>
            </a:r>
          </a:p>
          <a:p>
            <a:endParaRPr lang="en-US" dirty="0" smtClean="0"/>
          </a:p>
          <a:p>
            <a:r>
              <a:rPr lang="en-US" dirty="0" smtClean="0"/>
              <a:t>Few opening remarks</a:t>
            </a:r>
            <a:r>
              <a:rPr lang="en-US" baseline="0" dirty="0" smtClean="0"/>
              <a:t> before introductions (heads up on icebreaker question).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C0A19E-F03E-4439-8473-00B692EFD32E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923580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Finally, welcome to friends</a:t>
            </a:r>
            <a:r>
              <a:rPr lang="en-US" baseline="0" dirty="0" smtClean="0"/>
              <a:t> from national organizations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One</a:t>
            </a:r>
            <a:r>
              <a:rPr lang="en-US" baseline="0" dirty="0" smtClean="0"/>
              <a:t> of the pieces of the work plan I’ll talk about tomorrow is being smarter about how we connect with national groups.</a:t>
            </a:r>
          </a:p>
          <a:p>
            <a:r>
              <a:rPr lang="en-US" baseline="0" dirty="0" smtClean="0"/>
              <a:t> - connect with them at meals and reception</a:t>
            </a:r>
          </a:p>
          <a:p>
            <a:r>
              <a:rPr lang="en-US" baseline="0" dirty="0" smtClean="0"/>
              <a:t> - some helped out at </a:t>
            </a:r>
            <a:r>
              <a:rPr lang="en-US" baseline="0" dirty="0" err="1" smtClean="0"/>
              <a:t>presession</a:t>
            </a:r>
            <a:r>
              <a:rPr lang="en-US" baseline="0" dirty="0" smtClean="0"/>
              <a:t> yesterday</a:t>
            </a:r>
          </a:p>
          <a:p>
            <a:endParaRPr lang="en-US" baseline="0" dirty="0" smtClean="0"/>
          </a:p>
          <a:p>
            <a:r>
              <a:rPr lang="en-US" baseline="0" dirty="0" smtClean="0"/>
              <a:t>Several chances to exchange ideas with them through </a:t>
            </a:r>
            <a:r>
              <a:rPr lang="en-US" baseline="0" dirty="0" smtClean="0"/>
              <a:t>panels and Camp sessions.</a:t>
            </a:r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C0A19E-F03E-4439-8473-00B692EFD32E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005914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Move to introductions – keep it short</a:t>
            </a:r>
          </a:p>
          <a:p>
            <a:r>
              <a:rPr lang="en-US" dirty="0" smtClean="0"/>
              <a:t>Name, org, and favorite indicator or</a:t>
            </a:r>
            <a:r>
              <a:rPr lang="en-US" baseline="0" dirty="0" smtClean="0"/>
              <a:t> data set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C0A19E-F03E-4439-8473-00B692EFD32E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124345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C0A19E-F03E-4439-8473-00B692EFD32E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374415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u="sng" dirty="0" smtClean="0">
                <a:solidFill>
                  <a:schemeClr val="tx1"/>
                </a:solidFill>
                <a:hlinkClick r:id="rId3"/>
              </a:rPr>
              <a:t>Go over schedule/timing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b="0" u="sng" dirty="0" smtClean="0">
              <a:solidFill>
                <a:schemeClr val="tx1"/>
              </a:solidFill>
              <a:hlinkClick r:id="rId3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u="sng" dirty="0" smtClean="0">
                <a:solidFill>
                  <a:schemeClr val="tx1"/>
                </a:solidFill>
                <a:hlinkClick r:id="rId3"/>
              </a:rPr>
              <a:t>Rules are posted everywhere…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b="0" u="sng" dirty="0" smtClean="0">
              <a:solidFill>
                <a:schemeClr val="tx1"/>
              </a:solidFill>
              <a:hlinkClick r:id="rId3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b="0" u="sng" dirty="0" smtClean="0">
              <a:solidFill>
                <a:schemeClr val="tx1"/>
              </a:solidFill>
              <a:hlinkClick r:id="rId3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b="0" u="sng" dirty="0" smtClean="0">
              <a:solidFill>
                <a:schemeClr val="tx1"/>
              </a:solidFill>
              <a:hlinkClick r:id="rId3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dirty="0" smtClean="0">
                <a:hlinkClick r:id="rId3"/>
              </a:rPr>
              <a:t>UNCONFERENCE 101 – Sunlight Foundation</a:t>
            </a:r>
            <a:endParaRPr lang="en-US" sz="1200" b="1" dirty="0" smtClean="0"/>
          </a:p>
          <a:p>
            <a:r>
              <a:rPr lang="en-US" dirty="0" smtClean="0"/>
              <a:t>https://www.youtube.com/watch?v=iUEt0xOysr4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C0A19E-F03E-4439-8473-00B692EFD32E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005914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u="sng" dirty="0" smtClean="0">
                <a:solidFill>
                  <a:schemeClr val="tx1"/>
                </a:solidFill>
                <a:hlinkClick r:id="rId3"/>
              </a:rPr>
              <a:t>Go over schedule/timing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b="0" u="sng" dirty="0" smtClean="0">
              <a:solidFill>
                <a:schemeClr val="tx1"/>
              </a:solidFill>
              <a:hlinkClick r:id="rId3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u="sng" dirty="0" smtClean="0">
                <a:solidFill>
                  <a:schemeClr val="tx1"/>
                </a:solidFill>
                <a:hlinkClick r:id="rId3"/>
              </a:rPr>
              <a:t>Rules are posted everywhere…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b="0" u="sng" dirty="0" smtClean="0">
              <a:solidFill>
                <a:schemeClr val="tx1"/>
              </a:solidFill>
              <a:hlinkClick r:id="rId3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b="0" u="sng" dirty="0" smtClean="0">
              <a:solidFill>
                <a:schemeClr val="tx1"/>
              </a:solidFill>
              <a:hlinkClick r:id="rId3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b="0" u="sng" dirty="0" smtClean="0">
              <a:solidFill>
                <a:schemeClr val="tx1"/>
              </a:solidFill>
              <a:hlinkClick r:id="rId3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dirty="0" smtClean="0">
                <a:hlinkClick r:id="rId3"/>
              </a:rPr>
              <a:t>UNCONFERENCE 101 – Sunlight Foundation</a:t>
            </a:r>
            <a:endParaRPr lang="en-US" sz="1200" b="1" dirty="0" smtClean="0"/>
          </a:p>
          <a:p>
            <a:r>
              <a:rPr lang="en-US" dirty="0" smtClean="0"/>
              <a:t>https://www.youtube.com/watch?v=iUEt0xOysr4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C0A19E-F03E-4439-8473-00B692EFD32E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005914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C0A19E-F03E-4439-8473-00B692EFD32E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92358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Many attended the intro session, but</a:t>
            </a:r>
            <a:r>
              <a:rPr lang="en-US" baseline="0" dirty="0" smtClean="0"/>
              <a:t> we always start out by reminding ourselves of what we have in common.</a:t>
            </a:r>
          </a:p>
          <a:p>
            <a:r>
              <a:rPr lang="en-US" baseline="0" dirty="0" smtClean="0"/>
              <a:t> - assemble and collect </a:t>
            </a:r>
            <a:r>
              <a:rPr lang="en-US" baseline="0" dirty="0" err="1" smtClean="0"/>
              <a:t>ngh</a:t>
            </a:r>
            <a:r>
              <a:rPr lang="en-US" baseline="0" dirty="0" smtClean="0"/>
              <a:t> data</a:t>
            </a:r>
          </a:p>
          <a:p>
            <a:r>
              <a:rPr lang="en-US" baseline="0" dirty="0" smtClean="0"/>
              <a:t> - work with local groups to USE the data</a:t>
            </a:r>
          </a:p>
          <a:p>
            <a:r>
              <a:rPr lang="en-US" baseline="0" dirty="0" smtClean="0"/>
              <a:t> - make sure everyone has access – </a:t>
            </a:r>
            <a:r>
              <a:rPr lang="en-US" baseline="0" dirty="0" err="1" smtClean="0"/>
              <a:t>esp</a:t>
            </a:r>
            <a:r>
              <a:rPr lang="en-US" baseline="0" dirty="0" smtClean="0"/>
              <a:t> communities of color and distress that have traditionally not had access to data.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First,</a:t>
            </a:r>
            <a:r>
              <a:rPr lang="en-US" baseline="0" dirty="0" smtClean="0"/>
              <a:t> t</a:t>
            </a:r>
            <a:r>
              <a:rPr lang="en-US" dirty="0" smtClean="0"/>
              <a:t>hanks</a:t>
            </a:r>
            <a:r>
              <a:rPr lang="en-US" baseline="0" dirty="0" smtClean="0"/>
              <a:t> to all the partners attending – </a:t>
            </a:r>
            <a:r>
              <a:rPr lang="en-US" baseline="0" dirty="0" smtClean="0"/>
              <a:t>more than 40 </a:t>
            </a:r>
            <a:r>
              <a:rPr lang="en-US" baseline="0" dirty="0" smtClean="0"/>
              <a:t>staff from </a:t>
            </a:r>
            <a:r>
              <a:rPr lang="en-US" dirty="0" smtClean="0"/>
              <a:t>23 </a:t>
            </a:r>
            <a:r>
              <a:rPr lang="en-US" dirty="0" smtClean="0"/>
              <a:t>cities</a:t>
            </a:r>
          </a:p>
          <a:p>
            <a:r>
              <a:rPr lang="en-US" dirty="0" smtClean="0"/>
              <a:t> </a:t>
            </a:r>
          </a:p>
          <a:p>
            <a:r>
              <a:rPr lang="en-US" dirty="0" smtClean="0"/>
              <a:t>Also 8 alumni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C0A19E-F03E-4439-8473-00B692EFD32E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350322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None of this would be possible without dedicated</a:t>
            </a:r>
            <a:r>
              <a:rPr lang="en-US" baseline="0" dirty="0" smtClean="0"/>
              <a:t> funders</a:t>
            </a:r>
          </a:p>
          <a:p>
            <a:r>
              <a:rPr lang="en-US" dirty="0" smtClean="0"/>
              <a:t>Cindy</a:t>
            </a:r>
            <a:r>
              <a:rPr lang="en-US" baseline="0" dirty="0" smtClean="0"/>
              <a:t> Guy &amp; Alaina Harkness – really partners in thinking about new directions </a:t>
            </a:r>
            <a:endParaRPr lang="en-US" baseline="0" dirty="0" smtClean="0"/>
          </a:p>
          <a:p>
            <a:r>
              <a:rPr lang="en-US" baseline="0" dirty="0" smtClean="0"/>
              <a:t>Alaina can’t be here and sends best wishes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C0A19E-F03E-4439-8473-00B692EFD32E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766869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Also want to recognize our local partners.  Tim</a:t>
            </a:r>
            <a:r>
              <a:rPr lang="en-US" baseline="0" dirty="0" smtClean="0"/>
              <a:t>, Anthony, Sara ANYONE ELSE?</a:t>
            </a:r>
            <a:endParaRPr lang="en-US" dirty="0" smtClean="0"/>
          </a:p>
          <a:p>
            <a:r>
              <a:rPr lang="en-US" dirty="0" smtClean="0"/>
              <a:t>Local funders listed here made tours and receptions </a:t>
            </a:r>
            <a:r>
              <a:rPr lang="en-US" dirty="0" smtClean="0"/>
              <a:t>possible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C0A19E-F03E-4439-8473-00B692EFD32E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181479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[Don’t read all the names]</a:t>
            </a:r>
            <a:r>
              <a:rPr lang="en-US" baseline="0" dirty="0" smtClean="0"/>
              <a:t> </a:t>
            </a:r>
            <a:r>
              <a:rPr lang="en-US" dirty="0" smtClean="0"/>
              <a:t>Would the Exec </a:t>
            </a:r>
            <a:r>
              <a:rPr lang="en-US" dirty="0" err="1" smtClean="0"/>
              <a:t>Comm</a:t>
            </a:r>
            <a:r>
              <a:rPr lang="en-US" baseline="0" dirty="0" smtClean="0"/>
              <a:t> please stand…. These are your representatives – they </a:t>
            </a:r>
            <a:r>
              <a:rPr lang="en-US" dirty="0" smtClean="0"/>
              <a:t>meet</a:t>
            </a:r>
            <a:r>
              <a:rPr lang="en-US" baseline="0" dirty="0" smtClean="0"/>
              <a:t> with us monthly and helped a lot with putting the program together.  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Max- stepped down in June</a:t>
            </a:r>
            <a:r>
              <a:rPr lang="en-US" baseline="0" dirty="0" smtClean="0"/>
              <a:t> when she joined the Hilary campaign and is now an NNIP Alumni - </a:t>
            </a:r>
            <a:endParaRPr lang="en-US" dirty="0" smtClean="0"/>
          </a:p>
          <a:p>
            <a:r>
              <a:rPr lang="en-US" dirty="0" smtClean="0"/>
              <a:t>Tom Kingsley,</a:t>
            </a:r>
            <a:r>
              <a:rPr lang="en-US" baseline="0" dirty="0" smtClean="0"/>
              <a:t> Leah and I are also part of the Executive Committee.  </a:t>
            </a:r>
          </a:p>
          <a:p>
            <a:endParaRPr lang="en-US" baseline="0" dirty="0" smtClean="0"/>
          </a:p>
          <a:p>
            <a:r>
              <a:rPr lang="en-US" dirty="0" smtClean="0"/>
              <a:t>PLUG</a:t>
            </a:r>
            <a:r>
              <a:rPr lang="en-US" baseline="0" dirty="0" smtClean="0"/>
              <a:t> for running?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C0A19E-F03E-4439-8473-00B692EFD32E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698140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 smtClean="0"/>
              <a:t>Our lives are made easier and the wealth of expertise in the network and generosity of sharing.  Here’s the partners that you’ll hear from over the next 3 days.</a:t>
            </a:r>
          </a:p>
          <a:p>
            <a:endParaRPr lang="en-US" baseline="0" dirty="0" smtClean="0"/>
          </a:p>
          <a:p>
            <a:r>
              <a:rPr lang="en-US" baseline="0" dirty="0" smtClean="0"/>
              <a:t>Encourage you to thank them over the next three days together</a:t>
            </a:r>
          </a:p>
          <a:p>
            <a:endParaRPr lang="en-US" baseline="0" dirty="0" smtClean="0"/>
          </a:p>
          <a:p>
            <a:r>
              <a:rPr lang="en-US" baseline="0" dirty="0" smtClean="0"/>
              <a:t>Particularly Joel and xx from Providence, xxx from Columbus, Andrew from Charlotte.  Jessie from Boston?</a:t>
            </a:r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09C1CF-0B05-42BA-A122-7F697B58632C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964491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 smtClean="0"/>
              <a:t>Another part of NNIP’s value is bringing outside expertise to the network.</a:t>
            </a:r>
          </a:p>
          <a:p>
            <a:endParaRPr lang="en-US" baseline="0" dirty="0" smtClean="0"/>
          </a:p>
          <a:p>
            <a:r>
              <a:rPr lang="en-US" baseline="0" dirty="0" smtClean="0"/>
              <a:t>This afternoon – lucky to hear about the great work in Homewood:  </a:t>
            </a:r>
            <a:r>
              <a:rPr lang="en-US" baseline="0" dirty="0" err="1" smtClean="0"/>
              <a:t>Dr</a:t>
            </a:r>
            <a:r>
              <a:rPr lang="en-US" baseline="0" dirty="0" smtClean="0"/>
              <a:t> Wallace and Teixeira from University of Pittsburgh &amp; WV and  Operation Better Block</a:t>
            </a:r>
          </a:p>
          <a:p>
            <a:endParaRPr lang="en-US" baseline="0" dirty="0" smtClean="0"/>
          </a:p>
          <a:p>
            <a:r>
              <a:rPr lang="en-US" baseline="0" dirty="0" smtClean="0"/>
              <a:t>Joe (alumni) will be presenting tomorrow on IDS – Vickie </a:t>
            </a:r>
            <a:r>
              <a:rPr lang="en-US" baseline="0" dirty="0" err="1" smtClean="0"/>
              <a:t>Boothe</a:t>
            </a:r>
            <a:r>
              <a:rPr lang="en-US" baseline="0" dirty="0" smtClean="0"/>
              <a:t> from CDC, Mallory O’Brien from </a:t>
            </a:r>
            <a:r>
              <a:rPr lang="en-US" baseline="0" dirty="0" err="1" smtClean="0"/>
              <a:t>DataShare</a:t>
            </a:r>
            <a:r>
              <a:rPr lang="en-US" baseline="0" dirty="0" smtClean="0"/>
              <a:t> in Milwaukee</a:t>
            </a:r>
          </a:p>
          <a:p>
            <a:endParaRPr lang="en-US" baseline="0" dirty="0" smtClean="0"/>
          </a:p>
          <a:p>
            <a:r>
              <a:rPr lang="en-US" baseline="0" dirty="0" smtClean="0"/>
              <a:t>And be sure to thank your tour guides for tonight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09C1CF-0B05-42BA-A122-7F697B58632C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964491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Katie</a:t>
            </a:r>
            <a:r>
              <a:rPr lang="en-US" baseline="0" dirty="0" smtClean="0"/>
              <a:t> and Salma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C0A19E-F03E-4439-8473-00B692EFD32E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502640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Part of the network’s mission is to foster NNIP</a:t>
            </a:r>
            <a:r>
              <a:rPr lang="en-US" baseline="0" dirty="0" smtClean="0"/>
              <a:t> capacities in new cities – welcome them – answer questions  - ask about their work….</a:t>
            </a:r>
          </a:p>
          <a:p>
            <a:endParaRPr lang="en-US" baseline="0" dirty="0" smtClean="0"/>
          </a:p>
          <a:p>
            <a:endParaRPr lang="en-US" baseline="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C0A19E-F03E-4439-8473-00B692EFD32E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50264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No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 descr="TitlePage_Header_Img_v1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76854" y="3388959"/>
            <a:ext cx="7863840" cy="914400"/>
          </a:xfrm>
          <a:prstGeom prst="rect">
            <a:avLst/>
          </a:prstGeom>
          <a:noFill/>
          <a:ln w="0">
            <a:noFill/>
          </a:ln>
        </p:spPr>
        <p:txBody>
          <a:bodyPr/>
          <a:lstStyle>
            <a:lvl1pPr marL="0" indent="0" algn="l">
              <a:buNone/>
              <a:defRPr sz="2600">
                <a:solidFill>
                  <a:srgbClr val="27369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ADD SUBTITLE HERE</a:t>
            </a:r>
            <a:br>
              <a:rPr lang="en-US" dirty="0" smtClean="0"/>
            </a:br>
            <a:r>
              <a:rPr lang="en-US" dirty="0" smtClean="0"/>
              <a:t>SECOND LINE OF TEXT IF NEEDED</a:t>
            </a:r>
            <a:endParaRPr lang="en-US" dirty="0"/>
          </a:p>
        </p:txBody>
      </p:sp>
      <p:sp>
        <p:nvSpPr>
          <p:cNvPr id="24" name="Title 1"/>
          <p:cNvSpPr>
            <a:spLocks noGrp="1"/>
          </p:cNvSpPr>
          <p:nvPr>
            <p:ph type="ctrTitle" hasCustomPrompt="1"/>
          </p:nvPr>
        </p:nvSpPr>
        <p:spPr>
          <a:xfrm>
            <a:off x="676854" y="1947534"/>
            <a:ext cx="7863840" cy="1366770"/>
          </a:xfrm>
          <a:prstGeom prst="rect">
            <a:avLst/>
          </a:prstGeom>
          <a:ln>
            <a:noFill/>
          </a:ln>
        </p:spPr>
        <p:txBody>
          <a:bodyPr/>
          <a:lstStyle>
            <a:lvl1pPr algn="l">
              <a:defRPr sz="4000" b="1" baseline="0">
                <a:solidFill>
                  <a:srgbClr val="273691"/>
                </a:solidFill>
                <a:latin typeface="+mj-lt"/>
              </a:defRPr>
            </a:lvl1pPr>
          </a:lstStyle>
          <a:p>
            <a:r>
              <a:rPr lang="en-US" dirty="0" smtClean="0"/>
              <a:t>CLICK TO ADD TITLE </a:t>
            </a:r>
            <a:br>
              <a:rPr lang="en-US" dirty="0" smtClean="0"/>
            </a:br>
            <a:r>
              <a:rPr lang="en-US" dirty="0" smtClean="0"/>
              <a:t>TWO LINES OF TEXT IF NEEDED</a:t>
            </a:r>
            <a:endParaRPr lang="en-US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0" hasCustomPrompt="1"/>
          </p:nvPr>
        </p:nvSpPr>
        <p:spPr>
          <a:xfrm>
            <a:off x="676852" y="4455382"/>
            <a:ext cx="5486400" cy="1699233"/>
          </a:xfrm>
          <a:prstGeom prst="rect">
            <a:avLst/>
          </a:prstGeom>
          <a:ln>
            <a:noFill/>
          </a:ln>
        </p:spPr>
        <p:txBody>
          <a:bodyPr vert="horz"/>
          <a:lstStyle>
            <a:lvl1pPr marL="0" indent="0">
              <a:buNone/>
              <a:defRPr sz="1800" baseline="0">
                <a:solidFill>
                  <a:srgbClr val="00B6DE"/>
                </a:solidFill>
              </a:defRPr>
            </a:lvl1pPr>
            <a:lvl5pPr marL="1828800" indent="0" algn="l">
              <a:buFont typeface="Arial"/>
              <a:buNone/>
              <a:defRPr sz="1800"/>
            </a:lvl5pPr>
          </a:lstStyle>
          <a:p>
            <a:pPr lvl="0"/>
            <a:r>
              <a:rPr lang="en-US" dirty="0" smtClean="0"/>
              <a:t>CLICK TO ADD </a:t>
            </a:r>
            <a:br>
              <a:rPr lang="en-US" dirty="0" smtClean="0"/>
            </a:br>
            <a:r>
              <a:rPr lang="en-US" dirty="0" smtClean="0"/>
              <a:t>MONTH XX, 20XX</a:t>
            </a:r>
            <a:br>
              <a:rPr lang="en-US" dirty="0" smtClean="0"/>
            </a:br>
            <a:r>
              <a:rPr lang="en-US" dirty="0" smtClean="0"/>
              <a:t>PRESENTER’S NAME</a:t>
            </a:r>
            <a:br>
              <a:rPr lang="en-US" dirty="0" smtClean="0"/>
            </a:br>
            <a:r>
              <a:rPr lang="en-US" dirty="0" smtClean="0"/>
              <a:t>EVENT TITLE</a:t>
            </a:r>
          </a:p>
          <a:p>
            <a:pPr lvl="4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83514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Title Slide-Without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ontent_Slide_w_Logo_v2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193430" y="128099"/>
            <a:ext cx="8769605" cy="1073516"/>
          </a:xfrm>
          <a:prstGeom prst="rect">
            <a:avLst/>
          </a:prstGeom>
          <a:ln>
            <a:noFill/>
          </a:ln>
        </p:spPr>
        <p:txBody>
          <a:bodyPr/>
          <a:lstStyle>
            <a:lvl1pPr algn="l">
              <a:defRPr sz="3400"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HERE TO EDIT SLIDE TITLE</a:t>
            </a:r>
            <a:br>
              <a:rPr lang="en-US" dirty="0" smtClean="0"/>
            </a:br>
            <a:r>
              <a:rPr lang="en-US" dirty="0" smtClean="0"/>
              <a:t>SECOND LINE IF NEEDED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29435" y="6414965"/>
            <a:ext cx="2133600" cy="267188"/>
          </a:xfrm>
          <a:prstGeom prst="rect">
            <a:avLst/>
          </a:prstGeom>
        </p:spPr>
        <p:txBody>
          <a:bodyPr/>
          <a:lstStyle>
            <a:lvl1pPr algn="r">
              <a:defRPr sz="1200"/>
            </a:lvl1pPr>
          </a:lstStyle>
          <a:p>
            <a:fld id="{2066355A-084C-D24E-9AD2-7E4FC41EA62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75104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27369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62000" y="1914292"/>
            <a:ext cx="7924800" cy="1920286"/>
          </a:xfrm>
          <a:prstGeom prst="rect">
            <a:avLst/>
          </a:prstGeom>
          <a:ln>
            <a:noFill/>
          </a:ln>
        </p:spPr>
        <p:txBody>
          <a:bodyPr vert="horz"/>
          <a:lstStyle>
            <a:lvl1pPr algn="l">
              <a:defRPr sz="4000" b="1" baseline="0">
                <a:solidFill>
                  <a:srgbClr val="FFFFFF"/>
                </a:solidFill>
              </a:defRPr>
            </a:lvl1pPr>
          </a:lstStyle>
          <a:p>
            <a:r>
              <a:rPr lang="en-US" dirty="0" smtClean="0"/>
              <a:t>CLICK HERE TO ADD</a:t>
            </a:r>
            <a:br>
              <a:rPr lang="en-US" dirty="0" smtClean="0"/>
            </a:br>
            <a:r>
              <a:rPr lang="en-US" dirty="0" smtClean="0"/>
              <a:t>TRANSITION SLIDE TITLE</a:t>
            </a:r>
            <a:br>
              <a:rPr lang="en-US" dirty="0" smtClean="0"/>
            </a:br>
            <a:r>
              <a:rPr lang="en-US" dirty="0" smtClean="0"/>
              <a:t>THIRD LINE IF NEEDED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762000" y="3932375"/>
            <a:ext cx="7924800" cy="1054344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2800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dirty="0" smtClean="0"/>
              <a:t>CLICK HERE TO ADD SUBTITLE</a:t>
            </a:r>
            <a:br>
              <a:rPr lang="en-US" dirty="0" smtClean="0"/>
            </a:br>
            <a:r>
              <a:rPr lang="en-US" dirty="0" smtClean="0"/>
              <a:t>SECOND LINE IF NEEDED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788374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ndard Clos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Picture 41" descr="NNIP_PowerPoint_Template_Slides_v3-10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379976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ditable Clos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ThankYou_Slide_v2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427019" y="2133455"/>
            <a:ext cx="7035799" cy="787545"/>
          </a:xfrm>
          <a:prstGeom prst="rect">
            <a:avLst/>
          </a:prstGeom>
          <a:noFill/>
          <a:ln>
            <a:noFill/>
          </a:ln>
        </p:spPr>
        <p:txBody>
          <a:bodyPr vert="horz"/>
          <a:lstStyle>
            <a:lvl1pPr algn="l">
              <a:defRPr sz="4000" b="1">
                <a:solidFill>
                  <a:srgbClr val="273691"/>
                </a:solidFill>
              </a:defRPr>
            </a:lvl1pPr>
          </a:lstStyle>
          <a:p>
            <a:r>
              <a:rPr lang="en-US" dirty="0" smtClean="0"/>
              <a:t>CLICK TO EDIT CLOSING</a:t>
            </a:r>
            <a:endParaRPr lang="en-US" dirty="0"/>
          </a:p>
        </p:txBody>
      </p:sp>
      <p:pic>
        <p:nvPicPr>
          <p:cNvPr id="5" name="Picture 4" descr="NNIP_Logo.jp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5197" y="3266096"/>
            <a:ext cx="3090672" cy="1112520"/>
          </a:xfrm>
          <a:prstGeom prst="rect">
            <a:avLst/>
          </a:prstGeom>
        </p:spPr>
      </p:pic>
      <p:sp>
        <p:nvSpPr>
          <p:cNvPr id="8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1427019" y="4810387"/>
            <a:ext cx="7035799" cy="696795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600" baseline="0">
                <a:solidFill>
                  <a:srgbClr val="00B6DE"/>
                </a:solidFill>
              </a:defRPr>
            </a:lvl1pPr>
          </a:lstStyle>
          <a:p>
            <a:pPr lvl="0"/>
            <a:r>
              <a:rPr lang="en-US" dirty="0" smtClean="0"/>
              <a:t>Click to add custom contact information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95156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With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itlePage_Header_Img_v2-02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4" name="Picture Placeholder 1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2403231" cy="1392238"/>
          </a:xfrm>
          <a:prstGeom prst="rect">
            <a:avLst/>
          </a:prstGeom>
          <a:ln>
            <a:noFill/>
          </a:ln>
        </p:spPr>
        <p:txBody>
          <a:bodyPr vert="horz"/>
          <a:lstStyle>
            <a:lvl1pPr marL="0" indent="0">
              <a:buNone/>
              <a:defRPr sz="1200"/>
            </a:lvl1pPr>
          </a:lstStyle>
          <a:p>
            <a:endParaRPr lang="en-US" dirty="0"/>
          </a:p>
        </p:txBody>
      </p:sp>
      <p:sp>
        <p:nvSpPr>
          <p:cNvPr id="1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76854" y="3388959"/>
            <a:ext cx="7863840" cy="914400"/>
          </a:xfrm>
          <a:prstGeom prst="rect">
            <a:avLst/>
          </a:prstGeom>
          <a:noFill/>
          <a:ln w="0">
            <a:noFill/>
          </a:ln>
        </p:spPr>
        <p:txBody>
          <a:bodyPr/>
          <a:lstStyle>
            <a:lvl1pPr marL="0" indent="0" algn="l">
              <a:buNone/>
              <a:defRPr sz="2600">
                <a:solidFill>
                  <a:srgbClr val="27369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ADD SUBTITLE HERE</a:t>
            </a:r>
            <a:br>
              <a:rPr lang="en-US" dirty="0" smtClean="0"/>
            </a:br>
            <a:r>
              <a:rPr lang="en-US" dirty="0" smtClean="0"/>
              <a:t>SECOND LINE OF TEXT IF NEEDED</a:t>
            </a:r>
            <a:endParaRPr lang="en-US" dirty="0"/>
          </a:p>
        </p:txBody>
      </p:sp>
      <p:sp>
        <p:nvSpPr>
          <p:cNvPr id="15" name="Title 1"/>
          <p:cNvSpPr>
            <a:spLocks noGrp="1"/>
          </p:cNvSpPr>
          <p:nvPr>
            <p:ph type="ctrTitle" hasCustomPrompt="1"/>
          </p:nvPr>
        </p:nvSpPr>
        <p:spPr>
          <a:xfrm>
            <a:off x="676854" y="1947534"/>
            <a:ext cx="7863840" cy="1366770"/>
          </a:xfrm>
          <a:prstGeom prst="rect">
            <a:avLst/>
          </a:prstGeom>
          <a:ln>
            <a:noFill/>
          </a:ln>
        </p:spPr>
        <p:txBody>
          <a:bodyPr/>
          <a:lstStyle>
            <a:lvl1pPr algn="l">
              <a:defRPr sz="4000" b="1" baseline="0">
                <a:solidFill>
                  <a:srgbClr val="273691"/>
                </a:solidFill>
                <a:latin typeface="+mj-lt"/>
              </a:defRPr>
            </a:lvl1pPr>
          </a:lstStyle>
          <a:p>
            <a:r>
              <a:rPr lang="en-US" dirty="0" smtClean="0"/>
              <a:t>CLICK TO ADD TITLE </a:t>
            </a:r>
            <a:br>
              <a:rPr lang="en-US" dirty="0" smtClean="0"/>
            </a:br>
            <a:r>
              <a:rPr lang="en-US" dirty="0" smtClean="0"/>
              <a:t>TWO LINES OF TEXT IF NEEDED</a:t>
            </a:r>
            <a:endParaRPr lang="en-US" dirty="0"/>
          </a:p>
        </p:txBody>
      </p:sp>
      <p:sp>
        <p:nvSpPr>
          <p:cNvPr id="16" name="Text Placeholder 14"/>
          <p:cNvSpPr>
            <a:spLocks noGrp="1"/>
          </p:cNvSpPr>
          <p:nvPr>
            <p:ph type="body" sz="quarter" idx="11" hasCustomPrompt="1"/>
          </p:nvPr>
        </p:nvSpPr>
        <p:spPr>
          <a:xfrm>
            <a:off x="676852" y="4455382"/>
            <a:ext cx="5486400" cy="1699233"/>
          </a:xfrm>
          <a:prstGeom prst="rect">
            <a:avLst/>
          </a:prstGeom>
          <a:ln>
            <a:noFill/>
          </a:ln>
        </p:spPr>
        <p:txBody>
          <a:bodyPr vert="horz"/>
          <a:lstStyle>
            <a:lvl1pPr marL="0" indent="0">
              <a:buNone/>
              <a:defRPr sz="1800" baseline="0">
                <a:solidFill>
                  <a:srgbClr val="00B6DE"/>
                </a:solidFill>
              </a:defRPr>
            </a:lvl1pPr>
            <a:lvl5pPr marL="1828800" indent="0" algn="l">
              <a:buFont typeface="Arial"/>
              <a:buNone/>
              <a:defRPr sz="1800"/>
            </a:lvl5pPr>
          </a:lstStyle>
          <a:p>
            <a:pPr lvl="0"/>
            <a:r>
              <a:rPr lang="en-US" dirty="0" smtClean="0"/>
              <a:t>CLICK TO ADD </a:t>
            </a:r>
            <a:br>
              <a:rPr lang="en-US" dirty="0" smtClean="0"/>
            </a:br>
            <a:r>
              <a:rPr lang="en-US" dirty="0" smtClean="0"/>
              <a:t>MONTH XX, 20XX</a:t>
            </a:r>
            <a:br>
              <a:rPr lang="en-US" dirty="0" smtClean="0"/>
            </a:br>
            <a:r>
              <a:rPr lang="en-US" dirty="0" smtClean="0"/>
              <a:t>PRESENTER’S NAME</a:t>
            </a:r>
            <a:br>
              <a:rPr lang="en-US" dirty="0" smtClean="0"/>
            </a:br>
            <a:r>
              <a:rPr lang="en-US" dirty="0" smtClean="0"/>
              <a:t>EVENT TITLE</a:t>
            </a:r>
          </a:p>
          <a:p>
            <a:pPr lvl="4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38927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Content-With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ontent_Slide_w_Logo_v1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93430" y="128099"/>
            <a:ext cx="7580784" cy="1060258"/>
          </a:xfrm>
          <a:prstGeom prst="rect">
            <a:avLst/>
          </a:prstGeom>
          <a:ln>
            <a:noFill/>
          </a:ln>
        </p:spPr>
        <p:txBody>
          <a:bodyPr/>
          <a:lstStyle>
            <a:lvl1pPr marL="0" indent="0" algn="l">
              <a:defRPr sz="3400"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HERE TO EDIT SLIDE TITLE</a:t>
            </a:r>
            <a:br>
              <a:rPr lang="en-US" dirty="0" smtClean="0"/>
            </a:br>
            <a:r>
              <a:rPr lang="en-US" dirty="0" smtClean="0"/>
              <a:t>SECOND LINE IF NEEDED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29435" y="6414965"/>
            <a:ext cx="2133600" cy="267188"/>
          </a:xfrm>
          <a:prstGeom prst="rect">
            <a:avLst/>
          </a:prstGeom>
        </p:spPr>
        <p:txBody>
          <a:bodyPr/>
          <a:lstStyle>
            <a:lvl1pPr algn="r">
              <a:defRPr sz="1200"/>
            </a:lvl1pPr>
          </a:lstStyle>
          <a:p>
            <a:fld id="{2066355A-084C-D24E-9AD2-7E4FC41EA62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641350" y="1863119"/>
            <a:ext cx="7760188" cy="4203573"/>
          </a:xfrm>
          <a:prstGeom prst="rect">
            <a:avLst/>
          </a:prstGeom>
        </p:spPr>
        <p:txBody>
          <a:bodyPr/>
          <a:lstStyle>
            <a:lvl1pPr>
              <a:spcBef>
                <a:spcPts val="600"/>
              </a:spcBef>
              <a:spcAft>
                <a:spcPts val="800"/>
              </a:spcAft>
              <a:buClr>
                <a:srgbClr val="00B6DE"/>
              </a:buClr>
              <a:defRPr sz="2500"/>
            </a:lvl1pPr>
            <a:lvl2pPr>
              <a:spcBef>
                <a:spcPts val="600"/>
              </a:spcBef>
              <a:spcAft>
                <a:spcPts val="800"/>
              </a:spcAft>
              <a:buClr>
                <a:srgbClr val="00B6DE"/>
              </a:buClr>
              <a:defRPr sz="2200"/>
            </a:lvl2pPr>
            <a:lvl3pPr>
              <a:spcBef>
                <a:spcPts val="600"/>
              </a:spcBef>
              <a:spcAft>
                <a:spcPts val="800"/>
              </a:spcAft>
              <a:buClr>
                <a:srgbClr val="00B6DE"/>
              </a:buClr>
              <a:defRPr sz="2000"/>
            </a:lvl3pPr>
            <a:lvl4pPr>
              <a:spcBef>
                <a:spcPts val="600"/>
              </a:spcBef>
              <a:spcAft>
                <a:spcPts val="800"/>
              </a:spcAft>
              <a:buClr>
                <a:srgbClr val="00B6DE"/>
              </a:buClr>
              <a:defRPr sz="2000"/>
            </a:lvl4pPr>
            <a:lvl5pPr>
              <a:spcBef>
                <a:spcPts val="600"/>
              </a:spcBef>
              <a:spcAft>
                <a:spcPts val="800"/>
              </a:spcAft>
              <a:buClr>
                <a:srgbClr val="00B6DE"/>
              </a:buClr>
              <a:defRPr sz="2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03822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 Text-With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ontent_Slide_w_Logo_v1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93430" y="128099"/>
            <a:ext cx="7589856" cy="1060258"/>
          </a:xfrm>
          <a:prstGeom prst="rect">
            <a:avLst/>
          </a:prstGeom>
        </p:spPr>
        <p:txBody>
          <a:bodyPr vert="horz"/>
          <a:lstStyle>
            <a:lvl1pPr algn="l">
              <a:defRPr sz="34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HERE TO EDIT SLIDE TITLE</a:t>
            </a:r>
            <a:br>
              <a:rPr lang="en-US" dirty="0" smtClean="0"/>
            </a:br>
            <a:r>
              <a:rPr lang="en-US" dirty="0" smtClean="0"/>
              <a:t>SECOND LINE IF NEEDED</a:t>
            </a: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29435" y="6414965"/>
            <a:ext cx="2133600" cy="267188"/>
          </a:xfrm>
          <a:prstGeom prst="rect">
            <a:avLst/>
          </a:prstGeom>
        </p:spPr>
        <p:txBody>
          <a:bodyPr/>
          <a:lstStyle>
            <a:lvl1pPr algn="r">
              <a:defRPr sz="1200"/>
            </a:lvl1pPr>
          </a:lstStyle>
          <a:p>
            <a:fld id="{2066355A-084C-D24E-9AD2-7E4FC41EA62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Content Placeholder 2"/>
          <p:cNvSpPr>
            <a:spLocks noGrp="1"/>
          </p:cNvSpPr>
          <p:nvPr>
            <p:ph idx="1" hasCustomPrompt="1"/>
          </p:nvPr>
        </p:nvSpPr>
        <p:spPr>
          <a:xfrm>
            <a:off x="641350" y="1863119"/>
            <a:ext cx="7760188" cy="4203573"/>
          </a:xfrm>
          <a:prstGeom prst="rect">
            <a:avLst/>
          </a:prstGeom>
        </p:spPr>
        <p:txBody>
          <a:bodyPr numCol="2" spcCol="228600"/>
          <a:lstStyle>
            <a:lvl1pPr>
              <a:spcBef>
                <a:spcPts val="600"/>
              </a:spcBef>
              <a:spcAft>
                <a:spcPts val="800"/>
              </a:spcAft>
              <a:buClr>
                <a:srgbClr val="00B6DE"/>
              </a:buClr>
              <a:defRPr sz="2500"/>
            </a:lvl1pPr>
            <a:lvl2pPr>
              <a:spcBef>
                <a:spcPts val="600"/>
              </a:spcBef>
              <a:spcAft>
                <a:spcPts val="800"/>
              </a:spcAft>
              <a:buClr>
                <a:srgbClr val="00B6DE"/>
              </a:buClr>
              <a:defRPr sz="2200"/>
            </a:lvl2pPr>
            <a:lvl3pPr>
              <a:spcBef>
                <a:spcPts val="600"/>
              </a:spcBef>
              <a:spcAft>
                <a:spcPts val="800"/>
              </a:spcAft>
              <a:buClr>
                <a:srgbClr val="00B6DE"/>
              </a:buClr>
              <a:defRPr sz="2000"/>
            </a:lvl3pPr>
            <a:lvl4pPr>
              <a:spcBef>
                <a:spcPts val="600"/>
              </a:spcBef>
              <a:spcAft>
                <a:spcPts val="800"/>
              </a:spcAft>
              <a:buClr>
                <a:srgbClr val="00B6DE"/>
              </a:buClr>
              <a:defRPr sz="2000"/>
            </a:lvl4pPr>
            <a:lvl5pPr>
              <a:spcBef>
                <a:spcPts val="600"/>
              </a:spcBef>
              <a:spcAft>
                <a:spcPts val="800"/>
              </a:spcAft>
              <a:buClr>
                <a:srgbClr val="00B6DE"/>
              </a:buClr>
              <a:defRPr sz="2000"/>
            </a:lvl5pPr>
          </a:lstStyle>
          <a:p>
            <a:pPr lvl="0"/>
            <a:r>
              <a:rPr lang="en-US" dirty="0" smtClean="0"/>
              <a:t>Two column layout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8212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 Text &amp; Photo-With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ontent_Slide_w_Logo_v1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29435" y="6414965"/>
            <a:ext cx="2133600" cy="267188"/>
          </a:xfrm>
          <a:prstGeom prst="rect">
            <a:avLst/>
          </a:prstGeom>
        </p:spPr>
        <p:txBody>
          <a:bodyPr/>
          <a:lstStyle>
            <a:lvl1pPr algn="r">
              <a:defRPr sz="1200"/>
            </a:lvl1pPr>
          </a:lstStyle>
          <a:p>
            <a:fld id="{2066355A-084C-D24E-9AD2-7E4FC41EA62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Content Placeholder 2"/>
          <p:cNvSpPr txBox="1">
            <a:spLocks/>
          </p:cNvSpPr>
          <p:nvPr userDrawn="1"/>
        </p:nvSpPr>
        <p:spPr>
          <a:xfrm>
            <a:off x="641350" y="1863119"/>
            <a:ext cx="4115377" cy="4203573"/>
          </a:xfrm>
          <a:prstGeom prst="rect">
            <a:avLst/>
          </a:prstGeom>
        </p:spPr>
        <p:txBody>
          <a:bodyPr numCol="1" spcCol="228600"/>
          <a:lstStyle>
            <a:lvl1pPr marL="342900" indent="-342900" algn="l" defTabSz="457200" rtl="0" eaLnBrk="1" latinLnBrk="0" hangingPunct="1">
              <a:spcBef>
                <a:spcPct val="20000"/>
              </a:spcBef>
              <a:buClr>
                <a:srgbClr val="00B6DE"/>
              </a:buClr>
              <a:buFont typeface="Arial"/>
              <a:buChar char="•"/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Clr>
                <a:srgbClr val="00B6DE"/>
              </a:buClr>
              <a:buFont typeface="Arial"/>
              <a:buChar char="–"/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Clr>
                <a:srgbClr val="00B6DE"/>
              </a:buClr>
              <a:buFont typeface="Arial"/>
              <a:buChar char="•"/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Clr>
                <a:srgbClr val="00B6DE"/>
              </a:buClr>
              <a:buFont typeface="Arial"/>
              <a:buChar char="–"/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Clr>
                <a:srgbClr val="00B6DE"/>
              </a:buClr>
              <a:buFont typeface="Arial"/>
              <a:buChar char="»"/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dirty="0" smtClean="0"/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641350" y="1863119"/>
            <a:ext cx="4114800" cy="4203573"/>
          </a:xfrm>
          <a:prstGeom prst="rect">
            <a:avLst/>
          </a:prstGeom>
        </p:spPr>
        <p:txBody>
          <a:bodyPr/>
          <a:lstStyle>
            <a:lvl1pPr>
              <a:spcBef>
                <a:spcPts val="600"/>
              </a:spcBef>
              <a:spcAft>
                <a:spcPts val="800"/>
              </a:spcAft>
              <a:buClr>
                <a:srgbClr val="00B6DE"/>
              </a:buClr>
              <a:defRPr sz="2500"/>
            </a:lvl1pPr>
            <a:lvl2pPr>
              <a:spcBef>
                <a:spcPts val="600"/>
              </a:spcBef>
              <a:spcAft>
                <a:spcPts val="800"/>
              </a:spcAft>
              <a:buClr>
                <a:srgbClr val="00B6DE"/>
              </a:buClr>
              <a:defRPr sz="2200"/>
            </a:lvl2pPr>
            <a:lvl3pPr>
              <a:spcBef>
                <a:spcPts val="600"/>
              </a:spcBef>
              <a:spcAft>
                <a:spcPts val="800"/>
              </a:spcAft>
              <a:buClr>
                <a:srgbClr val="00B6DE"/>
              </a:buClr>
              <a:defRPr sz="2000"/>
            </a:lvl3pPr>
            <a:lvl4pPr>
              <a:spcBef>
                <a:spcPts val="600"/>
              </a:spcBef>
              <a:spcAft>
                <a:spcPts val="800"/>
              </a:spcAft>
              <a:buClr>
                <a:srgbClr val="00B6DE"/>
              </a:buClr>
              <a:defRPr sz="2000"/>
            </a:lvl4pPr>
            <a:lvl5pPr>
              <a:spcBef>
                <a:spcPts val="600"/>
              </a:spcBef>
              <a:spcAft>
                <a:spcPts val="800"/>
              </a:spcAft>
              <a:buClr>
                <a:srgbClr val="00B6DE"/>
              </a:buClr>
              <a:defRPr sz="2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93430" y="128099"/>
            <a:ext cx="7589856" cy="1060258"/>
          </a:xfrm>
          <a:prstGeom prst="rect">
            <a:avLst/>
          </a:prstGeom>
        </p:spPr>
        <p:txBody>
          <a:bodyPr vert="horz"/>
          <a:lstStyle>
            <a:lvl1pPr algn="l">
              <a:defRPr sz="3400">
                <a:solidFill>
                  <a:srgbClr val="FFFFFF"/>
                </a:solidFill>
              </a:defRPr>
            </a:lvl1pPr>
          </a:lstStyle>
          <a:p>
            <a:r>
              <a:rPr lang="en-US" dirty="0" smtClean="0"/>
              <a:t>CLICK HERE TO EDIT SLIDE TITLE</a:t>
            </a:r>
            <a:br>
              <a:rPr lang="en-US" dirty="0" smtClean="0"/>
            </a:br>
            <a:r>
              <a:rPr lang="en-US" dirty="0" smtClean="0"/>
              <a:t>SECOND LINE IF NEEDED</a:t>
            </a:r>
            <a:endParaRPr lang="en-US" dirty="0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5052786" y="1863725"/>
            <a:ext cx="3629252" cy="420370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25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70115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Title Slide-With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ontent_Slide_w_Logo_v1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193430" y="128099"/>
            <a:ext cx="7589855" cy="1073516"/>
          </a:xfrm>
          <a:prstGeom prst="rect">
            <a:avLst/>
          </a:prstGeom>
          <a:ln>
            <a:noFill/>
          </a:ln>
        </p:spPr>
        <p:txBody>
          <a:bodyPr/>
          <a:lstStyle>
            <a:lvl1pPr algn="l">
              <a:defRPr sz="3400"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HERE TO EDIT SLIDE TITLE</a:t>
            </a:r>
            <a:br>
              <a:rPr lang="en-US" dirty="0" smtClean="0"/>
            </a:br>
            <a:r>
              <a:rPr lang="en-US" dirty="0" smtClean="0"/>
              <a:t>SECOND LINE IF NEEDED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29435" y="6414965"/>
            <a:ext cx="2133600" cy="267188"/>
          </a:xfrm>
          <a:prstGeom prst="rect">
            <a:avLst/>
          </a:prstGeom>
        </p:spPr>
        <p:txBody>
          <a:bodyPr/>
          <a:lstStyle>
            <a:lvl1pPr algn="r">
              <a:defRPr sz="1200"/>
            </a:lvl1pPr>
          </a:lstStyle>
          <a:p>
            <a:fld id="{2066355A-084C-D24E-9AD2-7E4FC41EA62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45393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Content-Without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ontent_Slide_w_Logo_v2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itle 1"/>
          <p:cNvSpPr>
            <a:spLocks noGrp="1"/>
          </p:cNvSpPr>
          <p:nvPr>
            <p:ph type="title" hasCustomPrompt="1"/>
          </p:nvPr>
        </p:nvSpPr>
        <p:spPr>
          <a:xfrm>
            <a:off x="193430" y="128099"/>
            <a:ext cx="8769605" cy="1073516"/>
          </a:xfrm>
          <a:prstGeom prst="rect">
            <a:avLst/>
          </a:prstGeom>
          <a:ln>
            <a:noFill/>
          </a:ln>
        </p:spPr>
        <p:txBody>
          <a:bodyPr/>
          <a:lstStyle>
            <a:lvl1pPr algn="l">
              <a:defRPr sz="3400"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HERE TO EDIT SLIDE TITLE</a:t>
            </a:r>
            <a:br>
              <a:rPr lang="en-US" dirty="0" smtClean="0"/>
            </a:br>
            <a:r>
              <a:rPr lang="en-US" dirty="0" smtClean="0"/>
              <a:t>SECOND LINE IF NEEDED</a:t>
            </a: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29435" y="6414965"/>
            <a:ext cx="2133600" cy="267188"/>
          </a:xfrm>
          <a:prstGeom prst="rect">
            <a:avLst/>
          </a:prstGeom>
        </p:spPr>
        <p:txBody>
          <a:bodyPr/>
          <a:lstStyle>
            <a:lvl1pPr algn="r">
              <a:defRPr sz="1200"/>
            </a:lvl1pPr>
          </a:lstStyle>
          <a:p>
            <a:fld id="{2066355A-084C-D24E-9AD2-7E4FC41EA62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641350" y="1863119"/>
            <a:ext cx="7760188" cy="4203573"/>
          </a:xfrm>
          <a:prstGeom prst="rect">
            <a:avLst/>
          </a:prstGeom>
        </p:spPr>
        <p:txBody>
          <a:bodyPr/>
          <a:lstStyle>
            <a:lvl1pPr>
              <a:spcBef>
                <a:spcPts val="600"/>
              </a:spcBef>
              <a:spcAft>
                <a:spcPts val="800"/>
              </a:spcAft>
              <a:buClr>
                <a:srgbClr val="00B6DE"/>
              </a:buClr>
              <a:defRPr sz="2500"/>
            </a:lvl1pPr>
            <a:lvl2pPr>
              <a:spcBef>
                <a:spcPts val="600"/>
              </a:spcBef>
              <a:spcAft>
                <a:spcPts val="800"/>
              </a:spcAft>
              <a:buClr>
                <a:srgbClr val="00B6DE"/>
              </a:buClr>
              <a:defRPr sz="2200"/>
            </a:lvl2pPr>
            <a:lvl3pPr>
              <a:spcBef>
                <a:spcPts val="600"/>
              </a:spcBef>
              <a:spcAft>
                <a:spcPts val="800"/>
              </a:spcAft>
              <a:buClr>
                <a:srgbClr val="00B6DE"/>
              </a:buClr>
              <a:defRPr sz="2000"/>
            </a:lvl3pPr>
            <a:lvl4pPr>
              <a:spcBef>
                <a:spcPts val="600"/>
              </a:spcBef>
              <a:spcAft>
                <a:spcPts val="800"/>
              </a:spcAft>
              <a:buClr>
                <a:srgbClr val="00B6DE"/>
              </a:buClr>
              <a:defRPr sz="2000"/>
            </a:lvl4pPr>
            <a:lvl5pPr>
              <a:spcBef>
                <a:spcPts val="600"/>
              </a:spcBef>
              <a:spcAft>
                <a:spcPts val="800"/>
              </a:spcAft>
              <a:buClr>
                <a:srgbClr val="00B6DE"/>
              </a:buClr>
              <a:defRPr sz="2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15512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 Text-Without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ontent_Slide_w_Logo_v2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29435" y="6414965"/>
            <a:ext cx="2133600" cy="267188"/>
          </a:xfrm>
          <a:prstGeom prst="rect">
            <a:avLst/>
          </a:prstGeom>
        </p:spPr>
        <p:txBody>
          <a:bodyPr/>
          <a:lstStyle>
            <a:lvl1pPr algn="r">
              <a:defRPr sz="1200"/>
            </a:lvl1pPr>
          </a:lstStyle>
          <a:p>
            <a:fld id="{2066355A-084C-D24E-9AD2-7E4FC41EA62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idx="1" hasCustomPrompt="1"/>
          </p:nvPr>
        </p:nvSpPr>
        <p:spPr>
          <a:xfrm>
            <a:off x="641350" y="1863119"/>
            <a:ext cx="7760188" cy="4203573"/>
          </a:xfrm>
          <a:prstGeom prst="rect">
            <a:avLst/>
          </a:prstGeom>
        </p:spPr>
        <p:txBody>
          <a:bodyPr numCol="2" spcCol="228600"/>
          <a:lstStyle>
            <a:lvl1pPr>
              <a:spcBef>
                <a:spcPts val="600"/>
              </a:spcBef>
              <a:spcAft>
                <a:spcPts val="800"/>
              </a:spcAft>
              <a:buClr>
                <a:srgbClr val="00B6DE"/>
              </a:buClr>
              <a:defRPr sz="2500"/>
            </a:lvl1pPr>
            <a:lvl2pPr>
              <a:spcBef>
                <a:spcPts val="600"/>
              </a:spcBef>
              <a:spcAft>
                <a:spcPts val="800"/>
              </a:spcAft>
              <a:buClr>
                <a:srgbClr val="00B6DE"/>
              </a:buClr>
              <a:defRPr sz="2200"/>
            </a:lvl2pPr>
            <a:lvl3pPr>
              <a:spcBef>
                <a:spcPts val="600"/>
              </a:spcBef>
              <a:spcAft>
                <a:spcPts val="800"/>
              </a:spcAft>
              <a:buClr>
                <a:srgbClr val="00B6DE"/>
              </a:buClr>
              <a:defRPr sz="2000"/>
            </a:lvl3pPr>
            <a:lvl4pPr>
              <a:spcBef>
                <a:spcPts val="600"/>
              </a:spcBef>
              <a:spcAft>
                <a:spcPts val="800"/>
              </a:spcAft>
              <a:buClr>
                <a:srgbClr val="00B6DE"/>
              </a:buClr>
              <a:defRPr sz="2000"/>
            </a:lvl4pPr>
            <a:lvl5pPr>
              <a:spcBef>
                <a:spcPts val="600"/>
              </a:spcBef>
              <a:spcAft>
                <a:spcPts val="800"/>
              </a:spcAft>
              <a:buClr>
                <a:srgbClr val="00B6DE"/>
              </a:buClr>
              <a:defRPr sz="2000"/>
            </a:lvl5pPr>
          </a:lstStyle>
          <a:p>
            <a:pPr lvl="0"/>
            <a:r>
              <a:rPr lang="en-US" dirty="0" smtClean="0"/>
              <a:t>Two column layout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193430" y="128099"/>
            <a:ext cx="8769605" cy="1073516"/>
          </a:xfrm>
          <a:prstGeom prst="rect">
            <a:avLst/>
          </a:prstGeom>
          <a:ln>
            <a:noFill/>
          </a:ln>
        </p:spPr>
        <p:txBody>
          <a:bodyPr/>
          <a:lstStyle>
            <a:lvl1pPr algn="l">
              <a:defRPr sz="3400"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HERE TO EDIT SLIDE TITLE</a:t>
            </a:r>
            <a:br>
              <a:rPr lang="en-US" dirty="0" smtClean="0"/>
            </a:br>
            <a:r>
              <a:rPr lang="en-US" dirty="0" smtClean="0"/>
              <a:t>SECOND LINE IF NEEDED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69297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 Text &amp; Photo-Without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ontent_Slide_w_Logo_v2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29435" y="6414965"/>
            <a:ext cx="2133600" cy="267188"/>
          </a:xfrm>
          <a:prstGeom prst="rect">
            <a:avLst/>
          </a:prstGeom>
        </p:spPr>
        <p:txBody>
          <a:bodyPr/>
          <a:lstStyle>
            <a:lvl1pPr algn="r">
              <a:defRPr sz="1200"/>
            </a:lvl1pPr>
          </a:lstStyle>
          <a:p>
            <a:fld id="{2066355A-084C-D24E-9AD2-7E4FC41EA62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641350" y="1863119"/>
            <a:ext cx="4114800" cy="4203573"/>
          </a:xfrm>
          <a:prstGeom prst="rect">
            <a:avLst/>
          </a:prstGeom>
        </p:spPr>
        <p:txBody>
          <a:bodyPr/>
          <a:lstStyle>
            <a:lvl1pPr>
              <a:spcBef>
                <a:spcPts val="600"/>
              </a:spcBef>
              <a:spcAft>
                <a:spcPts val="800"/>
              </a:spcAft>
              <a:buClr>
                <a:srgbClr val="00B6DE"/>
              </a:buClr>
              <a:defRPr sz="2500"/>
            </a:lvl1pPr>
            <a:lvl2pPr>
              <a:spcBef>
                <a:spcPts val="600"/>
              </a:spcBef>
              <a:spcAft>
                <a:spcPts val="800"/>
              </a:spcAft>
              <a:buClr>
                <a:srgbClr val="00B6DE"/>
              </a:buClr>
              <a:defRPr sz="2200"/>
            </a:lvl2pPr>
            <a:lvl3pPr>
              <a:spcBef>
                <a:spcPts val="600"/>
              </a:spcBef>
              <a:spcAft>
                <a:spcPts val="800"/>
              </a:spcAft>
              <a:buClr>
                <a:srgbClr val="00B6DE"/>
              </a:buClr>
              <a:defRPr sz="2000"/>
            </a:lvl3pPr>
            <a:lvl4pPr>
              <a:spcBef>
                <a:spcPts val="600"/>
              </a:spcBef>
              <a:spcAft>
                <a:spcPts val="800"/>
              </a:spcAft>
              <a:buClr>
                <a:srgbClr val="00B6DE"/>
              </a:buClr>
              <a:defRPr sz="2000"/>
            </a:lvl4pPr>
            <a:lvl5pPr>
              <a:spcBef>
                <a:spcPts val="600"/>
              </a:spcBef>
              <a:spcAft>
                <a:spcPts val="800"/>
              </a:spcAft>
              <a:buClr>
                <a:srgbClr val="00B6DE"/>
              </a:buClr>
              <a:defRPr sz="2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193430" y="128099"/>
            <a:ext cx="8769605" cy="1073516"/>
          </a:xfrm>
          <a:prstGeom prst="rect">
            <a:avLst/>
          </a:prstGeom>
          <a:ln>
            <a:noFill/>
          </a:ln>
        </p:spPr>
        <p:txBody>
          <a:bodyPr/>
          <a:lstStyle>
            <a:lvl1pPr algn="l">
              <a:defRPr sz="3400"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HERE TO EDIT SLIDE TITLE</a:t>
            </a:r>
            <a:br>
              <a:rPr lang="en-US" dirty="0" smtClean="0"/>
            </a:br>
            <a:r>
              <a:rPr lang="en-US" dirty="0" smtClean="0"/>
              <a:t>SECOND LINE IF NEEDED</a:t>
            </a:r>
            <a:endParaRPr lang="en-US" dirty="0"/>
          </a:p>
        </p:txBody>
      </p:sp>
      <p:sp>
        <p:nvSpPr>
          <p:cNvPr id="8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5052786" y="1863725"/>
            <a:ext cx="3629252" cy="420370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25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54886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938435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3456" r:id="rId1"/>
    <p:sldLayoutId id="2147493467" r:id="rId2"/>
    <p:sldLayoutId id="2147493457" r:id="rId3"/>
    <p:sldLayoutId id="2147493483" r:id="rId4"/>
    <p:sldLayoutId id="2147493484" r:id="rId5"/>
    <p:sldLayoutId id="2147493478" r:id="rId6"/>
    <p:sldLayoutId id="2147493470" r:id="rId7"/>
    <p:sldLayoutId id="2147493481" r:id="rId8"/>
    <p:sldLayoutId id="2147493482" r:id="rId9"/>
    <p:sldLayoutId id="2147493477" r:id="rId10"/>
    <p:sldLayoutId id="2147493471" r:id="rId11"/>
    <p:sldLayoutId id="2147493475" r:id="rId12"/>
    <p:sldLayoutId id="2147493474" r:id="rId13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13" Type="http://schemas.openxmlformats.org/officeDocument/2006/relationships/image" Target="../media/image22.jpg"/><Relationship Id="rId18" Type="http://schemas.openxmlformats.org/officeDocument/2006/relationships/image" Target="../media/image27.jpg"/><Relationship Id="rId3" Type="http://schemas.openxmlformats.org/officeDocument/2006/relationships/image" Target="../media/image12.png"/><Relationship Id="rId21" Type="http://schemas.openxmlformats.org/officeDocument/2006/relationships/image" Target="../media/image30.jpg"/><Relationship Id="rId7" Type="http://schemas.openxmlformats.org/officeDocument/2006/relationships/image" Target="../media/image16.jpeg"/><Relationship Id="rId12" Type="http://schemas.openxmlformats.org/officeDocument/2006/relationships/image" Target="../media/image21.jpeg"/><Relationship Id="rId17" Type="http://schemas.openxmlformats.org/officeDocument/2006/relationships/image" Target="../media/image26.jpg"/><Relationship Id="rId2" Type="http://schemas.openxmlformats.org/officeDocument/2006/relationships/notesSlide" Target="../notesSlides/notesSlide6.xml"/><Relationship Id="rId16" Type="http://schemas.openxmlformats.org/officeDocument/2006/relationships/image" Target="../media/image25.jpg"/><Relationship Id="rId20" Type="http://schemas.openxmlformats.org/officeDocument/2006/relationships/image" Target="../media/image29.jpg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15.jpg"/><Relationship Id="rId11" Type="http://schemas.openxmlformats.org/officeDocument/2006/relationships/image" Target="../media/image20.jpg"/><Relationship Id="rId5" Type="http://schemas.openxmlformats.org/officeDocument/2006/relationships/image" Target="../media/image14.jpg"/><Relationship Id="rId15" Type="http://schemas.openxmlformats.org/officeDocument/2006/relationships/image" Target="../media/image24.jpg"/><Relationship Id="rId10" Type="http://schemas.openxmlformats.org/officeDocument/2006/relationships/image" Target="../media/image19.jpeg"/><Relationship Id="rId19" Type="http://schemas.openxmlformats.org/officeDocument/2006/relationships/image" Target="../media/image28.png"/><Relationship Id="rId4" Type="http://schemas.openxmlformats.org/officeDocument/2006/relationships/image" Target="../media/image13.jpg"/><Relationship Id="rId9" Type="http://schemas.openxmlformats.org/officeDocument/2006/relationships/image" Target="../media/image18.jpeg"/><Relationship Id="rId14" Type="http://schemas.openxmlformats.org/officeDocument/2006/relationships/image" Target="../media/image23.jpg"/><Relationship Id="rId22" Type="http://schemas.openxmlformats.org/officeDocument/2006/relationships/image" Target="../media/image31.jp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jpg"/><Relationship Id="rId3" Type="http://schemas.openxmlformats.org/officeDocument/2006/relationships/image" Target="../media/image32.jpg"/><Relationship Id="rId7" Type="http://schemas.openxmlformats.org/officeDocument/2006/relationships/image" Target="../media/image36.jpg"/><Relationship Id="rId12" Type="http://schemas.openxmlformats.org/officeDocument/2006/relationships/image" Target="../media/image41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35.jpg"/><Relationship Id="rId11" Type="http://schemas.openxmlformats.org/officeDocument/2006/relationships/image" Target="../media/image40.jpg"/><Relationship Id="rId5" Type="http://schemas.openxmlformats.org/officeDocument/2006/relationships/image" Target="../media/image34.jpg"/><Relationship Id="rId10" Type="http://schemas.openxmlformats.org/officeDocument/2006/relationships/image" Target="../media/image39.jpg"/><Relationship Id="rId4" Type="http://schemas.openxmlformats.org/officeDocument/2006/relationships/image" Target="../media/image33.jpg"/><Relationship Id="rId9" Type="http://schemas.openxmlformats.org/officeDocument/2006/relationships/image" Target="../media/image38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3.gif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Welcome to the </a:t>
            </a:r>
            <a:br>
              <a:rPr lang="en-US" dirty="0" smtClean="0"/>
            </a:br>
            <a:r>
              <a:rPr lang="en-US" dirty="0" smtClean="0"/>
              <a:t>#NNIP Dallas Meeting!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en-US" dirty="0" smtClean="0"/>
              <a:t>October 21, </a:t>
            </a:r>
            <a:r>
              <a:rPr lang="en-US" altLang="en-US" dirty="0"/>
              <a:t>2015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7684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Welcome National Organizations!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1350" y="1712648"/>
            <a:ext cx="7760188" cy="4203573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en-US" dirty="0"/>
              <a:t>Ash Center at Harvard Kennedy </a:t>
            </a:r>
            <a:r>
              <a:rPr lang="en-US" dirty="0" smtClean="0"/>
              <a:t>School</a:t>
            </a:r>
          </a:p>
          <a:p>
            <a:pPr>
              <a:spcBef>
                <a:spcPts val="0"/>
              </a:spcBef>
            </a:pPr>
            <a:r>
              <a:rPr lang="en-US" dirty="0" smtClean="0"/>
              <a:t>Code </a:t>
            </a:r>
            <a:r>
              <a:rPr lang="en-US" dirty="0"/>
              <a:t>for America</a:t>
            </a:r>
          </a:p>
          <a:p>
            <a:pPr>
              <a:spcBef>
                <a:spcPts val="0"/>
              </a:spcBef>
            </a:pPr>
            <a:r>
              <a:rPr lang="en-US" dirty="0" smtClean="0"/>
              <a:t>Data </a:t>
            </a:r>
            <a:r>
              <a:rPr lang="en-US" dirty="0"/>
              <a:t>Quality </a:t>
            </a:r>
            <a:r>
              <a:rPr lang="en-US" dirty="0" smtClean="0"/>
              <a:t>Campaign</a:t>
            </a:r>
          </a:p>
          <a:p>
            <a:pPr>
              <a:spcBef>
                <a:spcPts val="0"/>
              </a:spcBef>
            </a:pPr>
            <a:r>
              <a:rPr lang="en-US" dirty="0"/>
              <a:t>Federal Reserve </a:t>
            </a:r>
            <a:r>
              <a:rPr lang="en-US" dirty="0" smtClean="0"/>
              <a:t>Banks of Richmond and Dallas</a:t>
            </a:r>
            <a:endParaRPr lang="en-US" dirty="0"/>
          </a:p>
          <a:p>
            <a:pPr>
              <a:spcBef>
                <a:spcPts val="0"/>
              </a:spcBef>
            </a:pPr>
            <a:r>
              <a:rPr lang="en-US" dirty="0" smtClean="0"/>
              <a:t>Living </a:t>
            </a:r>
            <a:r>
              <a:rPr lang="en-US" dirty="0" smtClean="0"/>
              <a:t>Cities</a:t>
            </a:r>
          </a:p>
          <a:p>
            <a:pPr>
              <a:spcBef>
                <a:spcPts val="0"/>
              </a:spcBef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762783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Introductions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0141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Agenda Review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Leah Hendey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2177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NNIPCamp</a:t>
            </a:r>
            <a:r>
              <a:rPr lang="en-US" dirty="0" smtClean="0"/>
              <a:t> Dallas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Rob Pitingolo and Maia Woluchem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2217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an </a:t>
            </a:r>
            <a:r>
              <a:rPr lang="en-US" dirty="0" smtClean="0"/>
              <a:t>unconference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1350" y="1712648"/>
            <a:ext cx="7760188" cy="4203573"/>
          </a:xfrm>
        </p:spPr>
        <p:txBody>
          <a:bodyPr/>
          <a:lstStyle/>
          <a:p>
            <a:pPr lvl="0"/>
            <a:r>
              <a:rPr lang="en-US" sz="2400" dirty="0" smtClean="0"/>
              <a:t>Informal gathering of collaborators</a:t>
            </a:r>
          </a:p>
          <a:p>
            <a:pPr lvl="0"/>
            <a:r>
              <a:rPr lang="en-US" sz="2400" dirty="0" smtClean="0"/>
              <a:t>Participants set the agenda</a:t>
            </a:r>
          </a:p>
          <a:p>
            <a:pPr lvl="0"/>
            <a:r>
              <a:rPr lang="en-US" sz="2400" dirty="0" smtClean="0"/>
              <a:t>Focused on discussion</a:t>
            </a:r>
            <a:endParaRPr lang="en-US" sz="2400" dirty="0"/>
          </a:p>
          <a:p>
            <a:pPr marL="0" indent="0" algn="ctr">
              <a:spcBef>
                <a:spcPts val="0"/>
              </a:spcBef>
              <a:buNone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273632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Together we </a:t>
            </a:r>
            <a:r>
              <a:rPr lang="en-US" dirty="0" smtClean="0"/>
              <a:t>build </a:t>
            </a:r>
            <a:r>
              <a:rPr lang="en-US" dirty="0" smtClean="0"/>
              <a:t>the </a:t>
            </a:r>
            <a:r>
              <a:rPr lang="en-US" dirty="0" smtClean="0"/>
              <a:t>wall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1349" y="1863119"/>
            <a:ext cx="4061279" cy="4203573"/>
          </a:xfrm>
        </p:spPr>
        <p:txBody>
          <a:bodyPr/>
          <a:lstStyle/>
          <a:p>
            <a:r>
              <a:rPr lang="en-US" sz="2400" dirty="0" smtClean="0"/>
              <a:t>Submit an idea</a:t>
            </a:r>
          </a:p>
          <a:p>
            <a:r>
              <a:rPr lang="en-US" sz="2400" dirty="0" smtClean="0"/>
              <a:t>Vote on your favorites</a:t>
            </a:r>
          </a:p>
          <a:p>
            <a:r>
              <a:rPr lang="en-US" sz="2400" dirty="0" smtClean="0"/>
              <a:t>Volunteer to lead if necessary</a:t>
            </a:r>
          </a:p>
          <a:p>
            <a:r>
              <a:rPr lang="en-US" sz="2400" dirty="0" smtClean="0"/>
              <a:t>During lunch – we’ll  build our wall</a:t>
            </a:r>
          </a:p>
          <a:p>
            <a:r>
              <a:rPr lang="en-US" sz="2400" dirty="0" smtClean="0"/>
              <a:t>Check the app and #</a:t>
            </a:r>
            <a:r>
              <a:rPr lang="en-US" sz="2400" dirty="0" err="1" smtClean="0"/>
              <a:t>nnip</a:t>
            </a:r>
            <a:r>
              <a:rPr lang="en-US" sz="2400" dirty="0" smtClean="0"/>
              <a:t> for your favorites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1026" name="Picture 2" descr="https://pbs.twimg.com/media/CEaqlcIWAAAHEaX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9119" y="2144286"/>
            <a:ext cx="3638998" cy="36389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87960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NNIPCamp Rules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1350" y="1712648"/>
            <a:ext cx="7760188" cy="4203573"/>
          </a:xfrm>
        </p:spPr>
        <p:txBody>
          <a:bodyPr/>
          <a:lstStyle/>
          <a:p>
            <a:pPr lvl="0"/>
            <a:r>
              <a:rPr lang="en-US" sz="2400" dirty="0" smtClean="0"/>
              <a:t>Set your own agenda.</a:t>
            </a:r>
          </a:p>
          <a:p>
            <a:pPr lvl="0"/>
            <a:r>
              <a:rPr lang="en-US" sz="2400" dirty="0"/>
              <a:t>Introduce </a:t>
            </a:r>
            <a:r>
              <a:rPr lang="en-US" sz="2400" dirty="0" smtClean="0"/>
              <a:t>yourself.</a:t>
            </a:r>
            <a:endParaRPr lang="en-US" sz="2400" dirty="0"/>
          </a:p>
          <a:p>
            <a:pPr lvl="0"/>
            <a:r>
              <a:rPr lang="en-US" sz="2400" dirty="0"/>
              <a:t>Assign a </a:t>
            </a:r>
            <a:r>
              <a:rPr lang="en-US" sz="2400" dirty="0" smtClean="0"/>
              <a:t>note-taker.</a:t>
            </a:r>
            <a:endParaRPr lang="en-US" sz="2400" dirty="0"/>
          </a:p>
          <a:p>
            <a:pPr lvl="0"/>
            <a:r>
              <a:rPr lang="en-US" sz="2400" dirty="0" smtClean="0"/>
              <a:t>Avoid </a:t>
            </a:r>
            <a:r>
              <a:rPr lang="en-US" sz="2400" dirty="0"/>
              <a:t>planned speeches &amp; PPTs.</a:t>
            </a:r>
          </a:p>
          <a:p>
            <a:pPr lvl="0"/>
            <a:r>
              <a:rPr lang="en-US" sz="2400" dirty="0" smtClean="0"/>
              <a:t>Contribute </a:t>
            </a:r>
            <a:r>
              <a:rPr lang="en-US" sz="2400" dirty="0"/>
              <a:t>&amp; allow other to contribute.</a:t>
            </a:r>
          </a:p>
          <a:p>
            <a:pPr lvl="0"/>
            <a:r>
              <a:rPr lang="en-US" sz="2400" dirty="0"/>
              <a:t>Tweet!</a:t>
            </a:r>
          </a:p>
          <a:p>
            <a:pPr lvl="0"/>
            <a:r>
              <a:rPr lang="en-US" sz="2400" dirty="0" smtClean="0"/>
              <a:t>COME AND GO AS YOU PLEASE.</a:t>
            </a:r>
          </a:p>
          <a:p>
            <a:pPr marL="0" indent="0" algn="ctr">
              <a:spcBef>
                <a:spcPts val="0"/>
              </a:spcBef>
              <a:buNone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070981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Most Importantly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Be creative</a:t>
            </a:r>
          </a:p>
          <a:p>
            <a:r>
              <a:rPr lang="en-US" dirty="0" smtClean="0"/>
              <a:t>Hallway conversations count</a:t>
            </a:r>
          </a:p>
          <a:p>
            <a:r>
              <a:rPr lang="en-US" dirty="0" smtClean="0"/>
              <a:t>Have fun!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4186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btitle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Welcome to the</a:t>
            </a:r>
            <a:br>
              <a:rPr lang="en-US" dirty="0" smtClean="0"/>
            </a:br>
            <a:r>
              <a:rPr lang="en-US" dirty="0" smtClean="0"/>
              <a:t>#NNIP Dallas Meeting!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en-US" dirty="0" smtClean="0"/>
              <a:t>October 21, 2015</a:t>
            </a:r>
            <a:endParaRPr lang="en-US" alt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612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Defining Functions of NNIP Partners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/>
              <a:t>Build and operate </a:t>
            </a:r>
            <a:r>
              <a:rPr lang="en-US" altLang="en-US" dirty="0" smtClean="0"/>
              <a:t>information systems </a:t>
            </a:r>
            <a:r>
              <a:rPr lang="en-US" altLang="en-US" dirty="0"/>
              <a:t>with recurrently updated data on neighborhood conditions</a:t>
            </a:r>
          </a:p>
          <a:p>
            <a:r>
              <a:rPr lang="en-US" altLang="en-US" dirty="0"/>
              <a:t>Facilitate the direct use of indicators for community building and local policy making</a:t>
            </a:r>
          </a:p>
          <a:p>
            <a:r>
              <a:rPr lang="en-US" altLang="en-US" dirty="0"/>
              <a:t>Emphasize the use of information to build the capacities of </a:t>
            </a:r>
            <a:r>
              <a:rPr lang="en-US" altLang="en-US" dirty="0" smtClean="0"/>
              <a:t>low-income neighborhoods</a:t>
            </a:r>
            <a:endParaRPr lang="en-US" alt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9871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NNIP Network Supporters: </a:t>
            </a:r>
            <a:br>
              <a:rPr lang="en-US" altLang="en-US" dirty="0" smtClean="0"/>
            </a:br>
            <a:r>
              <a:rPr lang="en-US" altLang="en-US" dirty="0" smtClean="0"/>
              <a:t>Funders And Colleagues</a:t>
            </a:r>
            <a:endParaRPr lang="en-US" dirty="0"/>
          </a:p>
        </p:txBody>
      </p:sp>
      <p:pic>
        <p:nvPicPr>
          <p:cNvPr id="5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2665" y="2209800"/>
            <a:ext cx="7307580" cy="10439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9203" y="4121150"/>
            <a:ext cx="6697662" cy="565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05733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Thanks to </a:t>
            </a:r>
            <a:r>
              <a:rPr lang="en-US" dirty="0" smtClean="0"/>
              <a:t>Dallas!</a:t>
            </a:r>
            <a:endParaRPr lang="en-US" dirty="0"/>
          </a:p>
        </p:txBody>
      </p:sp>
      <p:sp>
        <p:nvSpPr>
          <p:cNvPr id="4" name="Rectangle 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6" name="Rectangle 8"/>
          <p:cNvSpPr>
            <a:spLocks noChangeArrowheads="1"/>
          </p:cNvSpPr>
          <p:nvPr/>
        </p:nvSpPr>
        <p:spPr bwMode="auto">
          <a:xfrm>
            <a:off x="0" y="43815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ectangle 9"/>
          <p:cNvSpPr>
            <a:spLocks noChangeArrowheads="1"/>
          </p:cNvSpPr>
          <p:nvPr/>
        </p:nvSpPr>
        <p:spPr bwMode="auto">
          <a:xfrm>
            <a:off x="0" y="6029325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ectangle 10"/>
          <p:cNvSpPr>
            <a:spLocks noChangeArrowheads="1"/>
          </p:cNvSpPr>
          <p:nvPr/>
        </p:nvSpPr>
        <p:spPr bwMode="auto">
          <a:xfrm>
            <a:off x="0" y="7743825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6375" y="1821832"/>
            <a:ext cx="6191250" cy="952500"/>
          </a:xfrm>
          <a:prstGeom prst="rect">
            <a:avLst/>
          </a:prstGeom>
        </p:spPr>
      </p:pic>
      <p:pic>
        <p:nvPicPr>
          <p:cNvPr id="2050" name="Picture 2" descr="http://www.neighborhoodindicators.org/sites/default/files/styles/datasource/public/taxonomy_images/dallas_500235_1.jpg?itok=qF7xNjO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5141" y="3103606"/>
            <a:ext cx="6819961" cy="27279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91530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2750" y="1863119"/>
            <a:ext cx="4159250" cy="4203573"/>
          </a:xfrm>
        </p:spPr>
        <p:txBody>
          <a:bodyPr/>
          <a:lstStyle/>
          <a:p>
            <a:pPr marL="0" indent="0">
              <a:buNone/>
            </a:pPr>
            <a:r>
              <a:rPr lang="en-US" altLang="en-US" sz="2200" u="sng" dirty="0"/>
              <a:t>Executive Committee </a:t>
            </a:r>
            <a:r>
              <a:rPr lang="en-US" altLang="en-US" sz="2200" u="sng" dirty="0" smtClean="0"/>
              <a:t>2015</a:t>
            </a:r>
          </a:p>
          <a:p>
            <a:pPr marL="0" indent="0">
              <a:spcAft>
                <a:spcPts val="0"/>
              </a:spcAft>
              <a:buNone/>
            </a:pPr>
            <a:r>
              <a:rPr lang="en-US" altLang="en-US" sz="2200" dirty="0"/>
              <a:t>Mark Abraham, New Haven</a:t>
            </a:r>
          </a:p>
          <a:p>
            <a:pPr marL="0" indent="0">
              <a:spcAft>
                <a:spcPts val="0"/>
              </a:spcAft>
              <a:buNone/>
            </a:pPr>
            <a:r>
              <a:rPr lang="en-US" altLang="en-US" sz="2200" dirty="0"/>
              <a:t>Bob Gradeck</a:t>
            </a:r>
            <a:r>
              <a:rPr lang="en-US" altLang="en-US" sz="2200" dirty="0" smtClean="0"/>
              <a:t>, Pittsburgh</a:t>
            </a:r>
            <a:endParaRPr lang="en-US" altLang="en-US" sz="2200" dirty="0"/>
          </a:p>
          <a:p>
            <a:pPr marL="0" indent="0">
              <a:spcAft>
                <a:spcPts val="0"/>
              </a:spcAft>
              <a:buNone/>
            </a:pPr>
            <a:r>
              <a:rPr lang="en-US" altLang="en-US" sz="2200" dirty="0"/>
              <a:t>Sheila Martin, Portland</a:t>
            </a:r>
          </a:p>
          <a:p>
            <a:pPr marL="0" indent="0">
              <a:spcAft>
                <a:spcPts val="0"/>
              </a:spcAft>
              <a:buNone/>
            </a:pPr>
            <a:r>
              <a:rPr lang="en-US" altLang="en-US" sz="2200" dirty="0"/>
              <a:t>Jeff Matson, Minneapolis</a:t>
            </a:r>
          </a:p>
          <a:p>
            <a:pPr marL="0" indent="0">
              <a:spcAft>
                <a:spcPts val="0"/>
              </a:spcAft>
              <a:buNone/>
            </a:pPr>
            <a:r>
              <a:rPr lang="en-US" altLang="en-US" sz="2200" dirty="0"/>
              <a:t>Eleanor </a:t>
            </a:r>
            <a:r>
              <a:rPr lang="en-US" altLang="en-US" sz="2200" dirty="0" err="1"/>
              <a:t>Tutt</a:t>
            </a:r>
            <a:r>
              <a:rPr lang="en-US" altLang="en-US" sz="2200" dirty="0"/>
              <a:t>, St. Louis</a:t>
            </a:r>
          </a:p>
          <a:p>
            <a:pPr marL="0" indent="0">
              <a:spcAft>
                <a:spcPts val="0"/>
              </a:spcAft>
              <a:buNone/>
            </a:pPr>
            <a:r>
              <a:rPr lang="en-US" altLang="en-US" sz="2200" dirty="0"/>
              <a:t>Max Weselcouch, </a:t>
            </a:r>
            <a:r>
              <a:rPr lang="en-US" altLang="en-US" sz="2200" dirty="0" smtClean="0"/>
              <a:t>NYC*</a:t>
            </a:r>
            <a:endParaRPr lang="en-US" altLang="en-US" sz="2200" dirty="0"/>
          </a:p>
          <a:p>
            <a:pPr marL="0" indent="0">
              <a:buNone/>
            </a:pPr>
            <a:endParaRPr lang="en-US" altLang="en-US" sz="2200" u="sng" dirty="0"/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NNIP </a:t>
            </a:r>
            <a:r>
              <a:rPr lang="en-US" altLang="en-US" dirty="0" smtClean="0"/>
              <a:t>Leadership:</a:t>
            </a:r>
            <a:br>
              <a:rPr lang="en-US" altLang="en-US" dirty="0" smtClean="0"/>
            </a:br>
            <a:r>
              <a:rPr lang="en-US" altLang="en-US" dirty="0" smtClean="0"/>
              <a:t>Guiding the Agenda</a:t>
            </a:r>
            <a:endParaRPr lang="en-US" dirty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4655820" y="1779299"/>
            <a:ext cx="4114800" cy="4203573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ts val="600"/>
              </a:spcBef>
              <a:spcAft>
                <a:spcPts val="800"/>
              </a:spcAft>
              <a:buClr>
                <a:srgbClr val="00B6DE"/>
              </a:buClr>
              <a:buFont typeface="Arial"/>
              <a:buChar char="•"/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600"/>
              </a:spcBef>
              <a:spcAft>
                <a:spcPts val="800"/>
              </a:spcAft>
              <a:buClr>
                <a:srgbClr val="00B6DE"/>
              </a:buClr>
              <a:buFont typeface="Arial"/>
              <a:buChar char="–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600"/>
              </a:spcBef>
              <a:spcAft>
                <a:spcPts val="800"/>
              </a:spcAft>
              <a:buClr>
                <a:srgbClr val="00B6DE"/>
              </a:buClr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600"/>
              </a:spcBef>
              <a:spcAft>
                <a:spcPts val="800"/>
              </a:spcAft>
              <a:buClr>
                <a:srgbClr val="00B6DE"/>
              </a:buClr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600"/>
              </a:spcBef>
              <a:spcAft>
                <a:spcPts val="800"/>
              </a:spcAft>
              <a:buClr>
                <a:srgbClr val="00B6DE"/>
              </a:buClr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  <a:spcBef>
                <a:spcPct val="20000"/>
              </a:spcBef>
              <a:buNone/>
            </a:pPr>
            <a:r>
              <a:rPr lang="en-US" altLang="en-US" sz="2200" u="sng" dirty="0"/>
              <a:t>Recent Members, 2011-14</a:t>
            </a:r>
          </a:p>
          <a:p>
            <a:pPr marL="0" indent="0">
              <a:spcBef>
                <a:spcPct val="20000"/>
              </a:spcBef>
              <a:spcAft>
                <a:spcPts val="0"/>
              </a:spcAft>
              <a:buNone/>
            </a:pPr>
            <a:r>
              <a:rPr lang="en-US" altLang="en-US" sz="2200" dirty="0"/>
              <a:t>Kurt Metzger, Detroit</a:t>
            </a:r>
          </a:p>
          <a:p>
            <a:pPr marL="0" indent="0">
              <a:spcBef>
                <a:spcPct val="20000"/>
              </a:spcBef>
              <a:spcAft>
                <a:spcPts val="0"/>
              </a:spcAft>
              <a:buNone/>
            </a:pPr>
            <a:r>
              <a:rPr lang="en-US" altLang="en-US" sz="2200" dirty="0"/>
              <a:t>Todd Clausen, Milwaukee</a:t>
            </a:r>
          </a:p>
          <a:p>
            <a:pPr>
              <a:spcBef>
                <a:spcPct val="20000"/>
              </a:spcBef>
              <a:spcAft>
                <a:spcPts val="0"/>
              </a:spcAft>
              <a:buNone/>
            </a:pPr>
            <a:r>
              <a:rPr lang="en-US" altLang="en-US" sz="2200" dirty="0"/>
              <a:t>Dave </a:t>
            </a:r>
            <a:r>
              <a:rPr lang="en-US" altLang="en-US" sz="2200" dirty="0" err="1"/>
              <a:t>Bartelt</a:t>
            </a:r>
            <a:r>
              <a:rPr lang="en-US" altLang="en-US" sz="2200" dirty="0"/>
              <a:t>, Philadelphia</a:t>
            </a:r>
          </a:p>
          <a:p>
            <a:pPr>
              <a:spcBef>
                <a:spcPct val="20000"/>
              </a:spcBef>
              <a:spcAft>
                <a:spcPts val="0"/>
              </a:spcAft>
              <a:buNone/>
            </a:pPr>
            <a:r>
              <a:rPr lang="en-US" altLang="en-US" sz="2200" dirty="0"/>
              <a:t>Matthew </a:t>
            </a:r>
            <a:r>
              <a:rPr lang="en-US" altLang="en-US" sz="2200" dirty="0" err="1"/>
              <a:t>Kachura</a:t>
            </a:r>
            <a:r>
              <a:rPr lang="en-US" altLang="en-US" sz="2200" dirty="0"/>
              <a:t>, Baltimore 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4371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4" name="Group 63"/>
          <p:cNvGrpSpPr/>
          <p:nvPr/>
        </p:nvGrpSpPr>
        <p:grpSpPr>
          <a:xfrm>
            <a:off x="1437695" y="2697763"/>
            <a:ext cx="6005073" cy="3537613"/>
            <a:chOff x="1798961" y="1779468"/>
            <a:chExt cx="5585058" cy="3361485"/>
          </a:xfrm>
        </p:grpSpPr>
        <p:grpSp>
          <p:nvGrpSpPr>
            <p:cNvPr id="87" name="Group 86"/>
            <p:cNvGrpSpPr/>
            <p:nvPr/>
          </p:nvGrpSpPr>
          <p:grpSpPr>
            <a:xfrm>
              <a:off x="1798961" y="1779468"/>
              <a:ext cx="5585058" cy="3361485"/>
              <a:chOff x="1798961" y="1779468"/>
              <a:chExt cx="5585058" cy="3361485"/>
            </a:xfrm>
          </p:grpSpPr>
          <p:pic>
            <p:nvPicPr>
              <p:cNvPr id="89" name="Picture 88" descr="Map.png"/>
              <p:cNvPicPr>
                <a:picLocks noChangeAspect="1"/>
              </p:cNvPicPr>
              <p:nvPr userDrawn="1"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798961" y="1779468"/>
                <a:ext cx="5585058" cy="3361485"/>
              </a:xfrm>
              <a:prstGeom prst="rect">
                <a:avLst/>
              </a:prstGeom>
            </p:spPr>
          </p:pic>
          <p:sp>
            <p:nvSpPr>
              <p:cNvPr id="90" name="Oval 89"/>
              <p:cNvSpPr/>
              <p:nvPr userDrawn="1"/>
            </p:nvSpPr>
            <p:spPr>
              <a:xfrm>
                <a:off x="2231019" y="1962627"/>
                <a:ext cx="82945" cy="82945"/>
              </a:xfrm>
              <a:prstGeom prst="ellipse">
                <a:avLst/>
              </a:prstGeom>
              <a:solidFill>
                <a:srgbClr val="273691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1" name="Oval 90"/>
              <p:cNvSpPr/>
              <p:nvPr userDrawn="1"/>
            </p:nvSpPr>
            <p:spPr>
              <a:xfrm>
                <a:off x="2125806" y="2218431"/>
                <a:ext cx="82945" cy="82945"/>
              </a:xfrm>
              <a:prstGeom prst="ellipse">
                <a:avLst/>
              </a:prstGeom>
              <a:solidFill>
                <a:srgbClr val="273691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2" name="Oval 91"/>
              <p:cNvSpPr/>
              <p:nvPr userDrawn="1"/>
            </p:nvSpPr>
            <p:spPr>
              <a:xfrm>
                <a:off x="1921452" y="3241768"/>
                <a:ext cx="82945" cy="82945"/>
              </a:xfrm>
              <a:prstGeom prst="ellipse">
                <a:avLst/>
              </a:prstGeom>
              <a:solidFill>
                <a:srgbClr val="273691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3" name="Oval 92"/>
              <p:cNvSpPr/>
              <p:nvPr userDrawn="1"/>
            </p:nvSpPr>
            <p:spPr>
              <a:xfrm>
                <a:off x="3717295" y="3335793"/>
                <a:ext cx="82945" cy="82945"/>
              </a:xfrm>
              <a:prstGeom prst="ellipse">
                <a:avLst/>
              </a:prstGeom>
              <a:solidFill>
                <a:srgbClr val="273691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4" name="Oval 93"/>
              <p:cNvSpPr/>
              <p:nvPr userDrawn="1"/>
            </p:nvSpPr>
            <p:spPr>
              <a:xfrm>
                <a:off x="4531790" y="4200559"/>
                <a:ext cx="82945" cy="82945"/>
              </a:xfrm>
              <a:prstGeom prst="ellipse">
                <a:avLst/>
              </a:prstGeom>
              <a:solidFill>
                <a:srgbClr val="273691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5" name="Oval 94"/>
              <p:cNvSpPr/>
              <p:nvPr userDrawn="1"/>
            </p:nvSpPr>
            <p:spPr>
              <a:xfrm>
                <a:off x="4766269" y="3363311"/>
                <a:ext cx="82945" cy="82945"/>
              </a:xfrm>
              <a:prstGeom prst="ellipse">
                <a:avLst/>
              </a:prstGeom>
              <a:solidFill>
                <a:srgbClr val="273691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6" name="Oval 95"/>
              <p:cNvSpPr/>
              <p:nvPr userDrawn="1"/>
            </p:nvSpPr>
            <p:spPr>
              <a:xfrm>
                <a:off x="4840419" y="2544224"/>
                <a:ext cx="82945" cy="82945"/>
              </a:xfrm>
              <a:prstGeom prst="ellipse">
                <a:avLst/>
              </a:prstGeom>
              <a:solidFill>
                <a:srgbClr val="273691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7" name="Oval 96"/>
              <p:cNvSpPr/>
              <p:nvPr userDrawn="1"/>
            </p:nvSpPr>
            <p:spPr>
              <a:xfrm>
                <a:off x="5190276" y="3377265"/>
                <a:ext cx="82945" cy="82945"/>
              </a:xfrm>
              <a:prstGeom prst="ellipse">
                <a:avLst/>
              </a:prstGeom>
              <a:solidFill>
                <a:srgbClr val="273691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8" name="Oval 97"/>
              <p:cNvSpPr/>
              <p:nvPr userDrawn="1"/>
            </p:nvSpPr>
            <p:spPr>
              <a:xfrm>
                <a:off x="5288111" y="3812176"/>
                <a:ext cx="82945" cy="82945"/>
              </a:xfrm>
              <a:prstGeom prst="ellipse">
                <a:avLst/>
              </a:prstGeom>
              <a:solidFill>
                <a:srgbClr val="273691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9" name="Oval 98"/>
              <p:cNvSpPr/>
              <p:nvPr userDrawn="1"/>
            </p:nvSpPr>
            <p:spPr>
              <a:xfrm>
                <a:off x="5364314" y="2756134"/>
                <a:ext cx="82945" cy="82945"/>
              </a:xfrm>
              <a:prstGeom prst="ellipse">
                <a:avLst/>
              </a:prstGeom>
              <a:solidFill>
                <a:srgbClr val="273691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0" name="Oval 99"/>
              <p:cNvSpPr/>
              <p:nvPr userDrawn="1"/>
            </p:nvSpPr>
            <p:spPr>
              <a:xfrm>
                <a:off x="5629484" y="2745919"/>
                <a:ext cx="82945" cy="82945"/>
              </a:xfrm>
              <a:prstGeom prst="ellipse">
                <a:avLst/>
              </a:prstGeom>
              <a:solidFill>
                <a:srgbClr val="273691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1" name="Oval 100"/>
              <p:cNvSpPr/>
              <p:nvPr userDrawn="1"/>
            </p:nvSpPr>
            <p:spPr>
              <a:xfrm>
                <a:off x="5603940" y="3233637"/>
                <a:ext cx="82945" cy="82945"/>
              </a:xfrm>
              <a:prstGeom prst="ellipse">
                <a:avLst/>
              </a:prstGeom>
              <a:solidFill>
                <a:srgbClr val="273691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2" name="Oval 101"/>
              <p:cNvSpPr/>
              <p:nvPr userDrawn="1"/>
            </p:nvSpPr>
            <p:spPr>
              <a:xfrm>
                <a:off x="5623080" y="3668948"/>
                <a:ext cx="82945" cy="82945"/>
              </a:xfrm>
              <a:prstGeom prst="ellipse">
                <a:avLst/>
              </a:prstGeom>
              <a:solidFill>
                <a:srgbClr val="273691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3" name="Oval 102"/>
              <p:cNvSpPr/>
              <p:nvPr/>
            </p:nvSpPr>
            <p:spPr>
              <a:xfrm>
                <a:off x="5897420" y="3929106"/>
                <a:ext cx="82945" cy="82945"/>
              </a:xfrm>
              <a:prstGeom prst="ellipse">
                <a:avLst/>
              </a:prstGeom>
              <a:solidFill>
                <a:srgbClr val="273691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4" name="Oval 103"/>
              <p:cNvSpPr/>
              <p:nvPr userDrawn="1"/>
            </p:nvSpPr>
            <p:spPr>
              <a:xfrm>
                <a:off x="5937011" y="3102080"/>
                <a:ext cx="82945" cy="82945"/>
              </a:xfrm>
              <a:prstGeom prst="ellipse">
                <a:avLst/>
              </a:prstGeom>
              <a:solidFill>
                <a:srgbClr val="273691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Oval 104"/>
              <p:cNvSpPr/>
              <p:nvPr userDrawn="1"/>
            </p:nvSpPr>
            <p:spPr>
              <a:xfrm>
                <a:off x="5835513" y="2784776"/>
                <a:ext cx="82945" cy="82945"/>
              </a:xfrm>
              <a:prstGeom prst="ellipse">
                <a:avLst/>
              </a:prstGeom>
              <a:solidFill>
                <a:srgbClr val="273691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Oval 105"/>
              <p:cNvSpPr/>
              <p:nvPr userDrawn="1"/>
            </p:nvSpPr>
            <p:spPr>
              <a:xfrm>
                <a:off x="6034045" y="2912376"/>
                <a:ext cx="82945" cy="82945"/>
              </a:xfrm>
              <a:prstGeom prst="ellipse">
                <a:avLst/>
              </a:prstGeom>
              <a:solidFill>
                <a:srgbClr val="273691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7" name="Oval 106"/>
              <p:cNvSpPr/>
              <p:nvPr userDrawn="1"/>
            </p:nvSpPr>
            <p:spPr>
              <a:xfrm>
                <a:off x="6206042" y="2961849"/>
                <a:ext cx="82945" cy="82945"/>
              </a:xfrm>
              <a:prstGeom prst="ellipse">
                <a:avLst/>
              </a:prstGeom>
              <a:solidFill>
                <a:srgbClr val="273691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8" name="Oval 107"/>
              <p:cNvSpPr/>
              <p:nvPr userDrawn="1"/>
            </p:nvSpPr>
            <p:spPr>
              <a:xfrm>
                <a:off x="6569921" y="3078823"/>
                <a:ext cx="82945" cy="82945"/>
              </a:xfrm>
              <a:prstGeom prst="ellipse">
                <a:avLst/>
              </a:prstGeom>
              <a:solidFill>
                <a:srgbClr val="273691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9" name="Oval 108"/>
              <p:cNvSpPr/>
              <p:nvPr userDrawn="1"/>
            </p:nvSpPr>
            <p:spPr>
              <a:xfrm>
                <a:off x="6527622" y="3106803"/>
                <a:ext cx="82945" cy="82945"/>
              </a:xfrm>
              <a:prstGeom prst="ellipse">
                <a:avLst/>
              </a:prstGeom>
              <a:solidFill>
                <a:srgbClr val="273691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0" name="Oval 109"/>
              <p:cNvSpPr/>
              <p:nvPr userDrawn="1"/>
            </p:nvSpPr>
            <p:spPr>
              <a:xfrm>
                <a:off x="6729536" y="2953848"/>
                <a:ext cx="82945" cy="82945"/>
              </a:xfrm>
              <a:prstGeom prst="ellipse">
                <a:avLst/>
              </a:prstGeom>
              <a:solidFill>
                <a:srgbClr val="273691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1" name="Oval 110"/>
              <p:cNvSpPr/>
              <p:nvPr userDrawn="1"/>
            </p:nvSpPr>
            <p:spPr>
              <a:xfrm>
                <a:off x="6850496" y="2808526"/>
                <a:ext cx="82945" cy="82945"/>
              </a:xfrm>
              <a:prstGeom prst="ellipse">
                <a:avLst/>
              </a:prstGeom>
              <a:solidFill>
                <a:srgbClr val="273691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2" name="Oval 111"/>
              <p:cNvSpPr/>
              <p:nvPr userDrawn="1"/>
            </p:nvSpPr>
            <p:spPr>
              <a:xfrm>
                <a:off x="6891969" y="2725582"/>
                <a:ext cx="82945" cy="82945"/>
              </a:xfrm>
              <a:prstGeom prst="ellipse">
                <a:avLst/>
              </a:prstGeom>
              <a:solidFill>
                <a:srgbClr val="273691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3" name="Oval 112"/>
              <p:cNvSpPr/>
              <p:nvPr userDrawn="1"/>
            </p:nvSpPr>
            <p:spPr>
              <a:xfrm>
                <a:off x="7001392" y="2633524"/>
                <a:ext cx="82945" cy="82945"/>
              </a:xfrm>
              <a:prstGeom prst="ellipse">
                <a:avLst/>
              </a:prstGeom>
              <a:solidFill>
                <a:srgbClr val="273691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4" name="Oval 113"/>
              <p:cNvSpPr/>
              <p:nvPr userDrawn="1"/>
            </p:nvSpPr>
            <p:spPr>
              <a:xfrm>
                <a:off x="7025627" y="2541271"/>
                <a:ext cx="82945" cy="82945"/>
              </a:xfrm>
              <a:prstGeom prst="ellipse">
                <a:avLst/>
              </a:prstGeom>
              <a:solidFill>
                <a:srgbClr val="273691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5" name="Oval 114"/>
              <p:cNvSpPr/>
              <p:nvPr userDrawn="1"/>
            </p:nvSpPr>
            <p:spPr>
              <a:xfrm>
                <a:off x="4453011" y="4461542"/>
                <a:ext cx="82945" cy="82945"/>
              </a:xfrm>
              <a:prstGeom prst="ellipse">
                <a:avLst/>
              </a:prstGeom>
              <a:solidFill>
                <a:srgbClr val="273691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6" name="Oval 115"/>
              <p:cNvSpPr/>
              <p:nvPr userDrawn="1"/>
            </p:nvSpPr>
            <p:spPr>
              <a:xfrm>
                <a:off x="4362512" y="4580223"/>
                <a:ext cx="82945" cy="82945"/>
              </a:xfrm>
              <a:prstGeom prst="ellipse">
                <a:avLst/>
              </a:prstGeom>
              <a:solidFill>
                <a:srgbClr val="273691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7" name="Oval 116"/>
              <p:cNvSpPr/>
              <p:nvPr userDrawn="1"/>
            </p:nvSpPr>
            <p:spPr>
              <a:xfrm>
                <a:off x="5364314" y="4543281"/>
                <a:ext cx="82945" cy="82945"/>
              </a:xfrm>
              <a:prstGeom prst="ellipse">
                <a:avLst/>
              </a:prstGeom>
              <a:solidFill>
                <a:srgbClr val="273691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8" name="Oval 117"/>
              <p:cNvSpPr/>
              <p:nvPr userDrawn="1"/>
            </p:nvSpPr>
            <p:spPr>
              <a:xfrm>
                <a:off x="6224124" y="4714747"/>
                <a:ext cx="82945" cy="82945"/>
              </a:xfrm>
              <a:prstGeom prst="ellipse">
                <a:avLst/>
              </a:prstGeom>
              <a:solidFill>
                <a:srgbClr val="273691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9" name="Oval 118"/>
              <p:cNvSpPr/>
              <p:nvPr userDrawn="1"/>
            </p:nvSpPr>
            <p:spPr>
              <a:xfrm>
                <a:off x="6532779" y="4936081"/>
                <a:ext cx="82945" cy="82945"/>
              </a:xfrm>
              <a:prstGeom prst="ellipse">
                <a:avLst/>
              </a:prstGeom>
              <a:solidFill>
                <a:srgbClr val="273691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88" name="Oval 87"/>
            <p:cNvSpPr/>
            <p:nvPr/>
          </p:nvSpPr>
          <p:spPr>
            <a:xfrm>
              <a:off x="6259006" y="3665579"/>
              <a:ext cx="82945" cy="82945"/>
            </a:xfrm>
            <a:prstGeom prst="ellipse">
              <a:avLst/>
            </a:prstGeom>
            <a:solidFill>
              <a:srgbClr val="27369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6430" y="4239316"/>
            <a:ext cx="619197" cy="57325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9415" y="1847174"/>
            <a:ext cx="655152" cy="60654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9634" y="1964741"/>
            <a:ext cx="794149" cy="735228"/>
          </a:xfrm>
          <a:prstGeom prst="rect">
            <a:avLst/>
          </a:prstGeom>
        </p:spPr>
      </p:pic>
      <p:cxnSp>
        <p:nvCxnSpPr>
          <p:cNvPr id="8" name="Straight Arrow Connector 7"/>
          <p:cNvCxnSpPr>
            <a:stCxn id="5" idx="2"/>
          </p:cNvCxnSpPr>
          <p:nvPr/>
        </p:nvCxnSpPr>
        <p:spPr>
          <a:xfrm>
            <a:off x="4036991" y="2453719"/>
            <a:ext cx="1047057" cy="1861696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>
            <a:off x="2961429" y="2711545"/>
            <a:ext cx="1666725" cy="842433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flipH="1">
            <a:off x="6080454" y="3203371"/>
            <a:ext cx="236985" cy="701214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 flipH="1" flipV="1">
            <a:off x="6362944" y="4740025"/>
            <a:ext cx="739071" cy="505684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080" name="Picture 8" descr="https://encrypted-tbn0.gstatic.com/images?q=tbn:ANd9GcTLIj4OA4JlzOeCqlfc5Q37tH9-CWaQAytPWH3t6NIV7T7iCJVJ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045" y="2697763"/>
            <a:ext cx="767911" cy="7587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43" name="Straight Arrow Connector 42"/>
          <p:cNvCxnSpPr/>
          <p:nvPr/>
        </p:nvCxnSpPr>
        <p:spPr>
          <a:xfrm>
            <a:off x="1075567" y="2926240"/>
            <a:ext cx="583014" cy="209561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7" name="Straight Arrow Connector 66"/>
          <p:cNvCxnSpPr/>
          <p:nvPr/>
        </p:nvCxnSpPr>
        <p:spPr>
          <a:xfrm>
            <a:off x="5351021" y="2260083"/>
            <a:ext cx="274271" cy="1463629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Thanks to Partner Speakers</a:t>
            </a:r>
            <a:endParaRPr lang="en-US" dirty="0"/>
          </a:p>
        </p:txBody>
      </p:sp>
      <p:sp>
        <p:nvSpPr>
          <p:cNvPr id="29" name="AutoShape 4" descr="Image result for steve spiker photo"/>
          <p:cNvSpPr>
            <a:spLocks noChangeAspect="1" noChangeArrowheads="1"/>
          </p:cNvSpPr>
          <p:nvPr/>
        </p:nvSpPr>
        <p:spPr bwMode="auto">
          <a:xfrm>
            <a:off x="152400" y="15875"/>
            <a:ext cx="1657350" cy="1104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pic>
        <p:nvPicPr>
          <p:cNvPr id="1026" name="Picture 2" descr="D:\nnip\photos\april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0177" y="2557110"/>
            <a:ext cx="594525" cy="594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D:\nnip\photos\bray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0118" y="6124084"/>
            <a:ext cx="684509" cy="6845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D:\nnip\photos\buchanan.jp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2736" y="1927515"/>
            <a:ext cx="565209" cy="5652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940898" y="1550385"/>
            <a:ext cx="775785" cy="736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5" name="Picture 11" descr="D:\nnip\photos\smartin.jpg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620" y="1979517"/>
            <a:ext cx="742431" cy="7424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9" name="Straight Arrow Connector 38"/>
          <p:cNvCxnSpPr/>
          <p:nvPr/>
        </p:nvCxnSpPr>
        <p:spPr>
          <a:xfrm flipH="1" flipV="1">
            <a:off x="4465225" y="5419265"/>
            <a:ext cx="384568" cy="600506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2" name="Straight Arrow Connector 61"/>
          <p:cNvCxnSpPr/>
          <p:nvPr/>
        </p:nvCxnSpPr>
        <p:spPr>
          <a:xfrm flipH="1">
            <a:off x="6899838" y="2266197"/>
            <a:ext cx="816499" cy="1499884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9" name="Picture 8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6321" y="5606388"/>
            <a:ext cx="732524" cy="73252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918" t="26695" r="28576" b="25937"/>
          <a:stretch/>
        </p:blipFill>
        <p:spPr>
          <a:xfrm>
            <a:off x="7795343" y="2738570"/>
            <a:ext cx="571977" cy="59538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962" t="14996" r="23210" b="35017"/>
          <a:stretch/>
        </p:blipFill>
        <p:spPr>
          <a:xfrm>
            <a:off x="5315766" y="2540379"/>
            <a:ext cx="704412" cy="70663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891" t="27818" r="29450" b="25856"/>
          <a:stretch/>
        </p:blipFill>
        <p:spPr>
          <a:xfrm>
            <a:off x="4364567" y="2156770"/>
            <a:ext cx="719481" cy="746333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4661" y="5645266"/>
            <a:ext cx="664977" cy="664977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7189" y="1550385"/>
            <a:ext cx="736001" cy="736001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8156" y="6107061"/>
            <a:ext cx="735563" cy="735563"/>
          </a:xfrm>
          <a:prstGeom prst="rect">
            <a:avLst/>
          </a:prstGeom>
        </p:spPr>
      </p:pic>
      <p:cxnSp>
        <p:nvCxnSpPr>
          <p:cNvPr id="65" name="Straight Arrow Connector 64"/>
          <p:cNvCxnSpPr/>
          <p:nvPr/>
        </p:nvCxnSpPr>
        <p:spPr>
          <a:xfrm>
            <a:off x="4992627" y="2926240"/>
            <a:ext cx="274271" cy="797471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8" name="Straight Arrow Connector 67"/>
          <p:cNvCxnSpPr/>
          <p:nvPr/>
        </p:nvCxnSpPr>
        <p:spPr>
          <a:xfrm flipH="1" flipV="1">
            <a:off x="4465225" y="5333000"/>
            <a:ext cx="1180244" cy="730415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1" name="Straight Arrow Connector 70"/>
          <p:cNvCxnSpPr/>
          <p:nvPr/>
        </p:nvCxnSpPr>
        <p:spPr>
          <a:xfrm flipH="1">
            <a:off x="6656631" y="6063415"/>
            <a:ext cx="1215059" cy="43647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4" name="Straight Arrow Connector 73"/>
          <p:cNvCxnSpPr/>
          <p:nvPr/>
        </p:nvCxnSpPr>
        <p:spPr>
          <a:xfrm flipH="1">
            <a:off x="7159053" y="3077136"/>
            <a:ext cx="652531" cy="422345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7" name="Straight Arrow Connector 76"/>
          <p:cNvCxnSpPr/>
          <p:nvPr/>
        </p:nvCxnSpPr>
        <p:spPr>
          <a:xfrm flipH="1" flipV="1">
            <a:off x="6295833" y="4029388"/>
            <a:ext cx="617881" cy="286027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0" name="Straight Arrow Connector 79"/>
          <p:cNvCxnSpPr/>
          <p:nvPr/>
        </p:nvCxnSpPr>
        <p:spPr>
          <a:xfrm>
            <a:off x="5822400" y="3324975"/>
            <a:ext cx="64540" cy="740224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5" name="Straight Arrow Connector 84"/>
          <p:cNvCxnSpPr>
            <a:stCxn id="9" idx="3"/>
          </p:cNvCxnSpPr>
          <p:nvPr/>
        </p:nvCxnSpPr>
        <p:spPr>
          <a:xfrm flipV="1">
            <a:off x="3428845" y="5607658"/>
            <a:ext cx="765189" cy="364992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40" name="Picture 39"/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8469" y="5065041"/>
            <a:ext cx="693221" cy="693221"/>
          </a:xfrm>
          <a:prstGeom prst="rect">
            <a:avLst/>
          </a:prstGeom>
        </p:spPr>
      </p:pic>
      <p:pic>
        <p:nvPicPr>
          <p:cNvPr id="42" name="Picture 41"/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7150" y="3663963"/>
            <a:ext cx="614675" cy="614675"/>
          </a:xfrm>
          <a:prstGeom prst="rect">
            <a:avLst/>
          </a:prstGeom>
        </p:spPr>
      </p:pic>
      <p:cxnSp>
        <p:nvCxnSpPr>
          <p:cNvPr id="120" name="Straight Arrow Connector 119"/>
          <p:cNvCxnSpPr/>
          <p:nvPr/>
        </p:nvCxnSpPr>
        <p:spPr>
          <a:xfrm flipH="1" flipV="1">
            <a:off x="7178470" y="3640213"/>
            <a:ext cx="532766" cy="140526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" name="Picture 2"/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1236" y="3702803"/>
            <a:ext cx="576691" cy="5766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051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Thanks to Guest Speakers</a:t>
            </a:r>
            <a:endParaRPr lang="en-US" dirty="0"/>
          </a:p>
        </p:txBody>
      </p:sp>
      <p:sp>
        <p:nvSpPr>
          <p:cNvPr id="29" name="AutoShape 4" descr="Image result for steve spiker photo"/>
          <p:cNvSpPr>
            <a:spLocks noChangeAspect="1" noChangeArrowheads="1"/>
          </p:cNvSpPr>
          <p:nvPr/>
        </p:nvSpPr>
        <p:spPr bwMode="auto">
          <a:xfrm>
            <a:off x="152400" y="15875"/>
            <a:ext cx="1657350" cy="1104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4266" y="4031729"/>
            <a:ext cx="1433162" cy="143316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6557" y="4049563"/>
            <a:ext cx="1055719" cy="147834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5841" y="2445314"/>
            <a:ext cx="1324915" cy="13249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0810" y="4015126"/>
            <a:ext cx="1137433" cy="151278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2874" y="2445314"/>
            <a:ext cx="947883" cy="133907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9750" y="4117448"/>
            <a:ext cx="1127083" cy="141046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9750" y="2419433"/>
            <a:ext cx="1305385" cy="1305385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69" r="17095"/>
          <a:stretch/>
        </p:blipFill>
        <p:spPr>
          <a:xfrm>
            <a:off x="7627772" y="2460940"/>
            <a:ext cx="1068780" cy="1293662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0677" b="-1024"/>
          <a:stretch/>
        </p:blipFill>
        <p:spPr>
          <a:xfrm>
            <a:off x="309590" y="2419434"/>
            <a:ext cx="1342969" cy="1305385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7553" y="2431157"/>
            <a:ext cx="1293662" cy="12936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3168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Welcome Milwaukee!</a:t>
            </a:r>
            <a:endParaRPr lang="en-US" dirty="0"/>
          </a:p>
        </p:txBody>
      </p:sp>
      <p:pic>
        <p:nvPicPr>
          <p:cNvPr id="1026" name="Picture 2" descr="http://www.neighborhoodindicators.org/sites/default/files/styles/datasource/public/taxonomy_images/milwaukee_cropped_0.jpeg?itok=rQTJ8zz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8232" y="3360720"/>
            <a:ext cx="6711373" cy="26845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794" y="1708258"/>
            <a:ext cx="2917439" cy="14149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2236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Welcome Guest Cities!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Chicago, IL</a:t>
            </a:r>
          </a:p>
          <a:p>
            <a:r>
              <a:rPr lang="en-US" dirty="0" smtClean="0"/>
              <a:t>Durham, NC</a:t>
            </a:r>
          </a:p>
          <a:p>
            <a:r>
              <a:rPr lang="en-US" dirty="0" smtClean="0"/>
              <a:t>Houston, TX</a:t>
            </a:r>
          </a:p>
          <a:p>
            <a:r>
              <a:rPr lang="en-US" dirty="0" smtClean="0"/>
              <a:t>Los Angeles, CA</a:t>
            </a:r>
          </a:p>
          <a:p>
            <a:r>
              <a:rPr lang="en-US" dirty="0" smtClean="0"/>
              <a:t>Newark, NJ</a:t>
            </a:r>
          </a:p>
          <a:p>
            <a:r>
              <a:rPr lang="en-US" dirty="0" smtClean="0"/>
              <a:t>Salt Lake City, UT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8852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NNIP PPT Theme">
  <a:themeElements>
    <a:clrScheme name="NNIP Custom Palette">
      <a:dk1>
        <a:srgbClr val="000000"/>
      </a:dk1>
      <a:lt1>
        <a:sysClr val="window" lastClr="FFFFFF"/>
      </a:lt1>
      <a:dk2>
        <a:srgbClr val="273691"/>
      </a:dk2>
      <a:lt2>
        <a:srgbClr val="00B6DE"/>
      </a:lt2>
      <a:accent1>
        <a:srgbClr val="00B6DE"/>
      </a:accent1>
      <a:accent2>
        <a:srgbClr val="B5D334"/>
      </a:accent2>
      <a:accent3>
        <a:srgbClr val="BAE5F2"/>
      </a:accent3>
      <a:accent4>
        <a:srgbClr val="92278F"/>
      </a:accent4>
      <a:accent5>
        <a:srgbClr val="273691"/>
      </a:accent5>
      <a:accent6>
        <a:srgbClr val="FFFFFF"/>
      </a:accent6>
      <a:hlink>
        <a:srgbClr val="00B6DE"/>
      </a:hlink>
      <a:folHlink>
        <a:srgbClr val="273691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微软雅黑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微软雅黑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DE64AEEDD9B7A4D93545ACBE97D4615" ma:contentTypeVersion="2" ma:contentTypeDescription="Create a new document." ma:contentTypeScope="" ma:versionID="f49002b78e3a4a71b814eef46a983816">
  <xsd:schema xmlns:xsd="http://www.w3.org/2001/XMLSchema" xmlns:xs="http://www.w3.org/2001/XMLSchema" xmlns:p="http://schemas.microsoft.com/office/2006/metadata/properties" xmlns:ns2="http://schemas.microsoft.com/sharepoint/v3/fields" targetNamespace="http://schemas.microsoft.com/office/2006/metadata/properties" ma:root="true" ma:fieldsID="38f6db2dd0d9a0cf6a8dc37be32b365b" ns2:_="">
    <xsd:import namespace="http://schemas.microsoft.com/sharepoint/v3/fields"/>
    <xsd:element name="properties">
      <xsd:complexType>
        <xsd:sequence>
          <xsd:element name="documentManagement">
            <xsd:complexType>
              <xsd:all>
                <xsd:element ref="ns2:_Status" minOccurs="0"/>
                <xsd:element ref="ns2:_Vers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/fields" elementFormDefault="qualified">
    <xsd:import namespace="http://schemas.microsoft.com/office/2006/documentManagement/types"/>
    <xsd:import namespace="http://schemas.microsoft.com/office/infopath/2007/PartnerControls"/>
    <xsd:element name="_Status" ma:index="8" nillable="true" ma:displayName="Status" ma:default="Not Started" ma:internalName="_Status">
      <xsd:simpleType>
        <xsd:union memberTypes="dms:Text">
          <xsd:simpleType>
            <xsd:restriction base="dms:Choice">
              <xsd:enumeration value="Not Started"/>
              <xsd:enumeration value="Draft"/>
              <xsd:enumeration value="Reviewed"/>
              <xsd:enumeration value="Scheduled"/>
              <xsd:enumeration value="Published"/>
              <xsd:enumeration value="Final"/>
              <xsd:enumeration value="Expired"/>
            </xsd:restriction>
          </xsd:simpleType>
        </xsd:union>
      </xsd:simpleType>
    </xsd:element>
    <xsd:element name="_Version" ma:index="9" nillable="true" ma:displayName="Version" ma:internalName="_Version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 ma:displayName="Status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Version xmlns="http://schemas.microsoft.com/sharepoint/v3/fields" xsi:nil="true"/>
    <_Status xmlns="http://schemas.microsoft.com/sharepoint/v3/fields">Not Started</_Status>
  </documentManagement>
</p:properties>
</file>

<file path=customXml/itemProps1.xml><?xml version="1.0" encoding="utf-8"?>
<ds:datastoreItem xmlns:ds="http://schemas.openxmlformats.org/officeDocument/2006/customXml" ds:itemID="{87D2A1B0-FF3E-4009-940D-AED0EB70AA20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E4214858-785C-42F7-BE66-6D0E79395FC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/fields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7B6F2769-7194-4217-93D3-3AF3A4742282}">
  <ds:schemaRefs>
    <ds:schemaRef ds:uri="http://schemas.microsoft.com/office/2006/documentManagement/types"/>
    <ds:schemaRef ds:uri="http://schemas.microsoft.com/office/infopath/2007/PartnerControls"/>
    <ds:schemaRef ds:uri="http://www.w3.org/XML/1998/namespace"/>
    <ds:schemaRef ds:uri="http://schemas.openxmlformats.org/package/2006/metadata/core-properties"/>
    <ds:schemaRef ds:uri="http://purl.org/dc/elements/1.1/"/>
    <ds:schemaRef ds:uri="http://purl.org/dc/terms/"/>
    <ds:schemaRef ds:uri="http://schemas.microsoft.com/office/2006/metadata/properties"/>
    <ds:schemaRef ds:uri="http://purl.org/dc/dcmitype/"/>
    <ds:schemaRef ds:uri="http://schemas.microsoft.com/sharepoint/v3/field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2104</TotalTime>
  <Words>795</Words>
  <Application>Microsoft Office PowerPoint</Application>
  <PresentationFormat>On-screen Show (4:3)</PresentationFormat>
  <Paragraphs>143</Paragraphs>
  <Slides>18</Slides>
  <Notes>15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NNIP PPT Theme</vt:lpstr>
      <vt:lpstr>Welcome to the  #NNIP Dallas Meeting!</vt:lpstr>
      <vt:lpstr>Defining Functions of NNIP Partners</vt:lpstr>
      <vt:lpstr>NNIP Network Supporters:  Funders And Colleagues</vt:lpstr>
      <vt:lpstr>Thanks to Dallas!</vt:lpstr>
      <vt:lpstr>NNIP Leadership: Guiding the Agenda</vt:lpstr>
      <vt:lpstr>Thanks to Partner Speakers</vt:lpstr>
      <vt:lpstr>Thanks to Guest Speakers</vt:lpstr>
      <vt:lpstr>Welcome Milwaukee!</vt:lpstr>
      <vt:lpstr>Welcome Guest Cities!</vt:lpstr>
      <vt:lpstr>Welcome National Organizations!</vt:lpstr>
      <vt:lpstr>Introductions</vt:lpstr>
      <vt:lpstr>Agenda Review</vt:lpstr>
      <vt:lpstr>NNIPCamp Dallas</vt:lpstr>
      <vt:lpstr>What is an unconference?</vt:lpstr>
      <vt:lpstr>Together we build the wall</vt:lpstr>
      <vt:lpstr>NNIPCamp Rules</vt:lpstr>
      <vt:lpstr>Most Importantly</vt:lpstr>
      <vt:lpstr>Welcome to the #NNIP Dallas Meeting!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FileNewTemplate</dc:title>
  <dc:creator>Diana</dc:creator>
  <cp:lastModifiedBy>Pettit, Kathryn</cp:lastModifiedBy>
  <cp:revision>209</cp:revision>
  <dcterms:created xsi:type="dcterms:W3CDTF">2010-04-12T23:12:02Z</dcterms:created>
  <dcterms:modified xsi:type="dcterms:W3CDTF">2015-10-16T18:04:46Z</dcterms:modified>
  <cp:contentStatus>Draft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0x0101000DE64AEEDD9B7A4D93545ACBE97D4615</vt:lpwstr>
  </property>
</Properties>
</file>