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>
        <p:scale>
          <a:sx n="91" d="100"/>
          <a:sy n="91" d="100"/>
        </p:scale>
        <p:origin x="-222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38782D-94FA-46BA-ADA8-76A38FA9E667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F464B2-61AF-4F8A-9FC9-79C2E39F0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51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9FE-5E77-466C-833E-F67C24B5432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33B9-BC95-4192-B9B2-9A4286DA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9FE-5E77-466C-833E-F67C24B5432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33B9-BC95-4192-B9B2-9A4286DA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9FE-5E77-466C-833E-F67C24B5432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33B9-BC95-4192-B9B2-9A4286DA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9FE-5E77-466C-833E-F67C24B5432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33B9-BC95-4192-B9B2-9A4286DA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9FE-5E77-466C-833E-F67C24B5432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33B9-BC95-4192-B9B2-9A4286DA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9FE-5E77-466C-833E-F67C24B5432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33B9-BC95-4192-B9B2-9A4286DA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9FE-5E77-466C-833E-F67C24B5432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33B9-BC95-4192-B9B2-9A4286DA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9FE-5E77-466C-833E-F67C24B5432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33B9-BC95-4192-B9B2-9A4286DA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9FE-5E77-466C-833E-F67C24B5432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33B9-BC95-4192-B9B2-9A4286DA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9FE-5E77-466C-833E-F67C24B5432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33B9-BC95-4192-B9B2-9A4286DA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B9FE-5E77-466C-833E-F67C24B5432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33B9-BC95-4192-B9B2-9A4286DA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3B9FE-5E77-466C-833E-F67C24B5432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633B9-BC95-4192-B9B2-9A4286DA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isa.piscopo@denvergov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Denver Neighborhood Challenges and Opportunities</a:t>
            </a:r>
            <a:br>
              <a:rPr lang="en-US" dirty="0" smtClean="0"/>
            </a:b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hildrensAffai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533400"/>
            <a:ext cx="5053584" cy="1350264"/>
          </a:xfrm>
          <a:prstGeom prst="rect">
            <a:avLst/>
          </a:prstGeom>
        </p:spPr>
      </p:pic>
      <p:pic>
        <p:nvPicPr>
          <p:cNvPr id="5" name="Picture 4" descr="DenFINAL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1964" y="5045964"/>
            <a:ext cx="1812036" cy="1812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876800"/>
            <a:ext cx="5105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Lisa Piscopo, Ph.D.</a:t>
            </a:r>
          </a:p>
          <a:p>
            <a:r>
              <a:rPr lang="en-US" dirty="0" smtClean="0"/>
              <a:t>Director of Research and Analysis</a:t>
            </a:r>
          </a:p>
          <a:p>
            <a:r>
              <a:rPr lang="en-US" dirty="0" smtClean="0"/>
              <a:t>Office of Children’s Affairs</a:t>
            </a:r>
          </a:p>
          <a:p>
            <a:r>
              <a:rPr lang="en-US" dirty="0" smtClean="0"/>
              <a:t>City and County of Denver</a:t>
            </a:r>
          </a:p>
          <a:p>
            <a:r>
              <a:rPr lang="en-US" dirty="0" smtClean="0">
                <a:hlinkClick r:id="rId4"/>
              </a:rPr>
              <a:t>Lisa.piscopo@denvergov.org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 pove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employ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893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64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ths to Women with less than 12 yrs 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en Birth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nsu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nd r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rd Grade 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th Grade m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opout r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ults no hs d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25</Words>
  <Application>Microsoft Office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Denver Neighborhood Challenges and Opportunities 2014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City and County of Denver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Denver Neighborhood Challenges and Opportunities</dc:title>
  <dc:creator>Lisa Piscopo</dc:creator>
  <cp:lastModifiedBy>132157</cp:lastModifiedBy>
  <cp:revision>65</cp:revision>
  <dcterms:created xsi:type="dcterms:W3CDTF">2013-02-04T21:09:27Z</dcterms:created>
  <dcterms:modified xsi:type="dcterms:W3CDTF">2014-10-07T15:19:37Z</dcterms:modified>
</cp:coreProperties>
</file>