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773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02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904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103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498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912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933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52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308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F9D4B-560C-4C97-B8D4-28589D70D174}" type="datetimeFigureOut">
              <a:rPr lang="en-US" smtClean="0"/>
              <a:t>4/23/2012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CA9659-7E94-48E8-A6CA-4DB284045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392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Urban Affairs Association</a:t>
            </a:r>
            <a:br>
              <a:rPr lang="en-US" dirty="0" smtClean="0"/>
            </a:br>
            <a:r>
              <a:rPr lang="en-US" sz="3100" b="1" dirty="0"/>
              <a:t>“Using Neighborhood Data to Reimagine Cities in the Post-Industrial Era</a:t>
            </a:r>
            <a:r>
              <a:rPr lang="en-US" sz="3100" b="1" dirty="0" smtClean="0"/>
              <a:t>”</a:t>
            </a:r>
            <a:r>
              <a:rPr lang="en-US" sz="3100" b="1" smtClean="0"/>
              <a:t/>
            </a:r>
            <a:br>
              <a:rPr lang="en-US" sz="3100" b="1" smtClean="0"/>
            </a:b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n-US" sz="2200" b="1" dirty="0" smtClean="0"/>
              <a:t>Pittsburgh Neighborhood and Community Information System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4/19/2012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493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42976"/>
          </a:xfrm>
        </p:spPr>
        <p:txBody>
          <a:bodyPr/>
          <a:lstStyle/>
          <a:p>
            <a:r>
              <a:rPr lang="en-US" dirty="0" smtClean="0"/>
              <a:t>Targeted outreach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4" y="1414872"/>
            <a:ext cx="7209087" cy="536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43050"/>
            <a:ext cx="195043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67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3733800" cy="105727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Community </a:t>
            </a:r>
            <a:br>
              <a:rPr lang="en-US" dirty="0" smtClean="0"/>
            </a:br>
            <a:r>
              <a:rPr lang="en-US" dirty="0" smtClean="0"/>
              <a:t>organizing</a:t>
            </a:r>
            <a:endParaRPr lang="en-US" dirty="0"/>
          </a:p>
        </p:txBody>
      </p:sp>
      <p:pic>
        <p:nvPicPr>
          <p:cNvPr id="6" name="Picture 4" descr="C:\Documents and Settings\u\My Documents\My Pictures\7022Hermit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5788" y="762000"/>
            <a:ext cx="2090738" cy="2678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Documents and Settings\u\My Documents\My Pictures\HomewoodAfter\homewood4.21 0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5588" y="838200"/>
            <a:ext cx="1984375" cy="2646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112286"/>
              </p:ext>
            </p:extLst>
          </p:nvPr>
        </p:nvGraphicFramePr>
        <p:xfrm>
          <a:off x="4776788" y="3649663"/>
          <a:ext cx="4152900" cy="3208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Acrobat Document" r:id="rId5" imgW="7543759" imgH="5829076" progId="AcroExch.Document.7">
                  <p:embed/>
                </p:oleObj>
              </mc:Choice>
              <mc:Fallback>
                <p:oleObj name="Acrobat Document" r:id="rId5" imgW="7543759" imgH="5829076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6788" y="3649663"/>
                        <a:ext cx="4152900" cy="3208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00"/>
          <a:stretch>
            <a:fillRect/>
          </a:stretch>
        </p:blipFill>
        <p:spPr bwMode="auto">
          <a:xfrm>
            <a:off x="128588" y="1905000"/>
            <a:ext cx="4700588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55880-701x13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5715000"/>
            <a:ext cx="47244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793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1233</TotalTime>
  <Words>7</Words>
  <Application>Microsoft Office PowerPoint</Application>
  <PresentationFormat>On-screen Show (4:3)</PresentationFormat>
  <Paragraphs>4</Paragraphs>
  <Slides>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5" baseType="lpstr">
      <vt:lpstr>Office Theme</vt:lpstr>
      <vt:lpstr>Acrobat Document</vt:lpstr>
      <vt:lpstr>Urban Affairs Association “Using Neighborhood Data to Reimagine Cities in the Post-Industrial Era”  Pittsburgh Neighborhood and Community Information System </vt:lpstr>
      <vt:lpstr>Targeted outreach</vt:lpstr>
      <vt:lpstr>Community  organizing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Gradeck, Bob</dc:creator>
  <cp:lastModifiedBy>Gradeck, Bob</cp:lastModifiedBy>
  <cp:revision>5</cp:revision>
  <dcterms:created xsi:type="dcterms:W3CDTF">2012-04-17T18:19:10Z</dcterms:created>
  <dcterms:modified xsi:type="dcterms:W3CDTF">2012-04-23T15:19:07Z</dcterms:modified>
</cp:coreProperties>
</file>