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62" r:id="rId2"/>
    <p:sldId id="259" r:id="rId3"/>
    <p:sldId id="261" r:id="rId4"/>
    <p:sldId id="258" r:id="rId5"/>
    <p:sldId id="257" r:id="rId6"/>
    <p:sldId id="260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214" y="-9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213AD-79DF-4BBF-B34E-67EC2744C842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63D19-50CF-4641-B25D-7ADAE36FE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30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63D19-50CF-4641-B25D-7ADAE36FE4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2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50F7B-A205-42A4-80C5-09CF843F803E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EEE3-EFE3-4826-802E-7DA0A9E64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90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50F7B-A205-42A4-80C5-09CF843F803E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EEE3-EFE3-4826-802E-7DA0A9E64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17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50F7B-A205-42A4-80C5-09CF843F803E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EEE3-EFE3-4826-802E-7DA0A9E64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57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50F7B-A205-42A4-80C5-09CF843F803E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EEE3-EFE3-4826-802E-7DA0A9E64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9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50F7B-A205-42A4-80C5-09CF843F803E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EEE3-EFE3-4826-802E-7DA0A9E64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12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50F7B-A205-42A4-80C5-09CF843F803E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EEE3-EFE3-4826-802E-7DA0A9E64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3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50F7B-A205-42A4-80C5-09CF843F803E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EEE3-EFE3-4826-802E-7DA0A9E64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28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50F7B-A205-42A4-80C5-09CF843F803E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EEE3-EFE3-4826-802E-7DA0A9E64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8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50F7B-A205-42A4-80C5-09CF843F803E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EEE3-EFE3-4826-802E-7DA0A9E64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3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50F7B-A205-42A4-80C5-09CF843F803E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EEE3-EFE3-4826-802E-7DA0A9E64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30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50F7B-A205-42A4-80C5-09CF843F803E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EEE3-EFE3-4826-802E-7DA0A9E64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38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50F7B-A205-42A4-80C5-09CF843F803E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3EEE3-EFE3-4826-802E-7DA0A9E64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97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7486" y="2667000"/>
            <a:ext cx="7772400" cy="14700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Engaging Hospitals as Partners   in Community Change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9343" y="4343400"/>
            <a:ext cx="8077200" cy="1600200"/>
          </a:xfrm>
        </p:spPr>
        <p:txBody>
          <a:bodyPr>
            <a:normAutofit/>
          </a:bodyPr>
          <a:lstStyle/>
          <a:p>
            <a:pPr algn="l"/>
            <a:endParaRPr lang="en-US" sz="2000" dirty="0" smtClean="0"/>
          </a:p>
          <a:p>
            <a:pPr algn="l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Meetings of the National Neighborhood Indicators Partnership </a:t>
            </a:r>
          </a:p>
          <a:p>
            <a:pPr algn="l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Pittsburgh, May 2015</a:t>
            </a:r>
          </a:p>
        </p:txBody>
      </p:sp>
      <p:pic>
        <p:nvPicPr>
          <p:cNvPr id="5" name="Picture 4" descr="CiNowLogo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1382486"/>
            <a:ext cx="34290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0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6781800" cy="165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2362200"/>
            <a:ext cx="8229600" cy="4160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lnSpc>
                <a:spcPct val="8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provide a Community Health Assessment that would meet the needs of the local hospital systems in reporting the state of the County’s community health at the federal level, while providing a unified voice across the systems  </a:t>
            </a:r>
          </a:p>
          <a:p>
            <a:pPr marL="274320" indent="-274320">
              <a:lnSpc>
                <a:spcPct val="80000"/>
              </a:lnSpc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>
              <a:lnSpc>
                <a:spcPct val="8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illustrate a strong collaborative model for community health in San Antonio – first in the nation with non-competitive model.</a:t>
            </a:r>
          </a:p>
          <a:p>
            <a:pPr marL="274320" indent="-274320">
              <a:lnSpc>
                <a:spcPct val="80000"/>
              </a:lnSpc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>
              <a:lnSpc>
                <a:spcPct val="8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guide local policy and programming in public health areas that were not being adequately addressed by the community</a:t>
            </a:r>
          </a:p>
          <a:p>
            <a:pPr marL="274320" indent="-274320">
              <a:lnSpc>
                <a:spcPct val="80000"/>
              </a:lnSpc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>
              <a:lnSpc>
                <a:spcPct val="8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Empower the community to take responsibility for their own health</a:t>
            </a:r>
          </a:p>
          <a:p>
            <a:pPr marL="274320" indent="-274320">
              <a:lnSpc>
                <a:spcPct val="80000"/>
              </a:lnSpc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>
              <a:lnSpc>
                <a:spcPct val="8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Build collaboration around priority health issues.</a:t>
            </a: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82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THC has broad membership, not just hospitals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229600" cy="5334000"/>
          </a:xfrm>
        </p:spPr>
        <p:txBody>
          <a:bodyPr>
            <a:noAutofit/>
          </a:bodyPr>
          <a:lstStyle/>
          <a:p>
            <a:pPr>
              <a:buClr>
                <a:schemeClr val="accent3"/>
              </a:buClr>
              <a:buSzPct val="120000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Appddiction Studio</a:t>
            </a:r>
          </a:p>
          <a:p>
            <a:pPr>
              <a:buClr>
                <a:schemeClr val="accent3"/>
              </a:buClr>
              <a:buSzPct val="120000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Baptist Health System</a:t>
            </a:r>
          </a:p>
          <a:p>
            <a:pPr>
              <a:buClr>
                <a:schemeClr val="accent3"/>
              </a:buClr>
              <a:buSzPct val="120000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Bexar County Department of Community Resources</a:t>
            </a:r>
          </a:p>
          <a:p>
            <a:pPr>
              <a:buClr>
                <a:schemeClr val="accent3"/>
              </a:buClr>
              <a:buSzPct val="120000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Children’s Hospital (CHRISTUS Santa Rosa)</a:t>
            </a:r>
          </a:p>
          <a:p>
            <a:pPr>
              <a:buClr>
                <a:schemeClr val="accent3"/>
              </a:buClr>
              <a:buSzPct val="120000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Community First Health Plans</a:t>
            </a:r>
          </a:p>
          <a:p>
            <a:pPr>
              <a:buClr>
                <a:schemeClr val="accent3"/>
              </a:buClr>
              <a:buSzPct val="120000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Community Members (Pilar Oates, Charles L.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Kight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>
              <a:buClr>
                <a:schemeClr val="accent3"/>
              </a:buClr>
              <a:buSzPct val="120000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Methodist Healthcare Ministries of South Texas Inc.</a:t>
            </a:r>
          </a:p>
          <a:p>
            <a:pPr>
              <a:buClr>
                <a:schemeClr val="accent3"/>
              </a:buClr>
              <a:buSzPct val="120000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Methodist Healthcare System</a:t>
            </a:r>
          </a:p>
          <a:p>
            <a:pPr>
              <a:buClr>
                <a:schemeClr val="accent3"/>
              </a:buClr>
              <a:buSzPct val="120000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Our Lady of the Lake University</a:t>
            </a:r>
          </a:p>
          <a:p>
            <a:pPr>
              <a:buClr>
                <a:schemeClr val="accent3"/>
              </a:buClr>
              <a:buSzPct val="120000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San Antonio Metropolitan Health District</a:t>
            </a:r>
          </a:p>
          <a:p>
            <a:pPr>
              <a:buClr>
                <a:schemeClr val="accent3"/>
              </a:buClr>
              <a:buSzPct val="120000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 of TX Health Science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Ctr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SA -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Dept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Family &amp; Community Med</a:t>
            </a:r>
          </a:p>
          <a:p>
            <a:pPr>
              <a:buClr>
                <a:schemeClr val="accent3"/>
              </a:buClr>
              <a:buSzPct val="120000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 Health System</a:t>
            </a:r>
          </a:p>
          <a:p>
            <a:pPr>
              <a:buClr>
                <a:schemeClr val="accent3"/>
              </a:buClr>
              <a:buSzPct val="120000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YMCA of Greater San Antonio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88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914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THC and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CI:Now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have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grown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together over time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1" t="24712" r="6859" b="11606"/>
          <a:stretch/>
        </p:blipFill>
        <p:spPr bwMode="auto">
          <a:xfrm>
            <a:off x="293914" y="1371600"/>
            <a:ext cx="8610600" cy="415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7272" y="5798733"/>
            <a:ext cx="786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Greater capacity, broader scope of work, wider collaborations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67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672"/>
            <a:ext cx="8229600" cy="81972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SA was NACCHO MAPP Demonstration Site 2000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396" y="2802608"/>
            <a:ext cx="8229600" cy="359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6" y="965022"/>
            <a:ext cx="5181600" cy="161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66800"/>
            <a:ext cx="2377396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6400800"/>
            <a:ext cx="6019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http://www.maine.gov/dhhs/mecdc/public-health-systems/mapp/documents/mainemapp-toolkit.pdf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1165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28600"/>
            <a:ext cx="3200400" cy="336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57" y="3744348"/>
            <a:ext cx="8053224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88088"/>
            <a:ext cx="3733800" cy="479726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00400" y="76200"/>
            <a:ext cx="5815073" cy="81972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Hospitals in neighboring counties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51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For more information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Laura McKieran, DrPH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Laura.C.McKieran@uth.tmc.edu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210-276-9007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@iheartdata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CINow.info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HealthCollaborative.net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119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</TotalTime>
  <Words>245</Words>
  <Application>Microsoft Office PowerPoint</Application>
  <PresentationFormat>On-screen Show (4:3)</PresentationFormat>
  <Paragraphs>41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Engaging Hospitals as Partners   in Community Change</vt:lpstr>
      <vt:lpstr>PowerPoint Presentation</vt:lpstr>
      <vt:lpstr>THC has broad membership, not just hospitals</vt:lpstr>
      <vt:lpstr>THC and CI:Now have grown together over time</vt:lpstr>
      <vt:lpstr>SA was NACCHO MAPP Demonstration Site 2000</vt:lpstr>
      <vt:lpstr>Hospitals in neighboring counties</vt:lpstr>
      <vt:lpstr>For more information</vt:lpstr>
    </vt:vector>
  </TitlesOfParts>
  <Company>UT School of Public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McKieran, Laura C</dc:creator>
  <cp:lastModifiedBy>McKieran, Laura C</cp:lastModifiedBy>
  <cp:revision>21</cp:revision>
  <dcterms:created xsi:type="dcterms:W3CDTF">2015-04-23T17:46:30Z</dcterms:created>
  <dcterms:modified xsi:type="dcterms:W3CDTF">2015-04-28T23:37:28Z</dcterms:modified>
</cp:coreProperties>
</file>