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58" r:id="rId4"/>
    <p:sldId id="259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42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9371-CF57-4478-B1A4-1AF5D47BCE6B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6BDA-2B12-4E93-B90B-1F358629F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1A2A8-71E7-4D1B-A555-BE8F7279AC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042F10-7D1A-4FAA-9F58-7E6A632A1A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14270-B9B1-4FD7-BFC7-8DFC9C3A19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14270-B9B1-4FD7-BFC7-8DFC9C3A19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CACG= College Access and Completion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BDA-2B12-4E93-B90B-1F358629F0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54AB-0673-4544-B6FF-A0FD8491C2D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9D8C-E0C2-451D-835C-695BC9309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datahub.org/datastories/an-early-warning-story/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9185"/>
            <a:ext cx="7772400" cy="8820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The Rhode Island Data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HUB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867400"/>
            <a:ext cx="6400800" cy="91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Bridging Data Silos to Inform Policy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Rhode Island Department of Education and The Providence Plan</a:t>
            </a:r>
            <a:endParaRPr lang="en-US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62" y="57150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/>
          <a:stretch/>
        </p:blipFill>
        <p:spPr bwMode="auto">
          <a:xfrm>
            <a:off x="923925" y="152400"/>
            <a:ext cx="7223760" cy="433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1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5" y="152400"/>
            <a:ext cx="748031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4" name="Picture 3" descr="TPP BW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05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 </a:t>
            </a:r>
            <a:r>
              <a:rPr lang="en-US" dirty="0" err="1" smtClean="0"/>
              <a:t>Votta</a:t>
            </a:r>
            <a:r>
              <a:rPr lang="en-US" dirty="0" smtClean="0"/>
              <a:t>, RIDE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Agency Perspective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8191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9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value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DataHUB</a:t>
            </a:r>
            <a:r>
              <a:rPr lang="en-US" dirty="0" smtClean="0"/>
              <a:t> </a:t>
            </a:r>
            <a:r>
              <a:rPr lang="en-US" dirty="0"/>
              <a:t>to the </a:t>
            </a:r>
            <a:r>
              <a:rPr lang="en-US" dirty="0" smtClean="0"/>
              <a:t>RIDE?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Flexibility – Many ways to manipulate the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partnerships (HEALTH, DCYF, DLT)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Neutrality – Data Switzerland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 federated </a:t>
            </a:r>
            <a:r>
              <a:rPr lang="en-US" dirty="0" smtClean="0"/>
              <a:t>system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Broad appeal to multiple users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Changing a Data Culture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8191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0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Benefits </a:t>
            </a:r>
            <a:r>
              <a:rPr lang="en-US" dirty="0"/>
              <a:t>B</a:t>
            </a:r>
            <a:r>
              <a:rPr lang="en-US" dirty="0" smtClean="0"/>
              <a:t>eyond Linkage?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Better access to RIDE’s own data</a:t>
            </a:r>
          </a:p>
          <a:p>
            <a:r>
              <a:rPr lang="en-US" dirty="0" smtClean="0"/>
              <a:t>Strong cross-agency relationships</a:t>
            </a:r>
          </a:p>
          <a:p>
            <a:r>
              <a:rPr lang="en-US" dirty="0" smtClean="0"/>
              <a:t>Statewide capacity building</a:t>
            </a:r>
            <a:endParaRPr lang="en-US" dirty="0"/>
          </a:p>
        </p:txBody>
      </p:sp>
      <p:pic>
        <p:nvPicPr>
          <p:cNvPr id="2050" name="Picture 2" descr="Image loading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944471" cy="30480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3745453" cy="3228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An Essential Piece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8" y="4038600"/>
            <a:ext cx="3113782" cy="25146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13110"/>
            <a:ext cx="3276600" cy="27206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038600"/>
            <a:ext cx="2915401" cy="2590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Initial scope part of US Department of Education Office of Safe and Drug Free Schools grant through RIDE</a:t>
            </a:r>
          </a:p>
          <a:p>
            <a:pPr>
              <a:defRPr/>
            </a:pPr>
            <a:r>
              <a:rPr lang="en-US" dirty="0"/>
              <a:t>Five State agencies: RIDE, HEALTH, DCYF,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BHDDH, Family Court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Grant required linkage, not a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ProvPlan</a:t>
            </a:r>
            <a:r>
              <a:rPr lang="en-US" dirty="0" smtClean="0"/>
              <a:t> and RIDE saw opportunity to build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96963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8" name="Picture 7" descr="TPP BW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8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ProvPlan’s</a:t>
            </a:r>
            <a:r>
              <a:rPr lang="en-US" dirty="0" smtClean="0"/>
              <a:t>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7962"/>
            <a:ext cx="8686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non-profit (neutral ground)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data sharing agreements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HEALTH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RIDE, PPSD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DCYF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Experience linking Health and Education records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Database programming, data analysis &amp; presentation, web design, spatial analysis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6" name="Picture 5" descr="TPP BW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11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4483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Data Sharing Agreements Executed: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RIDE, Providence Schools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HEALTH</a:t>
            </a:r>
          </a:p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Higher Education (RIOHE)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Dept. Children Youth, Families (DCYF)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Dept. of Corrections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Providence City Agencies (Police, Assessor, etc.) 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Dorcas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Place/Full Service Community Schools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Providence After School Alliance (PASA)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In the works: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DHS/EOHHS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Dept. of Labor and Training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Family Service RI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6" name="Picture 5" descr="TPP BW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803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RIDE (SDFS)</a:t>
            </a:r>
          </a:p>
          <a:p>
            <a:r>
              <a:rPr lang="en-US" dirty="0" smtClean="0"/>
              <a:t>Casey (FSCS)</a:t>
            </a:r>
            <a:endParaRPr lang="en-US" b="1" dirty="0" smtClean="0"/>
          </a:p>
          <a:p>
            <a:r>
              <a:rPr lang="en-US" dirty="0" smtClean="0"/>
              <a:t>Higher </a:t>
            </a:r>
            <a:r>
              <a:rPr lang="en-US" dirty="0" smtClean="0"/>
              <a:t>Ed (CACG)</a:t>
            </a:r>
          </a:p>
          <a:p>
            <a:r>
              <a:rPr lang="en-US" dirty="0" smtClean="0"/>
              <a:t>RIDE (LDS I)</a:t>
            </a:r>
            <a:endParaRPr lang="en-US" b="1" dirty="0" smtClean="0"/>
          </a:p>
          <a:p>
            <a:r>
              <a:rPr lang="en-US" dirty="0" smtClean="0"/>
              <a:t>Casey </a:t>
            </a:r>
            <a:r>
              <a:rPr lang="en-US" dirty="0" smtClean="0"/>
              <a:t>(DCYF)</a:t>
            </a:r>
            <a:endParaRPr lang="en-US" b="1" dirty="0" smtClean="0"/>
          </a:p>
          <a:p>
            <a:r>
              <a:rPr lang="en-US" dirty="0" smtClean="0"/>
              <a:t>RIDE (LDS II)</a:t>
            </a:r>
          </a:p>
          <a:p>
            <a:r>
              <a:rPr lang="en-US" dirty="0"/>
              <a:t>Higher Ed </a:t>
            </a:r>
            <a:r>
              <a:rPr lang="en-US" dirty="0" smtClean="0"/>
              <a:t>(CACG II)</a:t>
            </a:r>
            <a:endParaRPr lang="en-US" dirty="0"/>
          </a:p>
          <a:p>
            <a:r>
              <a:rPr lang="en-US" dirty="0" smtClean="0"/>
              <a:t>DLT (Workforce Programs)</a:t>
            </a:r>
            <a:endParaRPr lang="en-US" b="1" dirty="0"/>
          </a:p>
        </p:txBody>
      </p:sp>
      <p:sp>
        <p:nvSpPr>
          <p:cNvPr id="4" name="Right Brace 3"/>
          <p:cNvSpPr/>
          <p:nvPr/>
        </p:nvSpPr>
        <p:spPr>
          <a:xfrm>
            <a:off x="3886200" y="1676400"/>
            <a:ext cx="1371600" cy="13716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145268"/>
            <a:ext cx="205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 to summer 2012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3124200" y="3276600"/>
            <a:ext cx="1371600" cy="9144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3561" y="3516868"/>
            <a:ext cx="13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starting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299228" y="4419600"/>
            <a:ext cx="1371600" cy="13716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3228" y="4876800"/>
            <a:ext cx="13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</a:t>
            </a:r>
            <a:r>
              <a:rPr lang="en-US" dirty="0" smtClean="0"/>
              <a:t> II2013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12" name="Picture 11" descr="TPP BW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567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800600"/>
            <a:ext cx="76962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 Tools for Different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Data Stories</a:t>
            </a:r>
            <a:r>
              <a:rPr lang="en-US" b="1" i="1" dirty="0" smtClean="0"/>
              <a:t> (most basic)</a:t>
            </a:r>
            <a:r>
              <a:rPr lang="en-US" b="1" dirty="0" smtClean="0"/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interactive slideshows that guide visitors through data on a specific policy or programmatic question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Reports </a:t>
            </a:r>
            <a:r>
              <a:rPr lang="en-US" b="1" i="1" dirty="0" smtClean="0"/>
              <a:t>(mid-level)</a:t>
            </a:r>
            <a:r>
              <a:rPr lang="en-US" b="1" dirty="0" smtClean="0"/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single page data snapshots that allow users to explore data on a single topic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Do-it-yourself Weave </a:t>
            </a:r>
            <a:r>
              <a:rPr lang="en-US" b="1" dirty="0" smtClean="0"/>
              <a:t>(advanced</a:t>
            </a:r>
            <a:r>
              <a:rPr lang="en-US" b="1" dirty="0" smtClean="0"/>
              <a:t>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Visualization tools from Open Indicators Consortium (OIC)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Data Catalog (essential for </a:t>
            </a:r>
            <a:r>
              <a:rPr lang="en-US" b="1" dirty="0" smtClean="0"/>
              <a:t>advanced</a:t>
            </a:r>
            <a:r>
              <a:rPr lang="en-US" b="1" dirty="0" smtClean="0"/>
              <a:t>):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search indicators, metadata,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lists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User Guides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FAQs, video tutorials, tip sheets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8" name="Picture 7" descr="TPP BW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643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DCYF Data Story:</a:t>
            </a:r>
            <a:br>
              <a:rPr lang="en-US" dirty="0" smtClean="0"/>
            </a:br>
            <a:r>
              <a:rPr lang="en-US" sz="3100" dirty="0" smtClean="0"/>
              <a:t>A Case Study of Convincement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Original participant in SDFS Grant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Shy about sharing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Needed a convincing example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RIDE data on “DCYF Kids” to create Data Story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began to flow…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6" name="Picture 5" descr="TPP BW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0" y="6172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http://ridatahub.org/datastories/an-early-warning-story/1/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97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56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096000"/>
            <a:ext cx="556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No linked data necessary! Just data all in one place.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6" name="Picture 5" descr="TPP BW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938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72400" cy="65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373110" y="6489700"/>
            <a:ext cx="627380" cy="1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kern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ProvPlan</a:t>
            </a:r>
            <a:endParaRPr lang="en-US" sz="1000" kern="1400" dirty="0">
              <a:solidFill>
                <a:srgbClr val="000000"/>
              </a:solidFill>
              <a:effectLst/>
              <a:latin typeface="Calibri"/>
              <a:ea typeface="Times New Roman"/>
            </a:endParaRPr>
          </a:p>
        </p:txBody>
      </p:sp>
      <p:pic>
        <p:nvPicPr>
          <p:cNvPr id="4" name="Picture 3" descr="TPP BW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6096000"/>
            <a:ext cx="222250" cy="393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05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436</Words>
  <Application>Microsoft Office PowerPoint</Application>
  <PresentationFormat>On-screen Show (4:3)</PresentationFormat>
  <Paragraphs>89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Rhode Island DataHUB</vt:lpstr>
      <vt:lpstr>Background</vt:lpstr>
      <vt:lpstr>ProvPlan’s Role</vt:lpstr>
      <vt:lpstr>Data Sources</vt:lpstr>
      <vt:lpstr>Funding</vt:lpstr>
      <vt:lpstr>Different Tools for Different Users</vt:lpstr>
      <vt:lpstr>DCYF Data Story: A Case Study of Convincement</vt:lpstr>
      <vt:lpstr>PowerPoint Presentation</vt:lpstr>
      <vt:lpstr>PowerPoint Presentation</vt:lpstr>
      <vt:lpstr>PowerPoint Presentation</vt:lpstr>
      <vt:lpstr>Peg Votta, RIDE</vt:lpstr>
      <vt:lpstr>What is the value of the  DataHUB to the RIDE?</vt:lpstr>
      <vt:lpstr>Benefits Beyond Linkage?</vt:lpstr>
      <vt:lpstr>An Essential Piece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Rhode Island DataHUB</dc:title>
  <dc:creator>Rebecca Lee</dc:creator>
  <cp:lastModifiedBy>Jim Lucht</cp:lastModifiedBy>
  <cp:revision>67</cp:revision>
  <dcterms:created xsi:type="dcterms:W3CDTF">2011-10-21T21:12:35Z</dcterms:created>
  <dcterms:modified xsi:type="dcterms:W3CDTF">2012-09-07T20:30:48Z</dcterms:modified>
</cp:coreProperties>
</file>