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154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3CFC77-DD03-4A7D-AB5D-6852372A50C5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</dgm:pt>
    <dgm:pt modelId="{FE73C2D9-C2E3-4C9E-B9FB-0F844388A880}">
      <dgm:prSet phldrT="[Text]" custT="1"/>
      <dgm:spPr>
        <a:solidFill>
          <a:schemeClr val="accent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en-US" sz="3200" b="0" i="0" u="none" dirty="0" smtClean="0"/>
            <a:t>Strengthening local capacity</a:t>
          </a:r>
          <a:endParaRPr lang="en-US" sz="3200" dirty="0"/>
        </a:p>
      </dgm:t>
    </dgm:pt>
    <dgm:pt modelId="{5D6FFB1C-2F85-496D-BE53-33604BC7CF92}" type="parTrans" cxnId="{109D6106-90BA-4391-AB87-FF01F2248B2F}">
      <dgm:prSet/>
      <dgm:spPr/>
      <dgm:t>
        <a:bodyPr/>
        <a:lstStyle/>
        <a:p>
          <a:endParaRPr lang="en-US"/>
        </a:p>
      </dgm:t>
    </dgm:pt>
    <dgm:pt modelId="{128B1EB7-01F0-44D7-9337-068B6606AED3}" type="sibTrans" cxnId="{109D6106-90BA-4391-AB87-FF01F2248B2F}">
      <dgm:prSet/>
      <dgm:spPr/>
      <dgm:t>
        <a:bodyPr/>
        <a:lstStyle/>
        <a:p>
          <a:endParaRPr lang="en-US"/>
        </a:p>
      </dgm:t>
    </dgm:pt>
    <dgm:pt modelId="{26280F74-2BBD-4B32-8911-CFCEE740AEA5}">
      <dgm:prSet phldrT="[Text]" custT="1"/>
      <dgm:spPr>
        <a:solidFill>
          <a:srgbClr val="FFFF99">
            <a:alpha val="49804"/>
          </a:srgbClr>
        </a:solidFill>
      </dgm:spPr>
      <dgm:t>
        <a:bodyPr/>
        <a:lstStyle/>
        <a:p>
          <a:r>
            <a:rPr lang="en-US" sz="3200" b="0" i="0" u="none" dirty="0" smtClean="0"/>
            <a:t>Building national support for community information systems</a:t>
          </a:r>
          <a:endParaRPr lang="en-US" sz="3200" dirty="0"/>
        </a:p>
      </dgm:t>
    </dgm:pt>
    <dgm:pt modelId="{44260918-C99A-4699-8CB8-C1E95232FE1A}" type="parTrans" cxnId="{7FC096A9-C264-415A-9C66-3003FA3E2FEB}">
      <dgm:prSet/>
      <dgm:spPr/>
      <dgm:t>
        <a:bodyPr/>
        <a:lstStyle/>
        <a:p>
          <a:endParaRPr lang="en-US"/>
        </a:p>
      </dgm:t>
    </dgm:pt>
    <dgm:pt modelId="{8B256B1F-0A01-490E-B50D-03824CD378D9}" type="sibTrans" cxnId="{7FC096A9-C264-415A-9C66-3003FA3E2FEB}">
      <dgm:prSet/>
      <dgm:spPr/>
      <dgm:t>
        <a:bodyPr/>
        <a:lstStyle/>
        <a:p>
          <a:endParaRPr lang="en-US"/>
        </a:p>
      </dgm:t>
    </dgm:pt>
    <dgm:pt modelId="{19ABE258-E8EB-497F-8C25-AB84B23C6BF2}">
      <dgm:prSet phldrT="[Text]" custT="1"/>
      <dgm:spPr>
        <a:solidFill>
          <a:schemeClr val="accent5">
            <a:lumMod val="20000"/>
            <a:lumOff val="80000"/>
            <a:alpha val="50000"/>
          </a:schemeClr>
        </a:solidFill>
      </dgm:spPr>
      <dgm:t>
        <a:bodyPr/>
        <a:lstStyle/>
        <a:p>
          <a:r>
            <a:rPr lang="en-US" sz="3200" b="0" i="0" u="none" dirty="0" smtClean="0"/>
            <a:t>Informing local and national policy</a:t>
          </a:r>
          <a:endParaRPr lang="en-US" sz="3200" dirty="0"/>
        </a:p>
      </dgm:t>
    </dgm:pt>
    <dgm:pt modelId="{84D0D2EC-F73B-4EB5-B9CB-54DC945EA951}" type="parTrans" cxnId="{5664C701-F880-40A6-B348-CA4CEA776DC7}">
      <dgm:prSet/>
      <dgm:spPr/>
      <dgm:t>
        <a:bodyPr/>
        <a:lstStyle/>
        <a:p>
          <a:endParaRPr lang="en-US"/>
        </a:p>
      </dgm:t>
    </dgm:pt>
    <dgm:pt modelId="{6066310D-DD3B-4471-9972-5B1A9142165A}" type="sibTrans" cxnId="{5664C701-F880-40A6-B348-CA4CEA776DC7}">
      <dgm:prSet/>
      <dgm:spPr/>
      <dgm:t>
        <a:bodyPr/>
        <a:lstStyle/>
        <a:p>
          <a:endParaRPr lang="en-US"/>
        </a:p>
      </dgm:t>
    </dgm:pt>
    <dgm:pt modelId="{08C0611C-C3FF-4F7A-BCB4-6B51879BAC66}" type="pres">
      <dgm:prSet presAssocID="{F83CFC77-DD03-4A7D-AB5D-6852372A50C5}" presName="compositeShape" presStyleCnt="0">
        <dgm:presLayoutVars>
          <dgm:chMax val="7"/>
          <dgm:dir/>
          <dgm:resizeHandles val="exact"/>
        </dgm:presLayoutVars>
      </dgm:prSet>
      <dgm:spPr/>
    </dgm:pt>
    <dgm:pt modelId="{4682EE91-F65D-4F78-BBDD-B6735605931A}" type="pres">
      <dgm:prSet presAssocID="{FE73C2D9-C2E3-4C9E-B9FB-0F844388A880}" presName="circ1" presStyleLbl="vennNode1" presStyleIdx="0" presStyleCnt="3" custScaleX="183397" custScaleY="166667"/>
      <dgm:spPr/>
      <dgm:t>
        <a:bodyPr/>
        <a:lstStyle/>
        <a:p>
          <a:endParaRPr lang="en-US"/>
        </a:p>
      </dgm:t>
    </dgm:pt>
    <dgm:pt modelId="{F2DBC806-EA01-4D95-B724-46055CCD4486}" type="pres">
      <dgm:prSet presAssocID="{FE73C2D9-C2E3-4C9E-B9FB-0F844388A88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2694BC-6DE0-4CDF-8F32-FC153359B1F3}" type="pres">
      <dgm:prSet presAssocID="{26280F74-2BBD-4B32-8911-CFCEE740AEA5}" presName="circ2" presStyleLbl="vennNode1" presStyleIdx="1" presStyleCnt="3" custScaleX="176337" custScaleY="164679"/>
      <dgm:spPr/>
      <dgm:t>
        <a:bodyPr/>
        <a:lstStyle/>
        <a:p>
          <a:endParaRPr lang="en-US"/>
        </a:p>
      </dgm:t>
    </dgm:pt>
    <dgm:pt modelId="{58B6A5CA-005C-4701-BB12-A2E18B79E0AA}" type="pres">
      <dgm:prSet presAssocID="{26280F74-2BBD-4B32-8911-CFCEE740AEA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092A65-D1B4-45D7-9DE4-194A7AD3459D}" type="pres">
      <dgm:prSet presAssocID="{19ABE258-E8EB-497F-8C25-AB84B23C6BF2}" presName="circ3" presStyleLbl="vennNode1" presStyleIdx="2" presStyleCnt="3" custScaleX="168698" custScaleY="165834" custLinFactNeighborX="1228" custLinFactNeighborY="818"/>
      <dgm:spPr/>
      <dgm:t>
        <a:bodyPr/>
        <a:lstStyle/>
        <a:p>
          <a:endParaRPr lang="en-US"/>
        </a:p>
      </dgm:t>
    </dgm:pt>
    <dgm:pt modelId="{E5AB1287-E610-44C6-A093-1CB9EA52ED5F}" type="pres">
      <dgm:prSet presAssocID="{19ABE258-E8EB-497F-8C25-AB84B23C6BF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DADE17B-EEB7-4C3A-A5FE-4EE20415D14B}" type="presOf" srcId="{26280F74-2BBD-4B32-8911-CFCEE740AEA5}" destId="{58B6A5CA-005C-4701-BB12-A2E18B79E0AA}" srcOrd="1" destOrd="0" presId="urn:microsoft.com/office/officeart/2005/8/layout/venn1"/>
    <dgm:cxn modelId="{F930E45E-BA73-4294-BA55-474BEE1183A9}" type="presOf" srcId="{F83CFC77-DD03-4A7D-AB5D-6852372A50C5}" destId="{08C0611C-C3FF-4F7A-BCB4-6B51879BAC66}" srcOrd="0" destOrd="0" presId="urn:microsoft.com/office/officeart/2005/8/layout/venn1"/>
    <dgm:cxn modelId="{7FC096A9-C264-415A-9C66-3003FA3E2FEB}" srcId="{F83CFC77-DD03-4A7D-AB5D-6852372A50C5}" destId="{26280F74-2BBD-4B32-8911-CFCEE740AEA5}" srcOrd="1" destOrd="0" parTransId="{44260918-C99A-4699-8CB8-C1E95232FE1A}" sibTransId="{8B256B1F-0A01-490E-B50D-03824CD378D9}"/>
    <dgm:cxn modelId="{5A446E0B-59D9-4DD7-AA2F-D38F8B94D034}" type="presOf" srcId="{FE73C2D9-C2E3-4C9E-B9FB-0F844388A880}" destId="{F2DBC806-EA01-4D95-B724-46055CCD4486}" srcOrd="1" destOrd="0" presId="urn:microsoft.com/office/officeart/2005/8/layout/venn1"/>
    <dgm:cxn modelId="{5664C701-F880-40A6-B348-CA4CEA776DC7}" srcId="{F83CFC77-DD03-4A7D-AB5D-6852372A50C5}" destId="{19ABE258-E8EB-497F-8C25-AB84B23C6BF2}" srcOrd="2" destOrd="0" parTransId="{84D0D2EC-F73B-4EB5-B9CB-54DC945EA951}" sibTransId="{6066310D-DD3B-4471-9972-5B1A9142165A}"/>
    <dgm:cxn modelId="{8C0988BD-DFEE-4C91-AAB4-07494387F732}" type="presOf" srcId="{26280F74-2BBD-4B32-8911-CFCEE740AEA5}" destId="{712694BC-6DE0-4CDF-8F32-FC153359B1F3}" srcOrd="0" destOrd="0" presId="urn:microsoft.com/office/officeart/2005/8/layout/venn1"/>
    <dgm:cxn modelId="{2C5F300E-A43C-4FD7-BAEC-D4FEB4329478}" type="presOf" srcId="{19ABE258-E8EB-497F-8C25-AB84B23C6BF2}" destId="{E5AB1287-E610-44C6-A093-1CB9EA52ED5F}" srcOrd="1" destOrd="0" presId="urn:microsoft.com/office/officeart/2005/8/layout/venn1"/>
    <dgm:cxn modelId="{109D6106-90BA-4391-AB87-FF01F2248B2F}" srcId="{F83CFC77-DD03-4A7D-AB5D-6852372A50C5}" destId="{FE73C2D9-C2E3-4C9E-B9FB-0F844388A880}" srcOrd="0" destOrd="0" parTransId="{5D6FFB1C-2F85-496D-BE53-33604BC7CF92}" sibTransId="{128B1EB7-01F0-44D7-9337-068B6606AED3}"/>
    <dgm:cxn modelId="{E47DECF8-F72E-4140-A1F2-4FFC4854C4B9}" type="presOf" srcId="{FE73C2D9-C2E3-4C9E-B9FB-0F844388A880}" destId="{4682EE91-F65D-4F78-BBDD-B6735605931A}" srcOrd="0" destOrd="0" presId="urn:microsoft.com/office/officeart/2005/8/layout/venn1"/>
    <dgm:cxn modelId="{B49F63FE-96D3-45E2-95E4-99866A20934F}" type="presOf" srcId="{19ABE258-E8EB-497F-8C25-AB84B23C6BF2}" destId="{2D092A65-D1B4-45D7-9DE4-194A7AD3459D}" srcOrd="0" destOrd="0" presId="urn:microsoft.com/office/officeart/2005/8/layout/venn1"/>
    <dgm:cxn modelId="{7F75EDD0-22FC-4307-BBC8-818302840E33}" type="presParOf" srcId="{08C0611C-C3FF-4F7A-BCB4-6B51879BAC66}" destId="{4682EE91-F65D-4F78-BBDD-B6735605931A}" srcOrd="0" destOrd="0" presId="urn:microsoft.com/office/officeart/2005/8/layout/venn1"/>
    <dgm:cxn modelId="{A78868A5-C46F-4B2E-A3F5-53D763892930}" type="presParOf" srcId="{08C0611C-C3FF-4F7A-BCB4-6B51879BAC66}" destId="{F2DBC806-EA01-4D95-B724-46055CCD4486}" srcOrd="1" destOrd="0" presId="urn:microsoft.com/office/officeart/2005/8/layout/venn1"/>
    <dgm:cxn modelId="{CDF3C425-B843-43D3-866C-2F9D9C6B9299}" type="presParOf" srcId="{08C0611C-C3FF-4F7A-BCB4-6B51879BAC66}" destId="{712694BC-6DE0-4CDF-8F32-FC153359B1F3}" srcOrd="2" destOrd="0" presId="urn:microsoft.com/office/officeart/2005/8/layout/venn1"/>
    <dgm:cxn modelId="{F8B39425-6623-47E7-95A9-DDB6C43513AC}" type="presParOf" srcId="{08C0611C-C3FF-4F7A-BCB4-6B51879BAC66}" destId="{58B6A5CA-005C-4701-BB12-A2E18B79E0AA}" srcOrd="3" destOrd="0" presId="urn:microsoft.com/office/officeart/2005/8/layout/venn1"/>
    <dgm:cxn modelId="{E99B3016-9225-454F-B222-A97682839E21}" type="presParOf" srcId="{08C0611C-C3FF-4F7A-BCB4-6B51879BAC66}" destId="{2D092A65-D1B4-45D7-9DE4-194A7AD3459D}" srcOrd="4" destOrd="0" presId="urn:microsoft.com/office/officeart/2005/8/layout/venn1"/>
    <dgm:cxn modelId="{552D1FB3-240B-4EF0-A016-E51B40290946}" type="presParOf" srcId="{08C0611C-C3FF-4F7A-BCB4-6B51879BAC66}" destId="{E5AB1287-E610-44C6-A093-1CB9EA52ED5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3CFC77-DD03-4A7D-AB5D-6852372A50C5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</dgm:pt>
    <dgm:pt modelId="{FE73C2D9-C2E3-4C9E-B9FB-0F844388A880}">
      <dgm:prSet phldrT="[Text]" custT="1"/>
      <dgm:spPr>
        <a:solidFill>
          <a:schemeClr val="accent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en-US" sz="3200" b="0" i="0" u="none" dirty="0" smtClean="0">
              <a:solidFill>
                <a:schemeClr val="bg1">
                  <a:lumMod val="75000"/>
                </a:schemeClr>
              </a:solidFill>
            </a:rPr>
            <a:t>Strengthening local capacity</a:t>
          </a:r>
          <a:endParaRPr lang="en-US" sz="3200" dirty="0">
            <a:solidFill>
              <a:schemeClr val="bg1">
                <a:lumMod val="75000"/>
              </a:schemeClr>
            </a:solidFill>
          </a:endParaRPr>
        </a:p>
      </dgm:t>
    </dgm:pt>
    <dgm:pt modelId="{5D6FFB1C-2F85-496D-BE53-33604BC7CF92}" type="parTrans" cxnId="{109D6106-90BA-4391-AB87-FF01F2248B2F}">
      <dgm:prSet/>
      <dgm:spPr/>
      <dgm:t>
        <a:bodyPr/>
        <a:lstStyle/>
        <a:p>
          <a:endParaRPr lang="en-US"/>
        </a:p>
      </dgm:t>
    </dgm:pt>
    <dgm:pt modelId="{128B1EB7-01F0-44D7-9337-068B6606AED3}" type="sibTrans" cxnId="{109D6106-90BA-4391-AB87-FF01F2248B2F}">
      <dgm:prSet/>
      <dgm:spPr/>
      <dgm:t>
        <a:bodyPr/>
        <a:lstStyle/>
        <a:p>
          <a:endParaRPr lang="en-US"/>
        </a:p>
      </dgm:t>
    </dgm:pt>
    <dgm:pt modelId="{26280F74-2BBD-4B32-8911-CFCEE740AEA5}">
      <dgm:prSet phldrT="[Text]" custT="1"/>
      <dgm:spPr>
        <a:solidFill>
          <a:srgbClr val="FFFF99">
            <a:alpha val="49804"/>
          </a:srgbClr>
        </a:solidFill>
      </dgm:spPr>
      <dgm:t>
        <a:bodyPr/>
        <a:lstStyle/>
        <a:p>
          <a:r>
            <a:rPr lang="en-US" sz="3200" b="0" i="0" u="none" dirty="0" smtClean="0">
              <a:solidFill>
                <a:schemeClr val="bg1">
                  <a:lumMod val="75000"/>
                </a:schemeClr>
              </a:solidFill>
            </a:rPr>
            <a:t>Building national support for community information systems</a:t>
          </a:r>
          <a:endParaRPr lang="en-US" sz="3200" dirty="0">
            <a:solidFill>
              <a:schemeClr val="bg1">
                <a:lumMod val="75000"/>
              </a:schemeClr>
            </a:solidFill>
          </a:endParaRPr>
        </a:p>
      </dgm:t>
    </dgm:pt>
    <dgm:pt modelId="{44260918-C99A-4699-8CB8-C1E95232FE1A}" type="parTrans" cxnId="{7FC096A9-C264-415A-9C66-3003FA3E2FEB}">
      <dgm:prSet/>
      <dgm:spPr/>
      <dgm:t>
        <a:bodyPr/>
        <a:lstStyle/>
        <a:p>
          <a:endParaRPr lang="en-US"/>
        </a:p>
      </dgm:t>
    </dgm:pt>
    <dgm:pt modelId="{8B256B1F-0A01-490E-B50D-03824CD378D9}" type="sibTrans" cxnId="{7FC096A9-C264-415A-9C66-3003FA3E2FEB}">
      <dgm:prSet/>
      <dgm:spPr/>
      <dgm:t>
        <a:bodyPr/>
        <a:lstStyle/>
        <a:p>
          <a:endParaRPr lang="en-US"/>
        </a:p>
      </dgm:t>
    </dgm:pt>
    <dgm:pt modelId="{19ABE258-E8EB-497F-8C25-AB84B23C6BF2}">
      <dgm:prSet phldrT="[Text]" custT="1"/>
      <dgm:spPr>
        <a:solidFill>
          <a:schemeClr val="accent5">
            <a:lumMod val="20000"/>
            <a:lumOff val="80000"/>
            <a:alpha val="50000"/>
          </a:schemeClr>
        </a:solidFill>
      </dgm:spPr>
      <dgm:t>
        <a:bodyPr/>
        <a:lstStyle/>
        <a:p>
          <a:r>
            <a:rPr lang="en-US" sz="3200" b="0" i="0" u="none" dirty="0" smtClean="0">
              <a:solidFill>
                <a:schemeClr val="bg1">
                  <a:lumMod val="75000"/>
                </a:schemeClr>
              </a:solidFill>
            </a:rPr>
            <a:t>Informing local and national policy</a:t>
          </a:r>
          <a:endParaRPr lang="en-US" sz="3200" dirty="0">
            <a:solidFill>
              <a:schemeClr val="bg1">
                <a:lumMod val="75000"/>
              </a:schemeClr>
            </a:solidFill>
          </a:endParaRPr>
        </a:p>
      </dgm:t>
    </dgm:pt>
    <dgm:pt modelId="{84D0D2EC-F73B-4EB5-B9CB-54DC945EA951}" type="parTrans" cxnId="{5664C701-F880-40A6-B348-CA4CEA776DC7}">
      <dgm:prSet/>
      <dgm:spPr/>
      <dgm:t>
        <a:bodyPr/>
        <a:lstStyle/>
        <a:p>
          <a:endParaRPr lang="en-US"/>
        </a:p>
      </dgm:t>
    </dgm:pt>
    <dgm:pt modelId="{6066310D-DD3B-4471-9972-5B1A9142165A}" type="sibTrans" cxnId="{5664C701-F880-40A6-B348-CA4CEA776DC7}">
      <dgm:prSet/>
      <dgm:spPr/>
      <dgm:t>
        <a:bodyPr/>
        <a:lstStyle/>
        <a:p>
          <a:endParaRPr lang="en-US"/>
        </a:p>
      </dgm:t>
    </dgm:pt>
    <dgm:pt modelId="{08C0611C-C3FF-4F7A-BCB4-6B51879BAC66}" type="pres">
      <dgm:prSet presAssocID="{F83CFC77-DD03-4A7D-AB5D-6852372A50C5}" presName="compositeShape" presStyleCnt="0">
        <dgm:presLayoutVars>
          <dgm:chMax val="7"/>
          <dgm:dir/>
          <dgm:resizeHandles val="exact"/>
        </dgm:presLayoutVars>
      </dgm:prSet>
      <dgm:spPr/>
    </dgm:pt>
    <dgm:pt modelId="{4682EE91-F65D-4F78-BBDD-B6735605931A}" type="pres">
      <dgm:prSet presAssocID="{FE73C2D9-C2E3-4C9E-B9FB-0F844388A880}" presName="circ1" presStyleLbl="vennNode1" presStyleIdx="0" presStyleCnt="3" custScaleX="183397" custScaleY="166667"/>
      <dgm:spPr/>
      <dgm:t>
        <a:bodyPr/>
        <a:lstStyle/>
        <a:p>
          <a:endParaRPr lang="en-US"/>
        </a:p>
      </dgm:t>
    </dgm:pt>
    <dgm:pt modelId="{F2DBC806-EA01-4D95-B724-46055CCD4486}" type="pres">
      <dgm:prSet presAssocID="{FE73C2D9-C2E3-4C9E-B9FB-0F844388A88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2694BC-6DE0-4CDF-8F32-FC153359B1F3}" type="pres">
      <dgm:prSet presAssocID="{26280F74-2BBD-4B32-8911-CFCEE740AEA5}" presName="circ2" presStyleLbl="vennNode1" presStyleIdx="1" presStyleCnt="3" custScaleX="176337" custScaleY="164679"/>
      <dgm:spPr/>
      <dgm:t>
        <a:bodyPr/>
        <a:lstStyle/>
        <a:p>
          <a:endParaRPr lang="en-US"/>
        </a:p>
      </dgm:t>
    </dgm:pt>
    <dgm:pt modelId="{58B6A5CA-005C-4701-BB12-A2E18B79E0AA}" type="pres">
      <dgm:prSet presAssocID="{26280F74-2BBD-4B32-8911-CFCEE740AEA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092A65-D1B4-45D7-9DE4-194A7AD3459D}" type="pres">
      <dgm:prSet presAssocID="{19ABE258-E8EB-497F-8C25-AB84B23C6BF2}" presName="circ3" presStyleLbl="vennNode1" presStyleIdx="2" presStyleCnt="3" custScaleX="168698" custScaleY="165834" custLinFactNeighborX="1228" custLinFactNeighborY="818"/>
      <dgm:spPr/>
      <dgm:t>
        <a:bodyPr/>
        <a:lstStyle/>
        <a:p>
          <a:endParaRPr lang="en-US"/>
        </a:p>
      </dgm:t>
    </dgm:pt>
    <dgm:pt modelId="{E5AB1287-E610-44C6-A093-1CB9EA52ED5F}" type="pres">
      <dgm:prSet presAssocID="{19ABE258-E8EB-497F-8C25-AB84B23C6BF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5BFDB9F-CF24-47F3-813B-5E86994CE868}" type="presOf" srcId="{19ABE258-E8EB-497F-8C25-AB84B23C6BF2}" destId="{E5AB1287-E610-44C6-A093-1CB9EA52ED5F}" srcOrd="1" destOrd="0" presId="urn:microsoft.com/office/officeart/2005/8/layout/venn1"/>
    <dgm:cxn modelId="{7FC096A9-C264-415A-9C66-3003FA3E2FEB}" srcId="{F83CFC77-DD03-4A7D-AB5D-6852372A50C5}" destId="{26280F74-2BBD-4B32-8911-CFCEE740AEA5}" srcOrd="1" destOrd="0" parTransId="{44260918-C99A-4699-8CB8-C1E95232FE1A}" sibTransId="{8B256B1F-0A01-490E-B50D-03824CD378D9}"/>
    <dgm:cxn modelId="{7DE5B3BA-1992-4770-BC9A-92400431B55A}" type="presOf" srcId="{19ABE258-E8EB-497F-8C25-AB84B23C6BF2}" destId="{2D092A65-D1B4-45D7-9DE4-194A7AD3459D}" srcOrd="0" destOrd="0" presId="urn:microsoft.com/office/officeart/2005/8/layout/venn1"/>
    <dgm:cxn modelId="{5664C701-F880-40A6-B348-CA4CEA776DC7}" srcId="{F83CFC77-DD03-4A7D-AB5D-6852372A50C5}" destId="{19ABE258-E8EB-497F-8C25-AB84B23C6BF2}" srcOrd="2" destOrd="0" parTransId="{84D0D2EC-F73B-4EB5-B9CB-54DC945EA951}" sibTransId="{6066310D-DD3B-4471-9972-5B1A9142165A}"/>
    <dgm:cxn modelId="{194EAFEB-41BA-4B1C-B35A-0D66DB9F16C9}" type="presOf" srcId="{26280F74-2BBD-4B32-8911-CFCEE740AEA5}" destId="{712694BC-6DE0-4CDF-8F32-FC153359B1F3}" srcOrd="0" destOrd="0" presId="urn:microsoft.com/office/officeart/2005/8/layout/venn1"/>
    <dgm:cxn modelId="{BC089F60-08B8-4AD4-BE5D-A708AA0DFF09}" type="presOf" srcId="{F83CFC77-DD03-4A7D-AB5D-6852372A50C5}" destId="{08C0611C-C3FF-4F7A-BCB4-6B51879BAC66}" srcOrd="0" destOrd="0" presId="urn:microsoft.com/office/officeart/2005/8/layout/venn1"/>
    <dgm:cxn modelId="{BC34C62A-9934-43F0-9126-EF5BC5889A3E}" type="presOf" srcId="{26280F74-2BBD-4B32-8911-CFCEE740AEA5}" destId="{58B6A5CA-005C-4701-BB12-A2E18B79E0AA}" srcOrd="1" destOrd="0" presId="urn:microsoft.com/office/officeart/2005/8/layout/venn1"/>
    <dgm:cxn modelId="{0E99F0A5-68EA-48B0-BCAD-8F01814B95BB}" type="presOf" srcId="{FE73C2D9-C2E3-4C9E-B9FB-0F844388A880}" destId="{F2DBC806-EA01-4D95-B724-46055CCD4486}" srcOrd="1" destOrd="0" presId="urn:microsoft.com/office/officeart/2005/8/layout/venn1"/>
    <dgm:cxn modelId="{109D6106-90BA-4391-AB87-FF01F2248B2F}" srcId="{F83CFC77-DD03-4A7D-AB5D-6852372A50C5}" destId="{FE73C2D9-C2E3-4C9E-B9FB-0F844388A880}" srcOrd="0" destOrd="0" parTransId="{5D6FFB1C-2F85-496D-BE53-33604BC7CF92}" sibTransId="{128B1EB7-01F0-44D7-9337-068B6606AED3}"/>
    <dgm:cxn modelId="{21ED1C30-A86C-4E08-8F29-218B12027FA3}" type="presOf" srcId="{FE73C2D9-C2E3-4C9E-B9FB-0F844388A880}" destId="{4682EE91-F65D-4F78-BBDD-B6735605931A}" srcOrd="0" destOrd="0" presId="urn:microsoft.com/office/officeart/2005/8/layout/venn1"/>
    <dgm:cxn modelId="{21D7E4DD-DF25-4638-A141-0FDCB489467E}" type="presParOf" srcId="{08C0611C-C3FF-4F7A-BCB4-6B51879BAC66}" destId="{4682EE91-F65D-4F78-BBDD-B6735605931A}" srcOrd="0" destOrd="0" presId="urn:microsoft.com/office/officeart/2005/8/layout/venn1"/>
    <dgm:cxn modelId="{EFF7D752-EE7C-417C-993B-16E377B1C7CB}" type="presParOf" srcId="{08C0611C-C3FF-4F7A-BCB4-6B51879BAC66}" destId="{F2DBC806-EA01-4D95-B724-46055CCD4486}" srcOrd="1" destOrd="0" presId="urn:microsoft.com/office/officeart/2005/8/layout/venn1"/>
    <dgm:cxn modelId="{7F2E5472-F7A0-4C86-B177-A9C37ACDDA90}" type="presParOf" srcId="{08C0611C-C3FF-4F7A-BCB4-6B51879BAC66}" destId="{712694BC-6DE0-4CDF-8F32-FC153359B1F3}" srcOrd="2" destOrd="0" presId="urn:microsoft.com/office/officeart/2005/8/layout/venn1"/>
    <dgm:cxn modelId="{09C9FB03-D06A-4C20-A211-13EDD2F79FF5}" type="presParOf" srcId="{08C0611C-C3FF-4F7A-BCB4-6B51879BAC66}" destId="{58B6A5CA-005C-4701-BB12-A2E18B79E0AA}" srcOrd="3" destOrd="0" presId="urn:microsoft.com/office/officeart/2005/8/layout/venn1"/>
    <dgm:cxn modelId="{6B13330C-0769-47A2-BCC0-DEA5D74543B2}" type="presParOf" srcId="{08C0611C-C3FF-4F7A-BCB4-6B51879BAC66}" destId="{2D092A65-D1B4-45D7-9DE4-194A7AD3459D}" srcOrd="4" destOrd="0" presId="urn:microsoft.com/office/officeart/2005/8/layout/venn1"/>
    <dgm:cxn modelId="{6AAA8FFA-E1C3-4A28-986A-4161D1998576}" type="presParOf" srcId="{08C0611C-C3FF-4F7A-BCB4-6B51879BAC66}" destId="{E5AB1287-E610-44C6-A093-1CB9EA52ED5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82EE91-F65D-4F78-BBDD-B6735605931A}">
      <dsp:nvSpPr>
        <dsp:cNvPr id="0" name=""/>
        <dsp:cNvSpPr/>
      </dsp:nvSpPr>
      <dsp:spPr>
        <a:xfrm>
          <a:off x="101831" y="-890442"/>
          <a:ext cx="5772123" cy="5245573"/>
        </a:xfrm>
        <a:prstGeom prst="ellipse">
          <a:avLst/>
        </a:prstGeom>
        <a:solidFill>
          <a:schemeClr val="accent2">
            <a:lumMod val="40000"/>
            <a:lumOff val="6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i="0" u="none" kern="1200" dirty="0" smtClean="0"/>
            <a:t>Strengthening local capacity</a:t>
          </a:r>
          <a:endParaRPr lang="en-US" sz="3200" kern="1200" dirty="0"/>
        </a:p>
      </dsp:txBody>
      <dsp:txXfrm>
        <a:off x="871448" y="27533"/>
        <a:ext cx="4232890" cy="2360508"/>
      </dsp:txXfrm>
    </dsp:sp>
    <dsp:sp modelId="{712694BC-6DE0-4CDF-8F32-FC153359B1F3}">
      <dsp:nvSpPr>
        <dsp:cNvPr id="0" name=""/>
        <dsp:cNvSpPr/>
      </dsp:nvSpPr>
      <dsp:spPr>
        <a:xfrm>
          <a:off x="1348597" y="1107928"/>
          <a:ext cx="5549921" cy="5183004"/>
        </a:xfrm>
        <a:prstGeom prst="ellipse">
          <a:avLst/>
        </a:prstGeom>
        <a:solidFill>
          <a:srgbClr val="FFFF99">
            <a:alpha val="49804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i="0" u="none" kern="1200" dirty="0" smtClean="0"/>
            <a:t>Building national support for community information systems</a:t>
          </a:r>
          <a:endParaRPr lang="en-US" sz="3200" kern="1200" dirty="0"/>
        </a:p>
      </dsp:txBody>
      <dsp:txXfrm>
        <a:off x="3045948" y="2446871"/>
        <a:ext cx="3329952" cy="2850652"/>
      </dsp:txXfrm>
    </dsp:sp>
    <dsp:sp modelId="{2D092A65-D1B4-45D7-9DE4-194A7AD3459D}">
      <dsp:nvSpPr>
        <dsp:cNvPr id="0" name=""/>
        <dsp:cNvSpPr/>
      </dsp:nvSpPr>
      <dsp:spPr>
        <a:xfrm>
          <a:off x="-763869" y="1089752"/>
          <a:ext cx="5309496" cy="5219356"/>
        </a:xfrm>
        <a:prstGeom prst="ellipse">
          <a:avLst/>
        </a:prstGeom>
        <a:solidFill>
          <a:schemeClr val="accent5">
            <a:lumMod val="20000"/>
            <a:lumOff val="8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i="0" u="none" kern="1200" dirty="0" smtClean="0"/>
            <a:t>Informing local and national policy</a:t>
          </a:r>
          <a:endParaRPr lang="en-US" sz="3200" kern="1200" dirty="0"/>
        </a:p>
      </dsp:txBody>
      <dsp:txXfrm>
        <a:off x="-263892" y="2438086"/>
        <a:ext cx="3185697" cy="28706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82EE91-F65D-4F78-BBDD-B6735605931A}">
      <dsp:nvSpPr>
        <dsp:cNvPr id="0" name=""/>
        <dsp:cNvSpPr/>
      </dsp:nvSpPr>
      <dsp:spPr>
        <a:xfrm>
          <a:off x="101831" y="-890442"/>
          <a:ext cx="5772123" cy="5245573"/>
        </a:xfrm>
        <a:prstGeom prst="ellipse">
          <a:avLst/>
        </a:prstGeom>
        <a:solidFill>
          <a:schemeClr val="accent2">
            <a:lumMod val="40000"/>
            <a:lumOff val="6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i="0" u="none" kern="1200" dirty="0" smtClean="0">
              <a:solidFill>
                <a:schemeClr val="bg1">
                  <a:lumMod val="75000"/>
                </a:schemeClr>
              </a:solidFill>
            </a:rPr>
            <a:t>Strengthening local capacity</a:t>
          </a:r>
          <a:endParaRPr lang="en-US" sz="32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871448" y="27533"/>
        <a:ext cx="4232890" cy="2360508"/>
      </dsp:txXfrm>
    </dsp:sp>
    <dsp:sp modelId="{712694BC-6DE0-4CDF-8F32-FC153359B1F3}">
      <dsp:nvSpPr>
        <dsp:cNvPr id="0" name=""/>
        <dsp:cNvSpPr/>
      </dsp:nvSpPr>
      <dsp:spPr>
        <a:xfrm>
          <a:off x="1348597" y="1107928"/>
          <a:ext cx="5549921" cy="5183004"/>
        </a:xfrm>
        <a:prstGeom prst="ellipse">
          <a:avLst/>
        </a:prstGeom>
        <a:solidFill>
          <a:srgbClr val="FFFF99">
            <a:alpha val="49804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i="0" u="none" kern="1200" dirty="0" smtClean="0">
              <a:solidFill>
                <a:schemeClr val="bg1">
                  <a:lumMod val="75000"/>
                </a:schemeClr>
              </a:solidFill>
            </a:rPr>
            <a:t>Building national support for community information systems</a:t>
          </a:r>
          <a:endParaRPr lang="en-US" sz="32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3045948" y="2446871"/>
        <a:ext cx="3329952" cy="2850652"/>
      </dsp:txXfrm>
    </dsp:sp>
    <dsp:sp modelId="{2D092A65-D1B4-45D7-9DE4-194A7AD3459D}">
      <dsp:nvSpPr>
        <dsp:cNvPr id="0" name=""/>
        <dsp:cNvSpPr/>
      </dsp:nvSpPr>
      <dsp:spPr>
        <a:xfrm>
          <a:off x="-763869" y="1089752"/>
          <a:ext cx="5309496" cy="5219356"/>
        </a:xfrm>
        <a:prstGeom prst="ellipse">
          <a:avLst/>
        </a:prstGeom>
        <a:solidFill>
          <a:schemeClr val="accent5">
            <a:lumMod val="20000"/>
            <a:lumOff val="8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i="0" u="none" kern="1200" dirty="0" smtClean="0">
              <a:solidFill>
                <a:schemeClr val="bg1">
                  <a:lumMod val="75000"/>
                </a:schemeClr>
              </a:solidFill>
            </a:rPr>
            <a:t>Informing local and national policy</a:t>
          </a:r>
          <a:endParaRPr lang="en-US" sz="32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-263892" y="2438086"/>
        <a:ext cx="3185697" cy="28706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3375-155B-4200-B5BD-C447C48571B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A21B-53BB-4CEC-9FA3-913310CF8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58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3375-155B-4200-B5BD-C447C48571B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A21B-53BB-4CEC-9FA3-913310CF8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57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3375-155B-4200-B5BD-C447C48571B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A21B-53BB-4CEC-9FA3-913310CF8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68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3375-155B-4200-B5BD-C447C48571B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A21B-53BB-4CEC-9FA3-913310CF8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15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3375-155B-4200-B5BD-C447C48571B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A21B-53BB-4CEC-9FA3-913310CF8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67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3375-155B-4200-B5BD-C447C48571B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A21B-53BB-4CEC-9FA3-913310CF8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34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3375-155B-4200-B5BD-C447C48571B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A21B-53BB-4CEC-9FA3-913310CF8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23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3375-155B-4200-B5BD-C447C48571B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A21B-53BB-4CEC-9FA3-913310CF8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82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3375-155B-4200-B5BD-C447C48571B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A21B-53BB-4CEC-9FA3-913310CF8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82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3375-155B-4200-B5BD-C447C48571B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A21B-53BB-4CEC-9FA3-913310CF8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73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3375-155B-4200-B5BD-C447C48571B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9A21B-53BB-4CEC-9FA3-913310CF8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91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E3375-155B-4200-B5BD-C447C48571B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9A21B-53BB-4CEC-9FA3-913310CF8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42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719667"/>
          <a:ext cx="6096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6050" y="0"/>
            <a:ext cx="70552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00" dirty="0" smtClean="0"/>
              <a:t>Three NNIP Goals</a:t>
            </a:r>
            <a:endParaRPr lang="en-US" sz="6400" dirty="0"/>
          </a:p>
        </p:txBody>
      </p:sp>
    </p:spTree>
    <p:extLst>
      <p:ext uri="{BB962C8B-B14F-4D97-AF65-F5344CB8AC3E}">
        <p14:creationId xmlns:p14="http://schemas.microsoft.com/office/powerpoint/2010/main" val="15677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719667"/>
          <a:ext cx="6096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6048" y="0"/>
            <a:ext cx="32028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Stewardship</a:t>
            </a:r>
          </a:p>
          <a:p>
            <a:r>
              <a:rPr lang="en-US" sz="4400" dirty="0" smtClean="0"/>
              <a:t>Acts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86400" y="2308861"/>
            <a:ext cx="32810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Evangelize to partners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Help partners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318933" y="357307"/>
            <a:ext cx="31384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Ask partners for help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Involve staff in NNIP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900844" y="4004518"/>
            <a:ext cx="3404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Promote NNIP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Promote intermediary role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40109" y="4760365"/>
            <a:ext cx="34358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Share data for research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Share research findings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499884" y="2014728"/>
            <a:ext cx="26167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Communicate with partners and NNIPHQ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Informal issue exchanges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013286" y="5684495"/>
            <a:ext cx="41136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Present to national audience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Share data inventory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633484" y="3090139"/>
            <a:ext cx="2616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Networking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Participation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80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77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UCSUR</dc:creator>
  <cp:lastModifiedBy>Leah Hendey</cp:lastModifiedBy>
  <cp:revision>13</cp:revision>
  <dcterms:created xsi:type="dcterms:W3CDTF">2015-10-17T12:05:01Z</dcterms:created>
  <dcterms:modified xsi:type="dcterms:W3CDTF">2015-10-19T14:32:25Z</dcterms:modified>
</cp:coreProperties>
</file>