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92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1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7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0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0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0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6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9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5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EC14-CEBD-4FF5-ACBB-5708FE2022EB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7922C-6E83-4A79-9847-4141B38A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9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NNIP\Ignite SHIP\Slides PNG\WESELCOUCH Ignite Opp Neighbs2\Slid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8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NNIP\Ignite SHIP\Slides PNG\WESELCOUCH Ignite Opp Neighbs2\Slide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NNIP\Ignite SHIP\Slides PNG\WESELCOUCH Ignite Opp Neighbs2\Slide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9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NNIP\Ignite SHIP\Slides PNG\WESELCOUCH Ignite Opp Neighbs2\Slide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6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NNIP\Ignite SHIP\Slides PNG\WESELCOUCH Ignite Opp Neighbs2\Slide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8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NNIP\Ignite SHIP\Slides PNG\WESELCOUCH Ignite Opp Neighbs2\Slide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NNIP\Ignite SHIP\Slides PNG\WESELCOUCH Ignite Opp Neighbs2\Slide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NNIP\Ignite SHIP\Slides PNG\WESELCOUCH Ignite Opp Neighbs2\Slide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6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NNIP\Ignite SHIP\Slides PNG\WESELCOUCH Ignite Opp Neighbs2\Slid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3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NNIP\Ignite SHIP\Slides PNG\WESELCOUCH Ignite Opp Neighbs2\Slid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4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NNIP\Ignite SHIP\Slides PNG\WESELCOUCH Ignite Opp Neighbs2\Slid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9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NNIP\Ignite SHIP\Slides PNG\WESELCOUCH Ignite Opp Neighbs2\Slid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7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NNIP\Ignite SHIP\Slides PNG\WESELCOUCH Ignite Opp Neighbs2\Slide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6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NNIP\Ignite SHIP\Slides PNG\WESELCOUCH Ignite Opp Neighbs2\Slide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1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6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NNIP\Ignite SHIP\Slides PNG\WESELCOUCH Ignite Opp Neighbs2\Slide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6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NNIP\Ignite SHIP\Slides PNG\WESELCOUCH Ignite Opp Neighbs2\Slide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8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School of Law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Weselcouch</dc:creator>
  <cp:lastModifiedBy>Woluchem, Maia</cp:lastModifiedBy>
  <cp:revision>2</cp:revision>
  <dcterms:created xsi:type="dcterms:W3CDTF">2015-04-29T15:35:31Z</dcterms:created>
  <dcterms:modified xsi:type="dcterms:W3CDTF">2015-04-29T20:49:18Z</dcterms:modified>
</cp:coreProperties>
</file>