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8" r:id="rId6"/>
    <p:sldId id="267" r:id="rId7"/>
    <p:sldId id="266" r:id="rId8"/>
    <p:sldId id="259" r:id="rId9"/>
    <p:sldId id="260" r:id="rId10"/>
    <p:sldId id="261" r:id="rId11"/>
    <p:sldId id="262" r:id="rId12"/>
    <p:sldId id="269" r:id="rId13"/>
    <p:sldId id="270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2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2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1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5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1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8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6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7DE12-BF10-4B40-8EBB-457D075D5A6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11FB-9743-41AE-9423-CD7BC14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1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lVYLygYO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term/stopwatch/83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Hands-On Workshop on User-Centered Design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Indianapolis </a:t>
            </a:r>
          </a:p>
          <a:p>
            <a:r>
              <a:rPr lang="en-US" dirty="0"/>
              <a:t>NNIP Fall 2017 Partner Meeting</a:t>
            </a:r>
          </a:p>
        </p:txBody>
      </p:sp>
    </p:spTree>
    <p:extLst>
      <p:ext uri="{BB962C8B-B14F-4D97-AF65-F5344CB8AC3E}">
        <p14:creationId xmlns:p14="http://schemas.microsoft.com/office/powerpoint/2010/main" val="186136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3: Card Sorting</a:t>
            </a:r>
          </a:p>
        </p:txBody>
      </p:sp>
      <p:pic>
        <p:nvPicPr>
          <p:cNvPr id="4" name="Picture 2" descr="https://lh6.googleusercontent.com/eMLyOE3sfDCcOHf6WcyYBYpKuT1z1L5WFdALp92boO2AbvBwe55Gju-Wc9PgJcJa0Fh94s-dPGRoz0yc5v5hGOVtRjNpLvGjie7zUGYQq57yQMiTCgxo7v9qH1lDAA6YYEiOQs7JH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9303"/>
            <a:ext cx="7583574" cy="53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12200" y="1027906"/>
            <a:ext cx="457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u="sng" dirty="0"/>
              <a:t>Facilitator:</a:t>
            </a:r>
          </a:p>
          <a:p>
            <a:r>
              <a:rPr lang="en-US" sz="3000" dirty="0"/>
              <a:t>Louise Carter</a:t>
            </a:r>
          </a:p>
        </p:txBody>
      </p:sp>
    </p:spTree>
    <p:extLst>
      <p:ext uri="{BB962C8B-B14F-4D97-AF65-F5344CB8AC3E}">
        <p14:creationId xmlns:p14="http://schemas.microsoft.com/office/powerpoint/2010/main" val="120694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/>
          <a:lstStyle/>
          <a:p>
            <a:r>
              <a:rPr lang="en-US" dirty="0"/>
              <a:t>Activity 4: User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98829"/>
            <a:ext cx="8835506" cy="51987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18106" y="992429"/>
            <a:ext cx="4572000" cy="1947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u="sng" dirty="0"/>
              <a:t>Facilitators:</a:t>
            </a:r>
          </a:p>
          <a:p>
            <a:r>
              <a:rPr lang="en-US" sz="3000" dirty="0"/>
              <a:t>Sonja Marziano</a:t>
            </a:r>
          </a:p>
          <a:p>
            <a:r>
              <a:rPr lang="en-US" sz="3000" dirty="0"/>
              <a:t>Denise Linn </a:t>
            </a:r>
            <a:r>
              <a:rPr lang="en-US" sz="3000" dirty="0" err="1"/>
              <a:t>Riedl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1795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/>
          <a:lstStyle/>
          <a:p>
            <a:r>
              <a:rPr lang="en-US" dirty="0"/>
              <a:t>How this will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543" t="15254" r="65862" b="9032"/>
          <a:stretch/>
        </p:blipFill>
        <p:spPr>
          <a:xfrm>
            <a:off x="5630916" y="259559"/>
            <a:ext cx="4974021" cy="651003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43543"/>
            <a:ext cx="517371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Look on the cover of your packet </a:t>
            </a:r>
            <a:br>
              <a:rPr lang="en-US" dirty="0"/>
            </a:br>
            <a:r>
              <a:rPr lang="en-US" dirty="0"/>
              <a:t>for your group assignment</a:t>
            </a:r>
          </a:p>
        </p:txBody>
      </p:sp>
      <p:sp>
        <p:nvSpPr>
          <p:cNvPr id="7" name="Oval 6"/>
          <p:cNvSpPr/>
          <p:nvPr/>
        </p:nvSpPr>
        <p:spPr>
          <a:xfrm>
            <a:off x="9422526" y="4366819"/>
            <a:ext cx="1156137" cy="64113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591685" y="3341150"/>
            <a:ext cx="526889" cy="90326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746435" y="3361878"/>
            <a:ext cx="676091" cy="88254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26935" y="5038876"/>
            <a:ext cx="795591" cy="76792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652289" y="5038876"/>
            <a:ext cx="834426" cy="88254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/>
          <a:lstStyle/>
          <a:p>
            <a:r>
              <a:rPr lang="en-US" dirty="0"/>
              <a:t>How this will work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543543"/>
            <a:ext cx="1108544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Move now to your group’s assigned location. Facilitators will rotate.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2444" y="2242221"/>
            <a:ext cx="3392556" cy="203132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Alexander Ballroom West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Group A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8705" y="2242221"/>
            <a:ext cx="3392556" cy="203132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Alexander Ballroom East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Group B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2444" y="4565373"/>
            <a:ext cx="3392556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Fletcher Place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Group C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8705" y="4565373"/>
            <a:ext cx="3392556" cy="203132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Renaissance Place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Group D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9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Have you ever tried user-centered design techniques?</a:t>
            </a:r>
          </a:p>
          <a:p>
            <a:r>
              <a:rPr lang="en-US" sz="3200" dirty="0"/>
              <a:t>Which activities were most-interesting?</a:t>
            </a:r>
          </a:p>
          <a:p>
            <a:r>
              <a:rPr lang="en-US" sz="3200" dirty="0"/>
              <a:t>How can you use these techniques? </a:t>
            </a:r>
          </a:p>
          <a:p>
            <a:r>
              <a:rPr lang="en-US" sz="3200" dirty="0"/>
              <a:t>What implementation challenges will you face?</a:t>
            </a:r>
          </a:p>
          <a:p>
            <a:r>
              <a:rPr lang="en-US" sz="3200" dirty="0"/>
              <a:t>How can NNIP help you once you get home?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3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 are on the NNIP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26" y="1753984"/>
            <a:ext cx="4351370" cy="3402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3985"/>
            <a:ext cx="5434562" cy="34022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43600" y="3378892"/>
            <a:ext cx="13208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51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344170"/>
            <a:ext cx="11212484" cy="823595"/>
          </a:xfrm>
        </p:spPr>
        <p:txBody>
          <a:bodyPr/>
          <a:lstStyle/>
          <a:p>
            <a:r>
              <a:rPr lang="en-US" dirty="0"/>
              <a:t>We want to expose you to user-centered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4" y="1188721"/>
            <a:ext cx="7389707" cy="55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4522"/>
            <a:ext cx="10515600" cy="1325563"/>
          </a:xfrm>
        </p:spPr>
        <p:txBody>
          <a:bodyPr/>
          <a:lstStyle/>
          <a:p>
            <a:r>
              <a:rPr lang="en-US" dirty="0"/>
              <a:t>We also want to keep you awake after lunch</a:t>
            </a:r>
          </a:p>
        </p:txBody>
      </p:sp>
      <p:pic>
        <p:nvPicPr>
          <p:cNvPr id="2050" name="Picture 2" descr="Image result for asleep in spaghet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5980"/>
            <a:ext cx="9620250" cy="54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558741"/>
            <a:ext cx="3257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https://www.youtube.com/watch?v=bIlVYLygYOI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73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84" y="365125"/>
            <a:ext cx="10656916" cy="1325563"/>
          </a:xfrm>
        </p:spPr>
        <p:txBody>
          <a:bodyPr>
            <a:noAutofit/>
          </a:bodyPr>
          <a:lstStyle/>
          <a:p>
            <a:r>
              <a:rPr lang="en-US" dirty="0"/>
              <a:t>User-centered design builds for user needs as opposed to asking users change their behavior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68547"/>
            <a:ext cx="11654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https://i.pinimg.com/736x/f0/a9/50/f0a950731ba06af33a7116cde9ee8090--behaviour-change-mindmaps.jpg</a:t>
            </a:r>
          </a:p>
        </p:txBody>
      </p:sp>
      <p:pic>
        <p:nvPicPr>
          <p:cNvPr id="4098" name="Picture 2" descr="https://i.pinimg.com/736x/f0/a9/50/f0a950731ba06af33a7116cde9ee8090--behaviour-change-mindm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4" y="1654112"/>
            <a:ext cx="6801196" cy="481443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Callout 5"/>
          <p:cNvSpPr/>
          <p:nvPr/>
        </p:nvSpPr>
        <p:spPr>
          <a:xfrm>
            <a:off x="7797339" y="2269375"/>
            <a:ext cx="3965170" cy="352459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chart really makes changing </a:t>
            </a:r>
            <a:r>
              <a:rPr lang="en-US" sz="3200"/>
              <a:t>behavior seem </a:t>
            </a:r>
            <a:r>
              <a:rPr lang="en-US" sz="3200" dirty="0"/>
              <a:t>complicated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54" y="384175"/>
            <a:ext cx="10515600" cy="1325563"/>
          </a:xfrm>
        </p:spPr>
        <p:txBody>
          <a:bodyPr/>
          <a:lstStyle/>
          <a:p>
            <a:r>
              <a:rPr lang="en-US" dirty="0"/>
              <a:t>User-centered design incorporates user needs in every stage of the development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205" y="3050771"/>
            <a:ext cx="2626822" cy="2327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Learn about users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2632" y="3050771"/>
            <a:ext cx="2626822" cy="23275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Identify product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5060" y="3050771"/>
            <a:ext cx="2626822" cy="23275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Create design solutions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7488" y="3050771"/>
            <a:ext cx="2626822" cy="23275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Evaluate designs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964526" y="3208713"/>
            <a:ext cx="856211" cy="70658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66952" y="3208713"/>
            <a:ext cx="856211" cy="70658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93776" y="3208713"/>
            <a:ext cx="856211" cy="70658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10515600" cy="1325563"/>
          </a:xfrm>
        </p:spPr>
        <p:txBody>
          <a:bodyPr/>
          <a:lstStyle/>
          <a:p>
            <a:r>
              <a:rPr lang="en-US" dirty="0"/>
              <a:t>User-centered design enables efficient product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3795"/>
            <a:ext cx="4959634" cy="4823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0902" y="6367549"/>
            <a:ext cx="3365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https://thenounproject.com/term/stopwatch/839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83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activities, one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design a community indicators website using user-centered design techniques!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6" y="2822219"/>
            <a:ext cx="4880956" cy="3821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780" y="2822220"/>
            <a:ext cx="5629795" cy="39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Developing Personas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0018"/>
            <a:ext cx="7543710" cy="536666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12200" y="1027906"/>
            <a:ext cx="457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u="sng" dirty="0"/>
              <a:t>Facilitator:</a:t>
            </a:r>
          </a:p>
          <a:p>
            <a:r>
              <a:rPr lang="en-US" sz="3000" dirty="0"/>
              <a:t>Noah Urban</a:t>
            </a:r>
          </a:p>
        </p:txBody>
      </p:sp>
    </p:spTree>
    <p:extLst>
      <p:ext uri="{BB962C8B-B14F-4D97-AF65-F5344CB8AC3E}">
        <p14:creationId xmlns:p14="http://schemas.microsoft.com/office/powerpoint/2010/main" val="30463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Creating User Scenarios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6876"/>
            <a:ext cx="7185048" cy="54281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58176" y="1302710"/>
            <a:ext cx="4572000" cy="1947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u="sng" dirty="0"/>
              <a:t>Facilitators:</a:t>
            </a:r>
          </a:p>
          <a:p>
            <a:r>
              <a:rPr lang="en-US" sz="3000" dirty="0"/>
              <a:t>Bob Gradeck</a:t>
            </a:r>
          </a:p>
          <a:p>
            <a:r>
              <a:rPr lang="en-US" sz="3000" dirty="0"/>
              <a:t>Liz Monk</a:t>
            </a:r>
          </a:p>
          <a:p>
            <a:r>
              <a:rPr lang="en-US" sz="3000" dirty="0"/>
              <a:t>Eleanor Tutt</a:t>
            </a:r>
          </a:p>
        </p:txBody>
      </p:sp>
    </p:spTree>
    <p:extLst>
      <p:ext uri="{BB962C8B-B14F-4D97-AF65-F5344CB8AC3E}">
        <p14:creationId xmlns:p14="http://schemas.microsoft.com/office/powerpoint/2010/main" val="428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273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Hands-On Workshop on User-Centered Design </vt:lpstr>
      <vt:lpstr>We want to expose you to user-centered design</vt:lpstr>
      <vt:lpstr>We also want to keep you awake after lunch</vt:lpstr>
      <vt:lpstr>User-centered design builds for user needs as opposed to asking users change their behavior</vt:lpstr>
      <vt:lpstr>User-centered design incorporates user needs in every stage of the development process</vt:lpstr>
      <vt:lpstr>User-centered design enables efficient product development</vt:lpstr>
      <vt:lpstr>Four activities, one scenario</vt:lpstr>
      <vt:lpstr>Activity 1: Developing Personas</vt:lpstr>
      <vt:lpstr>Activity 2: Creating User Scenarios</vt:lpstr>
      <vt:lpstr>Activity 3: Card Sorting</vt:lpstr>
      <vt:lpstr>Activity 4: User Testing</vt:lpstr>
      <vt:lpstr>How this will work</vt:lpstr>
      <vt:lpstr>How this will work</vt:lpstr>
      <vt:lpstr>Discussion Questions</vt:lpstr>
      <vt:lpstr>Additional resources are on the NNIP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</dc:title>
  <dc:creator>Gradeck, Robert M</dc:creator>
  <cp:lastModifiedBy>Pitingolo, Rob</cp:lastModifiedBy>
  <cp:revision>27</cp:revision>
  <dcterms:created xsi:type="dcterms:W3CDTF">2017-10-02T17:28:47Z</dcterms:created>
  <dcterms:modified xsi:type="dcterms:W3CDTF">2017-10-03T13:57:24Z</dcterms:modified>
</cp:coreProperties>
</file>