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061" r:id="rId2"/>
  </p:sldMasterIdLst>
  <p:notesMasterIdLst>
    <p:notesMasterId r:id="rId10"/>
  </p:notesMasterIdLst>
  <p:handoutMasterIdLst>
    <p:handoutMasterId r:id="rId11"/>
  </p:handoutMasterIdLst>
  <p:sldIdLst>
    <p:sldId id="482" r:id="rId3"/>
    <p:sldId id="495" r:id="rId4"/>
    <p:sldId id="498" r:id="rId5"/>
    <p:sldId id="472" r:id="rId6"/>
    <p:sldId id="496" r:id="rId7"/>
    <p:sldId id="499" r:id="rId8"/>
    <p:sldId id="500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becca Brown" initials="RB" lastIdx="4" clrIdx="0"/>
  <p:cmAuthor id="1" name="juniousw" initials="jw" lastIdx="2" clrIdx="1"/>
  <p:cmAuthor id="2" name="Sarah Marxer" initials="SM" lastIdx="1" clrIdx="2"/>
  <p:cmAuthor id="3" name="URBAN-SAT" initials="U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2E2E36"/>
    <a:srgbClr val="001746"/>
    <a:srgbClr val="336B7D"/>
    <a:srgbClr val="234B57"/>
    <a:srgbClr val="436F79"/>
    <a:srgbClr val="60B69B"/>
    <a:srgbClr val="3D8095"/>
    <a:srgbClr val="8BBFCF"/>
    <a:srgbClr val="963C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0955" autoAdjust="0"/>
  </p:normalViewPr>
  <p:slideViewPr>
    <p:cSldViewPr>
      <p:cViewPr varScale="1">
        <p:scale>
          <a:sx n="94" d="100"/>
          <a:sy n="94" d="100"/>
        </p:scale>
        <p:origin x="-1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4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5B2DA7-425F-471F-BC9B-839F18D19700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C51CD8-1698-4AD1-8892-289F3894CEEF}">
      <dgm:prSet phldrT="[Text]"/>
      <dgm:spPr/>
      <dgm:t>
        <a:bodyPr/>
        <a:lstStyle/>
        <a:p>
          <a:r>
            <a:rPr lang="en-US" dirty="0" smtClean="0">
              <a:latin typeface="Gill Sans MT" pitchFamily="34" charset="0"/>
            </a:rPr>
            <a:t>Analyze</a:t>
          </a:r>
          <a:endParaRPr lang="en-US" dirty="0">
            <a:latin typeface="Gill Sans MT" pitchFamily="34" charset="0"/>
          </a:endParaRPr>
        </a:p>
      </dgm:t>
    </dgm:pt>
    <dgm:pt modelId="{7EF20912-E1EA-4C08-B615-DDCACF2845C2}" type="parTrans" cxnId="{5B9394D7-CD73-44D6-88EC-2CD1B5C0CBA0}">
      <dgm:prSet/>
      <dgm:spPr/>
      <dgm:t>
        <a:bodyPr/>
        <a:lstStyle/>
        <a:p>
          <a:endParaRPr lang="en-US"/>
        </a:p>
      </dgm:t>
    </dgm:pt>
    <dgm:pt modelId="{F35056B0-D1F4-4412-B977-26FFE702AC5C}" type="sibTrans" cxnId="{5B9394D7-CD73-44D6-88EC-2CD1B5C0CBA0}">
      <dgm:prSet/>
      <dgm:spPr/>
      <dgm:t>
        <a:bodyPr/>
        <a:lstStyle/>
        <a:p>
          <a:endParaRPr lang="en-US" dirty="0"/>
        </a:p>
      </dgm:t>
    </dgm:pt>
    <dgm:pt modelId="{F3933B42-EA74-438C-AD1A-AE272E3A26AB}">
      <dgm:prSet phldrT="[Text]"/>
      <dgm:spPr/>
      <dgm:t>
        <a:bodyPr/>
        <a:lstStyle/>
        <a:p>
          <a:r>
            <a:rPr lang="en-US" dirty="0" smtClean="0">
              <a:latin typeface="Gill Sans MT" pitchFamily="34" charset="0"/>
            </a:rPr>
            <a:t>Publish</a:t>
          </a:r>
          <a:endParaRPr lang="en-US" dirty="0">
            <a:latin typeface="Gill Sans MT" pitchFamily="34" charset="0"/>
          </a:endParaRPr>
        </a:p>
      </dgm:t>
    </dgm:pt>
    <dgm:pt modelId="{CF1B436C-5487-4837-9662-9C3A50ECC382}" type="parTrans" cxnId="{080B379C-99F3-4612-897A-358B65B9A125}">
      <dgm:prSet/>
      <dgm:spPr/>
      <dgm:t>
        <a:bodyPr/>
        <a:lstStyle/>
        <a:p>
          <a:endParaRPr lang="en-US"/>
        </a:p>
      </dgm:t>
    </dgm:pt>
    <dgm:pt modelId="{8DEEC51F-C014-4E7C-B6C8-5BC6EF76EF4F}" type="sibTrans" cxnId="{080B379C-99F3-4612-897A-358B65B9A125}">
      <dgm:prSet/>
      <dgm:spPr/>
      <dgm:t>
        <a:bodyPr/>
        <a:lstStyle/>
        <a:p>
          <a:endParaRPr lang="en-US" dirty="0"/>
        </a:p>
      </dgm:t>
    </dgm:pt>
    <dgm:pt modelId="{1B6BC649-FF97-4E76-84CB-FE9A803E86B7}">
      <dgm:prSet phldrT="[Text]"/>
      <dgm:spPr/>
      <dgm:t>
        <a:bodyPr/>
        <a:lstStyle/>
        <a:p>
          <a:r>
            <a:rPr lang="en-US" dirty="0" smtClean="0">
              <a:latin typeface="Gill Sans MT" pitchFamily="34" charset="0"/>
            </a:rPr>
            <a:t>Open Data</a:t>
          </a:r>
          <a:endParaRPr lang="en-US" dirty="0">
            <a:latin typeface="Gill Sans MT" pitchFamily="34" charset="0"/>
          </a:endParaRPr>
        </a:p>
      </dgm:t>
    </dgm:pt>
    <dgm:pt modelId="{3581CC11-A2BD-47A1-A1C3-1D8A4265C323}" type="parTrans" cxnId="{55023AEF-9651-41BE-969F-5607F475ADF6}">
      <dgm:prSet/>
      <dgm:spPr/>
      <dgm:t>
        <a:bodyPr/>
        <a:lstStyle/>
        <a:p>
          <a:endParaRPr lang="en-US"/>
        </a:p>
      </dgm:t>
    </dgm:pt>
    <dgm:pt modelId="{2C761E48-8432-433F-9DB9-34DF9CF194EE}" type="sibTrans" cxnId="{55023AEF-9651-41BE-969F-5607F475ADF6}">
      <dgm:prSet/>
      <dgm:spPr/>
      <dgm:t>
        <a:bodyPr/>
        <a:lstStyle/>
        <a:p>
          <a:endParaRPr lang="en-US" dirty="0"/>
        </a:p>
      </dgm:t>
    </dgm:pt>
    <dgm:pt modelId="{371F0F80-42E7-49C8-BA8C-B9050FDDA19A}">
      <dgm:prSet phldrT="[Text]"/>
      <dgm:spPr/>
      <dgm:t>
        <a:bodyPr/>
        <a:lstStyle/>
        <a:p>
          <a:r>
            <a:rPr lang="en-US" dirty="0" smtClean="0">
              <a:latin typeface="Gill Sans MT" pitchFamily="34" charset="0"/>
            </a:rPr>
            <a:t>Get Data</a:t>
          </a:r>
          <a:endParaRPr lang="en-US" dirty="0">
            <a:latin typeface="Gill Sans MT" pitchFamily="34" charset="0"/>
          </a:endParaRPr>
        </a:p>
      </dgm:t>
    </dgm:pt>
    <dgm:pt modelId="{8E0189F0-3CFC-4355-BDEC-9E57577941B2}" type="parTrans" cxnId="{421D344F-2DA1-4BDA-8807-38EEB1CE4274}">
      <dgm:prSet/>
      <dgm:spPr/>
      <dgm:t>
        <a:bodyPr/>
        <a:lstStyle/>
        <a:p>
          <a:endParaRPr lang="en-US"/>
        </a:p>
      </dgm:t>
    </dgm:pt>
    <dgm:pt modelId="{2705F2C1-3D4C-440C-A9C0-41E8EF7854A5}" type="sibTrans" cxnId="{421D344F-2DA1-4BDA-8807-38EEB1CE4274}">
      <dgm:prSet/>
      <dgm:spPr/>
      <dgm:t>
        <a:bodyPr/>
        <a:lstStyle/>
        <a:p>
          <a:endParaRPr lang="en-US" dirty="0"/>
        </a:p>
      </dgm:t>
    </dgm:pt>
    <dgm:pt modelId="{7B3D1B92-5735-4A80-A0A6-8C2B28AE067F}" type="pres">
      <dgm:prSet presAssocID="{6E5B2DA7-425F-471F-BC9B-839F18D1970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01B1E-DAFE-4813-92FE-C27596304835}" type="pres">
      <dgm:prSet presAssocID="{B9C51CD8-1698-4AD1-8892-289F3894CEEF}" presName="dummy" presStyleCnt="0"/>
      <dgm:spPr/>
    </dgm:pt>
    <dgm:pt modelId="{C89087E6-1495-439A-A098-97970AFC8726}" type="pres">
      <dgm:prSet presAssocID="{B9C51CD8-1698-4AD1-8892-289F3894CEEF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B8B293-A046-471A-8890-290F8040C03C}" type="pres">
      <dgm:prSet presAssocID="{F35056B0-D1F4-4412-B977-26FFE702AC5C}" presName="sibTrans" presStyleLbl="node1" presStyleIdx="0" presStyleCnt="4"/>
      <dgm:spPr/>
      <dgm:t>
        <a:bodyPr/>
        <a:lstStyle/>
        <a:p>
          <a:endParaRPr lang="en-US"/>
        </a:p>
      </dgm:t>
    </dgm:pt>
    <dgm:pt modelId="{36C2A69C-6655-430C-AC64-D201E5FD835C}" type="pres">
      <dgm:prSet presAssocID="{F3933B42-EA74-438C-AD1A-AE272E3A26AB}" presName="dummy" presStyleCnt="0"/>
      <dgm:spPr/>
    </dgm:pt>
    <dgm:pt modelId="{7ED3FC64-BF55-4E5C-90C3-E0C7C83E6343}" type="pres">
      <dgm:prSet presAssocID="{F3933B42-EA74-438C-AD1A-AE272E3A26AB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3DC001-5655-4F3E-B4E0-6911F0D6FC0C}" type="pres">
      <dgm:prSet presAssocID="{8DEEC51F-C014-4E7C-B6C8-5BC6EF76EF4F}" presName="sibTrans" presStyleLbl="node1" presStyleIdx="1" presStyleCnt="4"/>
      <dgm:spPr/>
      <dgm:t>
        <a:bodyPr/>
        <a:lstStyle/>
        <a:p>
          <a:endParaRPr lang="en-US"/>
        </a:p>
      </dgm:t>
    </dgm:pt>
    <dgm:pt modelId="{B3DCDE73-8874-4E93-9D51-D239BA65E26D}" type="pres">
      <dgm:prSet presAssocID="{1B6BC649-FF97-4E76-84CB-FE9A803E86B7}" presName="dummy" presStyleCnt="0"/>
      <dgm:spPr/>
    </dgm:pt>
    <dgm:pt modelId="{1CE77A49-5149-4BB5-9BF3-6CB55FC60134}" type="pres">
      <dgm:prSet presAssocID="{1B6BC649-FF97-4E76-84CB-FE9A803E86B7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9DC158-2BC8-4420-B1B6-5D6F66A0AB6A}" type="pres">
      <dgm:prSet presAssocID="{2C761E48-8432-433F-9DB9-34DF9CF194EE}" presName="sibTrans" presStyleLbl="node1" presStyleIdx="2" presStyleCnt="4"/>
      <dgm:spPr/>
      <dgm:t>
        <a:bodyPr/>
        <a:lstStyle/>
        <a:p>
          <a:endParaRPr lang="en-US"/>
        </a:p>
      </dgm:t>
    </dgm:pt>
    <dgm:pt modelId="{E9117CEA-11AD-40DB-BB89-928C014731FB}" type="pres">
      <dgm:prSet presAssocID="{371F0F80-42E7-49C8-BA8C-B9050FDDA19A}" presName="dummy" presStyleCnt="0"/>
      <dgm:spPr/>
    </dgm:pt>
    <dgm:pt modelId="{F80D53D7-9E09-4673-912D-B8D763E821DC}" type="pres">
      <dgm:prSet presAssocID="{371F0F80-42E7-49C8-BA8C-B9050FDDA19A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B57CA6-1CF8-40AC-AB53-C75FB2A9DB3E}" type="pres">
      <dgm:prSet presAssocID="{2705F2C1-3D4C-440C-A9C0-41E8EF7854A5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5A420B06-FF35-4F67-93FC-5D8EFF0F934A}" type="presOf" srcId="{1B6BC649-FF97-4E76-84CB-FE9A803E86B7}" destId="{1CE77A49-5149-4BB5-9BF3-6CB55FC60134}" srcOrd="0" destOrd="0" presId="urn:microsoft.com/office/officeart/2005/8/layout/cycle1"/>
    <dgm:cxn modelId="{8C3E329C-8F49-4D79-9C7A-ACA4CAC02CA4}" type="presOf" srcId="{6E5B2DA7-425F-471F-BC9B-839F18D19700}" destId="{7B3D1B92-5735-4A80-A0A6-8C2B28AE067F}" srcOrd="0" destOrd="0" presId="urn:microsoft.com/office/officeart/2005/8/layout/cycle1"/>
    <dgm:cxn modelId="{B8EA60DB-E4FB-4A09-8541-22057A74C8D2}" type="presOf" srcId="{8DEEC51F-C014-4E7C-B6C8-5BC6EF76EF4F}" destId="{FF3DC001-5655-4F3E-B4E0-6911F0D6FC0C}" srcOrd="0" destOrd="0" presId="urn:microsoft.com/office/officeart/2005/8/layout/cycle1"/>
    <dgm:cxn modelId="{9C24E541-797B-4914-8D1A-6F249C3D0E0C}" type="presOf" srcId="{2C761E48-8432-433F-9DB9-34DF9CF194EE}" destId="{849DC158-2BC8-4420-B1B6-5D6F66A0AB6A}" srcOrd="0" destOrd="0" presId="urn:microsoft.com/office/officeart/2005/8/layout/cycle1"/>
    <dgm:cxn modelId="{7DD1D4FD-A244-4E2E-B7FC-F0EA78C0323A}" type="presOf" srcId="{F35056B0-D1F4-4412-B977-26FFE702AC5C}" destId="{D7B8B293-A046-471A-8890-290F8040C03C}" srcOrd="0" destOrd="0" presId="urn:microsoft.com/office/officeart/2005/8/layout/cycle1"/>
    <dgm:cxn modelId="{55023AEF-9651-41BE-969F-5607F475ADF6}" srcId="{6E5B2DA7-425F-471F-BC9B-839F18D19700}" destId="{1B6BC649-FF97-4E76-84CB-FE9A803E86B7}" srcOrd="2" destOrd="0" parTransId="{3581CC11-A2BD-47A1-A1C3-1D8A4265C323}" sibTransId="{2C761E48-8432-433F-9DB9-34DF9CF194EE}"/>
    <dgm:cxn modelId="{4A807956-5BB6-4984-AA39-7D056D98DA2C}" type="presOf" srcId="{371F0F80-42E7-49C8-BA8C-B9050FDDA19A}" destId="{F80D53D7-9E09-4673-912D-B8D763E821DC}" srcOrd="0" destOrd="0" presId="urn:microsoft.com/office/officeart/2005/8/layout/cycle1"/>
    <dgm:cxn modelId="{6D5B2503-6488-4DE0-A286-5E8715F43B23}" type="presOf" srcId="{2705F2C1-3D4C-440C-A9C0-41E8EF7854A5}" destId="{05B57CA6-1CF8-40AC-AB53-C75FB2A9DB3E}" srcOrd="0" destOrd="0" presId="urn:microsoft.com/office/officeart/2005/8/layout/cycle1"/>
    <dgm:cxn modelId="{080B379C-99F3-4612-897A-358B65B9A125}" srcId="{6E5B2DA7-425F-471F-BC9B-839F18D19700}" destId="{F3933B42-EA74-438C-AD1A-AE272E3A26AB}" srcOrd="1" destOrd="0" parTransId="{CF1B436C-5487-4837-9662-9C3A50ECC382}" sibTransId="{8DEEC51F-C014-4E7C-B6C8-5BC6EF76EF4F}"/>
    <dgm:cxn modelId="{421D344F-2DA1-4BDA-8807-38EEB1CE4274}" srcId="{6E5B2DA7-425F-471F-BC9B-839F18D19700}" destId="{371F0F80-42E7-49C8-BA8C-B9050FDDA19A}" srcOrd="3" destOrd="0" parTransId="{8E0189F0-3CFC-4355-BDEC-9E57577941B2}" sibTransId="{2705F2C1-3D4C-440C-A9C0-41E8EF7854A5}"/>
    <dgm:cxn modelId="{5B9394D7-CD73-44D6-88EC-2CD1B5C0CBA0}" srcId="{6E5B2DA7-425F-471F-BC9B-839F18D19700}" destId="{B9C51CD8-1698-4AD1-8892-289F3894CEEF}" srcOrd="0" destOrd="0" parTransId="{7EF20912-E1EA-4C08-B615-DDCACF2845C2}" sibTransId="{F35056B0-D1F4-4412-B977-26FFE702AC5C}"/>
    <dgm:cxn modelId="{42C94472-4BF3-4743-BBEA-050D5E1C4D4B}" type="presOf" srcId="{F3933B42-EA74-438C-AD1A-AE272E3A26AB}" destId="{7ED3FC64-BF55-4E5C-90C3-E0C7C83E6343}" srcOrd="0" destOrd="0" presId="urn:microsoft.com/office/officeart/2005/8/layout/cycle1"/>
    <dgm:cxn modelId="{B56282C5-ECC7-4B9B-BCC8-F8277909A1D9}" type="presOf" srcId="{B9C51CD8-1698-4AD1-8892-289F3894CEEF}" destId="{C89087E6-1495-439A-A098-97970AFC8726}" srcOrd="0" destOrd="0" presId="urn:microsoft.com/office/officeart/2005/8/layout/cycle1"/>
    <dgm:cxn modelId="{DE7D2B36-BF3A-4FC0-AA30-4434FA85CCB0}" type="presParOf" srcId="{7B3D1B92-5735-4A80-A0A6-8C2B28AE067F}" destId="{62601B1E-DAFE-4813-92FE-C27596304835}" srcOrd="0" destOrd="0" presId="urn:microsoft.com/office/officeart/2005/8/layout/cycle1"/>
    <dgm:cxn modelId="{35601DC0-4C89-4898-A3F0-1646932167D7}" type="presParOf" srcId="{7B3D1B92-5735-4A80-A0A6-8C2B28AE067F}" destId="{C89087E6-1495-439A-A098-97970AFC8726}" srcOrd="1" destOrd="0" presId="urn:microsoft.com/office/officeart/2005/8/layout/cycle1"/>
    <dgm:cxn modelId="{56240ED0-4177-4421-8B77-97B60438C685}" type="presParOf" srcId="{7B3D1B92-5735-4A80-A0A6-8C2B28AE067F}" destId="{D7B8B293-A046-471A-8890-290F8040C03C}" srcOrd="2" destOrd="0" presId="urn:microsoft.com/office/officeart/2005/8/layout/cycle1"/>
    <dgm:cxn modelId="{D8BCC58F-CA69-4214-B19D-3428614C4E68}" type="presParOf" srcId="{7B3D1B92-5735-4A80-A0A6-8C2B28AE067F}" destId="{36C2A69C-6655-430C-AC64-D201E5FD835C}" srcOrd="3" destOrd="0" presId="urn:microsoft.com/office/officeart/2005/8/layout/cycle1"/>
    <dgm:cxn modelId="{20D0ADC7-9049-454C-AD7C-520EC532FD02}" type="presParOf" srcId="{7B3D1B92-5735-4A80-A0A6-8C2B28AE067F}" destId="{7ED3FC64-BF55-4E5C-90C3-E0C7C83E6343}" srcOrd="4" destOrd="0" presId="urn:microsoft.com/office/officeart/2005/8/layout/cycle1"/>
    <dgm:cxn modelId="{2CF29E59-62DF-4F0B-8BFB-5F3D8D291EA7}" type="presParOf" srcId="{7B3D1B92-5735-4A80-A0A6-8C2B28AE067F}" destId="{FF3DC001-5655-4F3E-B4E0-6911F0D6FC0C}" srcOrd="5" destOrd="0" presId="urn:microsoft.com/office/officeart/2005/8/layout/cycle1"/>
    <dgm:cxn modelId="{9F55C95D-C268-4095-B3D9-318B76949C09}" type="presParOf" srcId="{7B3D1B92-5735-4A80-A0A6-8C2B28AE067F}" destId="{B3DCDE73-8874-4E93-9D51-D239BA65E26D}" srcOrd="6" destOrd="0" presId="urn:microsoft.com/office/officeart/2005/8/layout/cycle1"/>
    <dgm:cxn modelId="{7F534A34-5C1B-432A-86C5-39107A46354B}" type="presParOf" srcId="{7B3D1B92-5735-4A80-A0A6-8C2B28AE067F}" destId="{1CE77A49-5149-4BB5-9BF3-6CB55FC60134}" srcOrd="7" destOrd="0" presId="urn:microsoft.com/office/officeart/2005/8/layout/cycle1"/>
    <dgm:cxn modelId="{9E456929-8CE6-4EB1-AD8E-FC3E009ABD72}" type="presParOf" srcId="{7B3D1B92-5735-4A80-A0A6-8C2B28AE067F}" destId="{849DC158-2BC8-4420-B1B6-5D6F66A0AB6A}" srcOrd="8" destOrd="0" presId="urn:microsoft.com/office/officeart/2005/8/layout/cycle1"/>
    <dgm:cxn modelId="{692C2B07-19FD-4FE9-BAC1-29444AAF5C83}" type="presParOf" srcId="{7B3D1B92-5735-4A80-A0A6-8C2B28AE067F}" destId="{E9117CEA-11AD-40DB-BB89-928C014731FB}" srcOrd="9" destOrd="0" presId="urn:microsoft.com/office/officeart/2005/8/layout/cycle1"/>
    <dgm:cxn modelId="{F4E1EAEC-68D1-41B7-A605-896928873B19}" type="presParOf" srcId="{7B3D1B92-5735-4A80-A0A6-8C2B28AE067F}" destId="{F80D53D7-9E09-4673-912D-B8D763E821DC}" srcOrd="10" destOrd="0" presId="urn:microsoft.com/office/officeart/2005/8/layout/cycle1"/>
    <dgm:cxn modelId="{FBA7E33B-8E39-4061-8591-786FC1EB0578}" type="presParOf" srcId="{7B3D1B92-5735-4A80-A0A6-8C2B28AE067F}" destId="{05B57CA6-1CF8-40AC-AB53-C75FB2A9DB3E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1B001A-5088-4193-B3C4-0535F9CDAB5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B7621B7-B203-4423-867A-3C428C4DA6A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Access to Free Public Data</a:t>
          </a:r>
          <a:endParaRPr lang="en-US" sz="2400" b="1" dirty="0">
            <a:solidFill>
              <a:schemeClr val="bg1"/>
            </a:solidFill>
          </a:endParaRPr>
        </a:p>
      </dgm:t>
    </dgm:pt>
    <dgm:pt modelId="{65817268-99DA-4294-A89C-6D558114902A}" type="parTrans" cxnId="{EAFB5312-81F9-4AB6-A0BC-74A6C38165D5}">
      <dgm:prSet/>
      <dgm:spPr/>
      <dgm:t>
        <a:bodyPr/>
        <a:lstStyle/>
        <a:p>
          <a:pPr algn="ctr">
            <a:lnSpc>
              <a:spcPct val="150000"/>
            </a:lnSpc>
          </a:pPr>
          <a:endParaRPr lang="en-US" sz="2400" b="1">
            <a:solidFill>
              <a:schemeClr val="tx1"/>
            </a:solidFill>
          </a:endParaRPr>
        </a:p>
      </dgm:t>
    </dgm:pt>
    <dgm:pt modelId="{C8CF4844-7607-42FD-B040-61D911963C23}" type="sibTrans" cxnId="{EAFB5312-81F9-4AB6-A0BC-74A6C38165D5}">
      <dgm:prSet/>
      <dgm:spPr/>
      <dgm:t>
        <a:bodyPr/>
        <a:lstStyle/>
        <a:p>
          <a:pPr algn="ctr">
            <a:lnSpc>
              <a:spcPct val="150000"/>
            </a:lnSpc>
          </a:pPr>
          <a:endParaRPr lang="en-US" sz="2400" b="1">
            <a:solidFill>
              <a:schemeClr val="tx1"/>
            </a:solidFill>
          </a:endParaRPr>
        </a:p>
      </dgm:t>
    </dgm:pt>
    <dgm:pt modelId="{7B85642B-B1DF-4C83-81F9-6363C049EE7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Informed Analysis (with local context)</a:t>
          </a:r>
          <a:endParaRPr lang="en-US" sz="2400" b="1" dirty="0">
            <a:solidFill>
              <a:schemeClr val="bg1"/>
            </a:solidFill>
          </a:endParaRPr>
        </a:p>
      </dgm:t>
    </dgm:pt>
    <dgm:pt modelId="{2F755DDE-4C37-4BF4-A32C-F1685EBB1674}" type="parTrans" cxnId="{22C2D7A7-0CD1-4307-8B85-B1691C730F55}">
      <dgm:prSet/>
      <dgm:spPr/>
      <dgm:t>
        <a:bodyPr/>
        <a:lstStyle/>
        <a:p>
          <a:endParaRPr lang="en-US" sz="2400" b="1"/>
        </a:p>
      </dgm:t>
    </dgm:pt>
    <dgm:pt modelId="{9408196B-9CA8-4D70-8D16-E9C162A596DD}" type="sibTrans" cxnId="{22C2D7A7-0CD1-4307-8B85-B1691C730F55}">
      <dgm:prSet/>
      <dgm:spPr/>
      <dgm:t>
        <a:bodyPr/>
        <a:lstStyle/>
        <a:p>
          <a:endParaRPr lang="en-US" sz="2400" b="1"/>
        </a:p>
      </dgm:t>
    </dgm:pt>
    <dgm:pt modelId="{F1423B5F-D6C6-440B-8C74-C8B64690CFB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Communication of results</a:t>
          </a:r>
          <a:endParaRPr lang="en-US" sz="2400" b="1" dirty="0">
            <a:solidFill>
              <a:schemeClr val="bg1"/>
            </a:solidFill>
          </a:endParaRPr>
        </a:p>
      </dgm:t>
    </dgm:pt>
    <dgm:pt modelId="{2370C8CF-9715-4C8D-A5B1-62B0319A245C}" type="parTrans" cxnId="{3BD0DACC-7390-4AB5-80F7-BCAB09010DA2}">
      <dgm:prSet/>
      <dgm:spPr/>
      <dgm:t>
        <a:bodyPr/>
        <a:lstStyle/>
        <a:p>
          <a:endParaRPr lang="en-US" sz="2400" b="1"/>
        </a:p>
      </dgm:t>
    </dgm:pt>
    <dgm:pt modelId="{E7D8D51C-3BDE-4A6D-AFB2-AB14937CCCDA}" type="sibTrans" cxnId="{3BD0DACC-7390-4AB5-80F7-BCAB09010DA2}">
      <dgm:prSet/>
      <dgm:spPr/>
      <dgm:t>
        <a:bodyPr/>
        <a:lstStyle/>
        <a:p>
          <a:endParaRPr lang="en-US" sz="2400" b="1"/>
        </a:p>
      </dgm:t>
    </dgm:pt>
    <dgm:pt modelId="{240B0A49-9DB0-4976-B359-EF6186C5E6D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Community Capacity</a:t>
          </a:r>
          <a:endParaRPr lang="en-US" sz="2400" b="1" dirty="0">
            <a:solidFill>
              <a:schemeClr val="bg1"/>
            </a:solidFill>
          </a:endParaRPr>
        </a:p>
      </dgm:t>
    </dgm:pt>
    <dgm:pt modelId="{9B69C0A4-DEE4-4212-8BA1-A93F4A6096E3}" type="parTrans" cxnId="{A6AB1A4D-00DE-47F9-817A-170593DB86B5}">
      <dgm:prSet/>
      <dgm:spPr/>
      <dgm:t>
        <a:bodyPr/>
        <a:lstStyle/>
        <a:p>
          <a:endParaRPr lang="en-US" sz="2400" b="1"/>
        </a:p>
      </dgm:t>
    </dgm:pt>
    <dgm:pt modelId="{A70A12FF-9EDC-4BA9-8E85-8A475F5EB699}" type="sibTrans" cxnId="{A6AB1A4D-00DE-47F9-817A-170593DB86B5}">
      <dgm:prSet/>
      <dgm:spPr/>
      <dgm:t>
        <a:bodyPr/>
        <a:lstStyle/>
        <a:p>
          <a:endParaRPr lang="en-US" sz="2400" b="1"/>
        </a:p>
      </dgm:t>
    </dgm:pt>
    <dgm:pt modelId="{19EE2B4C-4A18-4D42-8D2F-8C196E9C731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Engagement</a:t>
          </a:r>
          <a:endParaRPr lang="en-US" sz="2400" b="1" dirty="0">
            <a:solidFill>
              <a:schemeClr val="bg1"/>
            </a:solidFill>
          </a:endParaRPr>
        </a:p>
      </dgm:t>
    </dgm:pt>
    <dgm:pt modelId="{16BB1CAA-B2DD-49D5-83DD-5336A05D0AA2}" type="parTrans" cxnId="{E870925E-EE66-4A29-A102-2D25ED01F5D7}">
      <dgm:prSet/>
      <dgm:spPr/>
      <dgm:t>
        <a:bodyPr/>
        <a:lstStyle/>
        <a:p>
          <a:endParaRPr lang="en-US" sz="2400" b="1"/>
        </a:p>
      </dgm:t>
    </dgm:pt>
    <dgm:pt modelId="{4521ECEB-4BD3-4246-BCA6-D0E767ED1EAA}" type="sibTrans" cxnId="{E870925E-EE66-4A29-A102-2D25ED01F5D7}">
      <dgm:prSet/>
      <dgm:spPr/>
      <dgm:t>
        <a:bodyPr/>
        <a:lstStyle/>
        <a:p>
          <a:endParaRPr lang="en-US" sz="2400" b="1"/>
        </a:p>
      </dgm:t>
    </dgm:pt>
    <dgm:pt modelId="{632688BF-93C4-4D4B-98B4-B6CE4132CBB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>
            <a:lnSpc>
              <a:spcPct val="150000"/>
            </a:lnSpc>
          </a:pPr>
          <a:r>
            <a:rPr lang="en-US" sz="2400" b="1" dirty="0" smtClean="0">
              <a:solidFill>
                <a:schemeClr val="bg1"/>
              </a:solidFill>
            </a:rPr>
            <a:t>Measure Impact</a:t>
          </a:r>
          <a:endParaRPr lang="en-US" sz="2400" b="1" dirty="0">
            <a:solidFill>
              <a:schemeClr val="bg1"/>
            </a:solidFill>
          </a:endParaRPr>
        </a:p>
      </dgm:t>
    </dgm:pt>
    <dgm:pt modelId="{9C98ED64-F420-4307-BF42-1AF8E195160A}" type="parTrans" cxnId="{BACAAC61-7BFB-40F0-9999-E0A2A445E25E}">
      <dgm:prSet/>
      <dgm:spPr/>
      <dgm:t>
        <a:bodyPr/>
        <a:lstStyle/>
        <a:p>
          <a:endParaRPr lang="en-US" sz="2400" b="1"/>
        </a:p>
      </dgm:t>
    </dgm:pt>
    <dgm:pt modelId="{0EA72A1C-C0BF-4481-AD3E-06726A528F56}" type="sibTrans" cxnId="{BACAAC61-7BFB-40F0-9999-E0A2A445E25E}">
      <dgm:prSet/>
      <dgm:spPr/>
      <dgm:t>
        <a:bodyPr/>
        <a:lstStyle/>
        <a:p>
          <a:endParaRPr lang="en-US" sz="2400" b="1"/>
        </a:p>
      </dgm:t>
    </dgm:pt>
    <dgm:pt modelId="{B6107535-5EB0-47A6-98F0-665DB64CA5D5}" type="pres">
      <dgm:prSet presAssocID="{C51B001A-5088-4193-B3C4-0535F9CDAB5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C1B100-E6B9-4660-855A-45F75D69A75F}" type="pres">
      <dgm:prSet presAssocID="{7B7621B7-B203-4423-867A-3C428C4DA6A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04CF64-46F1-4833-A146-B11100BF465B}" type="pres">
      <dgm:prSet presAssocID="{C8CF4844-7607-42FD-B040-61D911963C23}" presName="spacer" presStyleCnt="0"/>
      <dgm:spPr/>
    </dgm:pt>
    <dgm:pt modelId="{F63CFB9F-8BC3-44ED-A8EE-4EE63559C37E}" type="pres">
      <dgm:prSet presAssocID="{7B85642B-B1DF-4C83-81F9-6363C049EE7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1E56EA-620C-4AC7-A356-A7B6106B40DD}" type="pres">
      <dgm:prSet presAssocID="{9408196B-9CA8-4D70-8D16-E9C162A596DD}" presName="spacer" presStyleCnt="0"/>
      <dgm:spPr/>
    </dgm:pt>
    <dgm:pt modelId="{F7006A13-E4E1-462D-9C5E-93D0DF22429C}" type="pres">
      <dgm:prSet presAssocID="{F1423B5F-D6C6-440B-8C74-C8B64690CFB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91E88-948E-4C7D-A753-057A4608248E}" type="pres">
      <dgm:prSet presAssocID="{E7D8D51C-3BDE-4A6D-AFB2-AB14937CCCDA}" presName="spacer" presStyleCnt="0"/>
      <dgm:spPr/>
    </dgm:pt>
    <dgm:pt modelId="{21F6F04D-F7C8-43E9-B3DB-A8C2BA07C046}" type="pres">
      <dgm:prSet presAssocID="{240B0A49-9DB0-4976-B359-EF6186C5E6D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B2B22D-13CA-4F4D-8D0C-5EA0AB28A3D1}" type="pres">
      <dgm:prSet presAssocID="{A70A12FF-9EDC-4BA9-8E85-8A475F5EB699}" presName="spacer" presStyleCnt="0"/>
      <dgm:spPr/>
    </dgm:pt>
    <dgm:pt modelId="{73B65FE4-B516-4C19-95C7-9C1786BF23D0}" type="pres">
      <dgm:prSet presAssocID="{19EE2B4C-4A18-4D42-8D2F-8C196E9C731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6D9908-D7F7-49FC-B751-7A0E3E199768}" type="pres">
      <dgm:prSet presAssocID="{4521ECEB-4BD3-4246-BCA6-D0E767ED1EAA}" presName="spacer" presStyleCnt="0"/>
      <dgm:spPr/>
    </dgm:pt>
    <dgm:pt modelId="{22B52578-D052-48A4-9B42-420DFA1E2849}" type="pres">
      <dgm:prSet presAssocID="{632688BF-93C4-4D4B-98B4-B6CE4132CBB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49AD45-CC85-4568-8BF4-96CFEEF8B124}" type="presOf" srcId="{240B0A49-9DB0-4976-B359-EF6186C5E6D8}" destId="{21F6F04D-F7C8-43E9-B3DB-A8C2BA07C046}" srcOrd="0" destOrd="0" presId="urn:microsoft.com/office/officeart/2005/8/layout/vList2"/>
    <dgm:cxn modelId="{E870925E-EE66-4A29-A102-2D25ED01F5D7}" srcId="{C51B001A-5088-4193-B3C4-0535F9CDAB5F}" destId="{19EE2B4C-4A18-4D42-8D2F-8C196E9C7318}" srcOrd="4" destOrd="0" parTransId="{16BB1CAA-B2DD-49D5-83DD-5336A05D0AA2}" sibTransId="{4521ECEB-4BD3-4246-BCA6-D0E767ED1EAA}"/>
    <dgm:cxn modelId="{A6AB1A4D-00DE-47F9-817A-170593DB86B5}" srcId="{C51B001A-5088-4193-B3C4-0535F9CDAB5F}" destId="{240B0A49-9DB0-4976-B359-EF6186C5E6D8}" srcOrd="3" destOrd="0" parTransId="{9B69C0A4-DEE4-4212-8BA1-A93F4A6096E3}" sibTransId="{A70A12FF-9EDC-4BA9-8E85-8A475F5EB699}"/>
    <dgm:cxn modelId="{3BD0DACC-7390-4AB5-80F7-BCAB09010DA2}" srcId="{C51B001A-5088-4193-B3C4-0535F9CDAB5F}" destId="{F1423B5F-D6C6-440B-8C74-C8B64690CFB1}" srcOrd="2" destOrd="0" parTransId="{2370C8CF-9715-4C8D-A5B1-62B0319A245C}" sibTransId="{E7D8D51C-3BDE-4A6D-AFB2-AB14937CCCDA}"/>
    <dgm:cxn modelId="{EAFB5312-81F9-4AB6-A0BC-74A6C38165D5}" srcId="{C51B001A-5088-4193-B3C4-0535F9CDAB5F}" destId="{7B7621B7-B203-4423-867A-3C428C4DA6AB}" srcOrd="0" destOrd="0" parTransId="{65817268-99DA-4294-A89C-6D558114902A}" sibTransId="{C8CF4844-7607-42FD-B040-61D911963C23}"/>
    <dgm:cxn modelId="{E824A4AB-E9E1-453A-B45F-7EA443CA3251}" type="presOf" srcId="{7B7621B7-B203-4423-867A-3C428C4DA6AB}" destId="{01C1B100-E6B9-4660-855A-45F75D69A75F}" srcOrd="0" destOrd="0" presId="urn:microsoft.com/office/officeart/2005/8/layout/vList2"/>
    <dgm:cxn modelId="{55A8BA7B-281C-44C9-AFDD-8851E83D2878}" type="presOf" srcId="{C51B001A-5088-4193-B3C4-0535F9CDAB5F}" destId="{B6107535-5EB0-47A6-98F0-665DB64CA5D5}" srcOrd="0" destOrd="0" presId="urn:microsoft.com/office/officeart/2005/8/layout/vList2"/>
    <dgm:cxn modelId="{22C2D7A7-0CD1-4307-8B85-B1691C730F55}" srcId="{C51B001A-5088-4193-B3C4-0535F9CDAB5F}" destId="{7B85642B-B1DF-4C83-81F9-6363C049EE73}" srcOrd="1" destOrd="0" parTransId="{2F755DDE-4C37-4BF4-A32C-F1685EBB1674}" sibTransId="{9408196B-9CA8-4D70-8D16-E9C162A596DD}"/>
    <dgm:cxn modelId="{BE5E2D09-4C56-4E94-A1E8-932995A9BD85}" type="presOf" srcId="{19EE2B4C-4A18-4D42-8D2F-8C196E9C7318}" destId="{73B65FE4-B516-4C19-95C7-9C1786BF23D0}" srcOrd="0" destOrd="0" presId="urn:microsoft.com/office/officeart/2005/8/layout/vList2"/>
    <dgm:cxn modelId="{2E06605A-DF1B-4795-BFB7-86C371A30C40}" type="presOf" srcId="{F1423B5F-D6C6-440B-8C74-C8B64690CFB1}" destId="{F7006A13-E4E1-462D-9C5E-93D0DF22429C}" srcOrd="0" destOrd="0" presId="urn:microsoft.com/office/officeart/2005/8/layout/vList2"/>
    <dgm:cxn modelId="{854DB937-FA3E-41AC-9EE0-7FB16D99A879}" type="presOf" srcId="{632688BF-93C4-4D4B-98B4-B6CE4132CBB5}" destId="{22B52578-D052-48A4-9B42-420DFA1E2849}" srcOrd="0" destOrd="0" presId="urn:microsoft.com/office/officeart/2005/8/layout/vList2"/>
    <dgm:cxn modelId="{BACAAC61-7BFB-40F0-9999-E0A2A445E25E}" srcId="{C51B001A-5088-4193-B3C4-0535F9CDAB5F}" destId="{632688BF-93C4-4D4B-98B4-B6CE4132CBB5}" srcOrd="5" destOrd="0" parTransId="{9C98ED64-F420-4307-BF42-1AF8E195160A}" sibTransId="{0EA72A1C-C0BF-4481-AD3E-06726A528F56}"/>
    <dgm:cxn modelId="{8F278001-12B8-41C0-9C93-62B58A4AFAA7}" type="presOf" srcId="{7B85642B-B1DF-4C83-81F9-6363C049EE73}" destId="{F63CFB9F-8BC3-44ED-A8EE-4EE63559C37E}" srcOrd="0" destOrd="0" presId="urn:microsoft.com/office/officeart/2005/8/layout/vList2"/>
    <dgm:cxn modelId="{94AD4966-9820-442F-A280-62D8747FE98D}" type="presParOf" srcId="{B6107535-5EB0-47A6-98F0-665DB64CA5D5}" destId="{01C1B100-E6B9-4660-855A-45F75D69A75F}" srcOrd="0" destOrd="0" presId="urn:microsoft.com/office/officeart/2005/8/layout/vList2"/>
    <dgm:cxn modelId="{96D7BAE5-5842-40B7-A0EE-FB30B5FC0CB0}" type="presParOf" srcId="{B6107535-5EB0-47A6-98F0-665DB64CA5D5}" destId="{E204CF64-46F1-4833-A146-B11100BF465B}" srcOrd="1" destOrd="0" presId="urn:microsoft.com/office/officeart/2005/8/layout/vList2"/>
    <dgm:cxn modelId="{1513308A-E1F2-4FB2-B156-60BA56231A25}" type="presParOf" srcId="{B6107535-5EB0-47A6-98F0-665DB64CA5D5}" destId="{F63CFB9F-8BC3-44ED-A8EE-4EE63559C37E}" srcOrd="2" destOrd="0" presId="urn:microsoft.com/office/officeart/2005/8/layout/vList2"/>
    <dgm:cxn modelId="{A5EA2C60-A81E-411B-A0B6-3663BBFCB5C9}" type="presParOf" srcId="{B6107535-5EB0-47A6-98F0-665DB64CA5D5}" destId="{061E56EA-620C-4AC7-A356-A7B6106B40DD}" srcOrd="3" destOrd="0" presId="urn:microsoft.com/office/officeart/2005/8/layout/vList2"/>
    <dgm:cxn modelId="{65991AF3-B0E6-469C-A3FB-6BCA6A4E59A6}" type="presParOf" srcId="{B6107535-5EB0-47A6-98F0-665DB64CA5D5}" destId="{F7006A13-E4E1-462D-9C5E-93D0DF22429C}" srcOrd="4" destOrd="0" presId="urn:microsoft.com/office/officeart/2005/8/layout/vList2"/>
    <dgm:cxn modelId="{5D0A583F-60C6-4267-8A08-4AE6CB6B4401}" type="presParOf" srcId="{B6107535-5EB0-47A6-98F0-665DB64CA5D5}" destId="{98B91E88-948E-4C7D-A753-057A4608248E}" srcOrd="5" destOrd="0" presId="urn:microsoft.com/office/officeart/2005/8/layout/vList2"/>
    <dgm:cxn modelId="{E8CB4D53-30BD-4A4A-9E47-BB3BAC444B8F}" type="presParOf" srcId="{B6107535-5EB0-47A6-98F0-665DB64CA5D5}" destId="{21F6F04D-F7C8-43E9-B3DB-A8C2BA07C046}" srcOrd="6" destOrd="0" presId="urn:microsoft.com/office/officeart/2005/8/layout/vList2"/>
    <dgm:cxn modelId="{077D7956-CBE5-40D1-8A12-21DEA4249751}" type="presParOf" srcId="{B6107535-5EB0-47A6-98F0-665DB64CA5D5}" destId="{2DB2B22D-13CA-4F4D-8D0C-5EA0AB28A3D1}" srcOrd="7" destOrd="0" presId="urn:microsoft.com/office/officeart/2005/8/layout/vList2"/>
    <dgm:cxn modelId="{6FA23731-06B9-4E80-931A-B755A1E58EB4}" type="presParOf" srcId="{B6107535-5EB0-47A6-98F0-665DB64CA5D5}" destId="{73B65FE4-B516-4C19-95C7-9C1786BF23D0}" srcOrd="8" destOrd="0" presId="urn:microsoft.com/office/officeart/2005/8/layout/vList2"/>
    <dgm:cxn modelId="{A6974C3F-BBC4-440C-8D57-F4236DF5B6A6}" type="presParOf" srcId="{B6107535-5EB0-47A6-98F0-665DB64CA5D5}" destId="{0A6D9908-D7F7-49FC-B751-7A0E3E199768}" srcOrd="9" destOrd="0" presId="urn:microsoft.com/office/officeart/2005/8/layout/vList2"/>
    <dgm:cxn modelId="{E7C557F9-6830-4AC6-9D26-EBF5840DE900}" type="presParOf" srcId="{B6107535-5EB0-47A6-98F0-665DB64CA5D5}" destId="{22B52578-D052-48A4-9B42-420DFA1E284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9087E6-1495-439A-A098-97970AFC8726}">
      <dsp:nvSpPr>
        <dsp:cNvPr id="0" name=""/>
        <dsp:cNvSpPr/>
      </dsp:nvSpPr>
      <dsp:spPr>
        <a:xfrm>
          <a:off x="3551358" y="90962"/>
          <a:ext cx="1437679" cy="143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latin typeface="Gill Sans MT" pitchFamily="34" charset="0"/>
            </a:rPr>
            <a:t>Analyze</a:t>
          </a:r>
          <a:endParaRPr lang="en-US" sz="3400" kern="1200" dirty="0">
            <a:latin typeface="Gill Sans MT" pitchFamily="34" charset="0"/>
          </a:endParaRPr>
        </a:p>
      </dsp:txBody>
      <dsp:txXfrm>
        <a:off x="3551358" y="90962"/>
        <a:ext cx="1437679" cy="1437679"/>
      </dsp:txXfrm>
    </dsp:sp>
    <dsp:sp modelId="{D7B8B293-A046-471A-8890-290F8040C03C}">
      <dsp:nvSpPr>
        <dsp:cNvPr id="0" name=""/>
        <dsp:cNvSpPr/>
      </dsp:nvSpPr>
      <dsp:spPr>
        <a:xfrm>
          <a:off x="1015841" y="-158"/>
          <a:ext cx="4064317" cy="4064317"/>
        </a:xfrm>
        <a:prstGeom prst="circularArrow">
          <a:avLst>
            <a:gd name="adj1" fmla="val 6898"/>
            <a:gd name="adj2" fmla="val 465012"/>
            <a:gd name="adj3" fmla="val 550847"/>
            <a:gd name="adj4" fmla="val 20584141"/>
            <a:gd name="adj5" fmla="val 804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D3FC64-BF55-4E5C-90C3-E0C7C83E6343}">
      <dsp:nvSpPr>
        <dsp:cNvPr id="0" name=""/>
        <dsp:cNvSpPr/>
      </dsp:nvSpPr>
      <dsp:spPr>
        <a:xfrm>
          <a:off x="3551358" y="2535358"/>
          <a:ext cx="1437679" cy="143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latin typeface="Gill Sans MT" pitchFamily="34" charset="0"/>
            </a:rPr>
            <a:t>Publish</a:t>
          </a:r>
          <a:endParaRPr lang="en-US" sz="3400" kern="1200" dirty="0">
            <a:latin typeface="Gill Sans MT" pitchFamily="34" charset="0"/>
          </a:endParaRPr>
        </a:p>
      </dsp:txBody>
      <dsp:txXfrm>
        <a:off x="3551358" y="2535358"/>
        <a:ext cx="1437679" cy="1437679"/>
      </dsp:txXfrm>
    </dsp:sp>
    <dsp:sp modelId="{FF3DC001-5655-4F3E-B4E0-6911F0D6FC0C}">
      <dsp:nvSpPr>
        <dsp:cNvPr id="0" name=""/>
        <dsp:cNvSpPr/>
      </dsp:nvSpPr>
      <dsp:spPr>
        <a:xfrm>
          <a:off x="1015841" y="-158"/>
          <a:ext cx="4064317" cy="4064317"/>
        </a:xfrm>
        <a:prstGeom prst="circularArrow">
          <a:avLst>
            <a:gd name="adj1" fmla="val 6898"/>
            <a:gd name="adj2" fmla="val 465012"/>
            <a:gd name="adj3" fmla="val 5950847"/>
            <a:gd name="adj4" fmla="val 4384141"/>
            <a:gd name="adj5" fmla="val 804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77A49-5149-4BB5-9BF3-6CB55FC60134}">
      <dsp:nvSpPr>
        <dsp:cNvPr id="0" name=""/>
        <dsp:cNvSpPr/>
      </dsp:nvSpPr>
      <dsp:spPr>
        <a:xfrm>
          <a:off x="1106962" y="2535358"/>
          <a:ext cx="1437679" cy="143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latin typeface="Gill Sans MT" pitchFamily="34" charset="0"/>
            </a:rPr>
            <a:t>Open Data</a:t>
          </a:r>
          <a:endParaRPr lang="en-US" sz="3400" kern="1200" dirty="0">
            <a:latin typeface="Gill Sans MT" pitchFamily="34" charset="0"/>
          </a:endParaRPr>
        </a:p>
      </dsp:txBody>
      <dsp:txXfrm>
        <a:off x="1106962" y="2535358"/>
        <a:ext cx="1437679" cy="1437679"/>
      </dsp:txXfrm>
    </dsp:sp>
    <dsp:sp modelId="{849DC158-2BC8-4420-B1B6-5D6F66A0AB6A}">
      <dsp:nvSpPr>
        <dsp:cNvPr id="0" name=""/>
        <dsp:cNvSpPr/>
      </dsp:nvSpPr>
      <dsp:spPr>
        <a:xfrm>
          <a:off x="1015841" y="-158"/>
          <a:ext cx="4064317" cy="4064317"/>
        </a:xfrm>
        <a:prstGeom prst="circularArrow">
          <a:avLst>
            <a:gd name="adj1" fmla="val 6898"/>
            <a:gd name="adj2" fmla="val 465012"/>
            <a:gd name="adj3" fmla="val 11350847"/>
            <a:gd name="adj4" fmla="val 9784141"/>
            <a:gd name="adj5" fmla="val 804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0D53D7-9E09-4673-912D-B8D763E821DC}">
      <dsp:nvSpPr>
        <dsp:cNvPr id="0" name=""/>
        <dsp:cNvSpPr/>
      </dsp:nvSpPr>
      <dsp:spPr>
        <a:xfrm>
          <a:off x="1106962" y="90962"/>
          <a:ext cx="1437679" cy="14376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latin typeface="Gill Sans MT" pitchFamily="34" charset="0"/>
            </a:rPr>
            <a:t>Get Data</a:t>
          </a:r>
          <a:endParaRPr lang="en-US" sz="3400" kern="1200" dirty="0">
            <a:latin typeface="Gill Sans MT" pitchFamily="34" charset="0"/>
          </a:endParaRPr>
        </a:p>
      </dsp:txBody>
      <dsp:txXfrm>
        <a:off x="1106962" y="90962"/>
        <a:ext cx="1437679" cy="1437679"/>
      </dsp:txXfrm>
    </dsp:sp>
    <dsp:sp modelId="{05B57CA6-1CF8-40AC-AB53-C75FB2A9DB3E}">
      <dsp:nvSpPr>
        <dsp:cNvPr id="0" name=""/>
        <dsp:cNvSpPr/>
      </dsp:nvSpPr>
      <dsp:spPr>
        <a:xfrm>
          <a:off x="1015841" y="-158"/>
          <a:ext cx="4064317" cy="4064317"/>
        </a:xfrm>
        <a:prstGeom prst="circularArrow">
          <a:avLst>
            <a:gd name="adj1" fmla="val 6898"/>
            <a:gd name="adj2" fmla="val 465012"/>
            <a:gd name="adj3" fmla="val 16750847"/>
            <a:gd name="adj4" fmla="val 15184141"/>
            <a:gd name="adj5" fmla="val 804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1B100-E6B9-4660-855A-45F75D69A75F}">
      <dsp:nvSpPr>
        <dsp:cNvPr id="0" name=""/>
        <dsp:cNvSpPr/>
      </dsp:nvSpPr>
      <dsp:spPr>
        <a:xfrm>
          <a:off x="0" y="1055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Access to Free Public Data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37276"/>
        <a:ext cx="5185358" cy="669548"/>
      </dsp:txXfrm>
    </dsp:sp>
    <dsp:sp modelId="{F63CFB9F-8BC3-44ED-A8EE-4EE63559C37E}">
      <dsp:nvSpPr>
        <dsp:cNvPr id="0" name=""/>
        <dsp:cNvSpPr/>
      </dsp:nvSpPr>
      <dsp:spPr>
        <a:xfrm>
          <a:off x="0" y="756475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Informed Analysis (with local context)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792696"/>
        <a:ext cx="5185358" cy="669548"/>
      </dsp:txXfrm>
    </dsp:sp>
    <dsp:sp modelId="{F7006A13-E4E1-462D-9C5E-93D0DF22429C}">
      <dsp:nvSpPr>
        <dsp:cNvPr id="0" name=""/>
        <dsp:cNvSpPr/>
      </dsp:nvSpPr>
      <dsp:spPr>
        <a:xfrm>
          <a:off x="0" y="1511894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Communication of results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1548115"/>
        <a:ext cx="5185358" cy="669548"/>
      </dsp:txXfrm>
    </dsp:sp>
    <dsp:sp modelId="{21F6F04D-F7C8-43E9-B3DB-A8C2BA07C046}">
      <dsp:nvSpPr>
        <dsp:cNvPr id="0" name=""/>
        <dsp:cNvSpPr/>
      </dsp:nvSpPr>
      <dsp:spPr>
        <a:xfrm>
          <a:off x="0" y="2267314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Community Capacity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2303535"/>
        <a:ext cx="5185358" cy="669548"/>
      </dsp:txXfrm>
    </dsp:sp>
    <dsp:sp modelId="{73B65FE4-B516-4C19-95C7-9C1786BF23D0}">
      <dsp:nvSpPr>
        <dsp:cNvPr id="0" name=""/>
        <dsp:cNvSpPr/>
      </dsp:nvSpPr>
      <dsp:spPr>
        <a:xfrm>
          <a:off x="0" y="3022734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Engagement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3058955"/>
        <a:ext cx="5185358" cy="669548"/>
      </dsp:txXfrm>
    </dsp:sp>
    <dsp:sp modelId="{22B52578-D052-48A4-9B42-420DFA1E2849}">
      <dsp:nvSpPr>
        <dsp:cNvPr id="0" name=""/>
        <dsp:cNvSpPr/>
      </dsp:nvSpPr>
      <dsp:spPr>
        <a:xfrm>
          <a:off x="0" y="3778154"/>
          <a:ext cx="5257800" cy="74199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bg1"/>
              </a:solidFill>
            </a:rPr>
            <a:t>Measure Impact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36221" y="3814375"/>
        <a:ext cx="5185358" cy="669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6" rIns="92291" bIns="4614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4" y="1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6" rIns="92291" bIns="4614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E059CF3C-09C3-4832-B0C6-CDF459D77E69}" type="datetimeFigureOut">
              <a:rPr lang="en-US"/>
              <a:pPr>
                <a:defRPr/>
              </a:pPr>
              <a:t>6/20/13</a:t>
            </a:fld>
            <a:endParaRPr lang="en-US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6" rIns="92291" bIns="4614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4" y="8830659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1" tIns="46146" rIns="92291" bIns="4614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663F90A9-6ACD-4B51-8D95-15D37FA6B2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284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93169" tIns="46583" rIns="93169" bIns="46583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93169" tIns="46583" rIns="93169" bIns="4658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E85E9C-B505-4B52-A0F5-23B09C636BF2}" type="datetimeFigureOut">
              <a:rPr lang="en-US"/>
              <a:pPr>
                <a:defRPr/>
              </a:pPr>
              <a:t>6/20/13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700088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9" tIns="46583" rIns="93169" bIns="4658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93169" tIns="46583" rIns="93169" bIns="4658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93169" tIns="46583" rIns="93169" bIns="46583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93169" tIns="46583" rIns="93169" bIns="46583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33D68D3-C131-4CF2-8604-1FB6149FAA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085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2EC3191-BAA0-4885-855A-DD1322C52FB0}" type="slidenum">
              <a:rPr lang="en-US" smtClean="0">
                <a:latin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3D68D3-C131-4CF2-8604-1FB6149FAA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4956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48958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9720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990601"/>
            <a:ext cx="8229600" cy="49530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2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7" name="Picture 11" descr="&#10;eitc_page.bmp                                                  0011FCB8Macintosh HD                   C16EB243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72600" cy="694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74663"/>
            <a:ext cx="670560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 userDrawn="1"/>
        </p:nvSpPr>
        <p:spPr bwMode="auto">
          <a:xfrm>
            <a:off x="6553200" y="6413500"/>
            <a:ext cx="2667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100" b="1" dirty="0" smtClean="0">
                <a:latin typeface="Calibri" pitchFamily="34" charset="0"/>
              </a:rPr>
              <a:t>Oakland Unified School District</a:t>
            </a:r>
          </a:p>
          <a:p>
            <a:pPr eaLnBrk="1" hangingPunct="1">
              <a:defRPr/>
            </a:pPr>
            <a:r>
              <a:rPr lang="en-US" sz="1100" b="1" dirty="0" smtClean="0">
                <a:latin typeface="Calibri" pitchFamily="34" charset="0"/>
              </a:rPr>
              <a:t>1025 Second Avenue, Oakland, CA 94606</a:t>
            </a:r>
          </a:p>
        </p:txBody>
      </p:sp>
      <p:sp>
        <p:nvSpPr>
          <p:cNvPr id="6" name="Text Box 9"/>
          <p:cNvSpPr txBox="1">
            <a:spLocks noChangeArrowheads="1"/>
          </p:cNvSpPr>
          <p:nvPr userDrawn="1"/>
        </p:nvSpPr>
        <p:spPr bwMode="auto">
          <a:xfrm>
            <a:off x="3695700" y="640080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sz="1400" dirty="0" smtClean="0">
              <a:latin typeface="Calibri" pitchFamily="34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 anchor="ctr"/>
          <a:lstStyle>
            <a:lvl1pPr algn="ctr">
              <a:defRPr sz="3700" b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143000"/>
          </a:xfr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rgbClr val="28903A"/>
                </a:solidFill>
                <a:latin typeface="Calibri" pitchFamily="-108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305800" cy="7620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>
                <a:solidFill>
                  <a:srgbClr val="28903A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8903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1"/>
            <a:ext cx="4038600" cy="495299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1"/>
            <a:ext cx="4038600" cy="495299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6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1"/>
            <a:ext cx="4040188" cy="42672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906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1"/>
            <a:ext cx="4041775" cy="42672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05800" cy="762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2.jpeg"/><Relationship Id="rId8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theme" Target="../theme/theme2.xml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February 11,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33400" y="6356350"/>
            <a:ext cx="587057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z:\EducationExcellence\Equity Framework\Data Disaggregation\Data disaggregation ppt 4.17.12 rb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317FB61-8201-459B-AE8B-BBD777992C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4" name="Picture 12" descr="PPT Background.jp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92408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4" descr="Urban Strategies Logo for PPT.jp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48600" y="5835650"/>
            <a:ext cx="1114425" cy="102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13" r:id="rId3"/>
    <p:sldLayoutId id="2147484434" r:id="rId4"/>
    <p:sldLayoutId id="2147484435" r:id="rId5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30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169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3076" name="Picture 7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72200" y="6151563"/>
            <a:ext cx="2855913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6540500" y="6629400"/>
            <a:ext cx="2667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100" b="1" dirty="0" smtClean="0">
                <a:latin typeface="Calibri" pitchFamily="34" charset="0"/>
              </a:rPr>
              <a:t>1025 Second Avenue, Oakland, CA 94606</a:t>
            </a:r>
          </a:p>
        </p:txBody>
      </p:sp>
      <p:sp>
        <p:nvSpPr>
          <p:cNvPr id="1030" name="Line 9"/>
          <p:cNvSpPr>
            <a:spLocks noChangeShapeType="1"/>
          </p:cNvSpPr>
          <p:nvPr userDrawn="1"/>
        </p:nvSpPr>
        <p:spPr bwMode="auto">
          <a:xfrm>
            <a:off x="457200" y="838200"/>
            <a:ext cx="82296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457200" y="6537325"/>
            <a:ext cx="838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E365599A-CB83-4950-BD82-F82C3A567500}" type="slidenum">
              <a:rPr lang="en-US" sz="1000">
                <a:latin typeface="Calibri" pitchFamily="34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7" r:id="rId1"/>
    <p:sldLayoutId id="2147484423" r:id="rId2"/>
    <p:sldLayoutId id="2147484424" r:id="rId3"/>
    <p:sldLayoutId id="2147484425" r:id="rId4"/>
    <p:sldLayoutId id="2147484426" r:id="rId5"/>
    <p:sldLayoutId id="2147484427" r:id="rId6"/>
    <p:sldLayoutId id="2147484428" r:id="rId7"/>
    <p:sldLayoutId id="2147484429" r:id="rId8"/>
    <p:sldLayoutId id="2147484430" r:id="rId9"/>
    <p:sldLayoutId id="2147484431" r:id="rId10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8903A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8903A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8903A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8903A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28903A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>
          <a:solidFill>
            <a:srgbClr val="669900"/>
          </a:solidFill>
          <a:latin typeface="Calibri" pitchFamily="-10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>
          <a:solidFill>
            <a:srgbClr val="669900"/>
          </a:solidFill>
          <a:latin typeface="Calibri" pitchFamily="-10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>
          <a:solidFill>
            <a:srgbClr val="669900"/>
          </a:solidFill>
          <a:latin typeface="Calibri" pitchFamily="-10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>
          <a:solidFill>
            <a:srgbClr val="669900"/>
          </a:solidFill>
          <a:latin typeface="Calibri" pitchFamily="-10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j-lt"/>
          <a:ea typeface="ＭＳ Ｐゴシック" pitchFamily="-108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image" Target="../media/image7.jpe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  <a:latin typeface="Gill Sans MT" pitchFamily="34" charset="0"/>
              </a:rPr>
              <a:t>Open Data: Year 2 in Oakland</a:t>
            </a:r>
            <a:endParaRPr lang="en-US" dirty="0">
              <a:solidFill>
                <a:srgbClr val="00206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+mn-cs"/>
              </a:rPr>
              <a:t>Our Goals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295400"/>
            <a:ext cx="8229600" cy="5089525"/>
          </a:xfrm>
        </p:spPr>
        <p:txBody>
          <a:bodyPr/>
          <a:lstStyle/>
          <a:p>
            <a:r>
              <a:rPr lang="en-US" sz="3200" dirty="0" smtClean="0"/>
              <a:t>Increase the availability and access to public data by residents and </a:t>
            </a:r>
            <a:r>
              <a:rPr lang="en-US" sz="3200" dirty="0" smtClean="0"/>
              <a:t>CBOs</a:t>
            </a:r>
            <a:br>
              <a:rPr lang="en-US" sz="3200" dirty="0" smtClean="0"/>
            </a:br>
            <a:endParaRPr lang="en-US" sz="3200" dirty="0" smtClean="0"/>
          </a:p>
          <a:p>
            <a:r>
              <a:rPr lang="en-US" sz="3200" dirty="0" smtClean="0"/>
              <a:t>Increase capacities of residents and CBOs to collect, analyze and use data and information to support their change efforts </a:t>
            </a:r>
          </a:p>
          <a:p>
            <a:endParaRPr lang="en-US" sz="3200" dirty="0" smtClean="0"/>
          </a:p>
          <a:p>
            <a:endParaRPr lang="en-US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867400" cy="685800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+mn-cs"/>
              </a:rPr>
              <a:t>Who We Support</a:t>
            </a:r>
            <a:endParaRPr lang="en-US" sz="4000" dirty="0">
              <a:solidFill>
                <a:srgbClr val="002060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962400" y="2933700"/>
            <a:ext cx="1600200" cy="990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Urban Strategies Council</a:t>
            </a:r>
            <a:endParaRPr lang="en-US" dirty="0"/>
          </a:p>
        </p:txBody>
      </p:sp>
      <p:sp>
        <p:nvSpPr>
          <p:cNvPr id="5" name="Round Diagonal Corner Rectangle 4"/>
          <p:cNvSpPr/>
          <p:nvPr/>
        </p:nvSpPr>
        <p:spPr>
          <a:xfrm>
            <a:off x="7010400" y="3009900"/>
            <a:ext cx="1981200" cy="8382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Public Agencies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304800" y="3009900"/>
            <a:ext cx="1981200" cy="8382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Community Organizers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 Diagonal Corner Rectangle 6"/>
          <p:cNvSpPr/>
          <p:nvPr/>
        </p:nvSpPr>
        <p:spPr>
          <a:xfrm>
            <a:off x="990600" y="1638300"/>
            <a:ext cx="1981200" cy="8382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School Districts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 Diagonal Corner Rectangle 7"/>
          <p:cNvSpPr/>
          <p:nvPr/>
        </p:nvSpPr>
        <p:spPr>
          <a:xfrm>
            <a:off x="6248400" y="1638300"/>
            <a:ext cx="1981200" cy="8382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NonProfit</a:t>
            </a:r>
            <a:r>
              <a:rPr lang="en-US" dirty="0" smtClean="0">
                <a:solidFill>
                  <a:schemeClr val="tx1"/>
                </a:solidFill>
              </a:rPr>
              <a:t> Organizations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nip Diagonal Corner Rectangle 9"/>
          <p:cNvSpPr/>
          <p:nvPr/>
        </p:nvSpPr>
        <p:spPr>
          <a:xfrm>
            <a:off x="1181100" y="4343400"/>
            <a:ext cx="1600200" cy="8382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Journalists</a:t>
            </a:r>
            <a:endParaRPr lang="en-US" dirty="0"/>
          </a:p>
        </p:txBody>
      </p:sp>
      <p:sp>
        <p:nvSpPr>
          <p:cNvPr id="11" name="Snip Diagonal Corner Rectangle 10"/>
          <p:cNvSpPr/>
          <p:nvPr/>
        </p:nvSpPr>
        <p:spPr>
          <a:xfrm>
            <a:off x="6438900" y="4343400"/>
            <a:ext cx="1600200" cy="838200"/>
          </a:xfrm>
          <a:prstGeom prst="snip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Researchers/Students</a:t>
            </a:r>
            <a:endParaRPr lang="en-US" dirty="0"/>
          </a:p>
        </p:txBody>
      </p:sp>
      <p:sp>
        <p:nvSpPr>
          <p:cNvPr id="12" name="Snip Same Side Corner Rectangle 11"/>
          <p:cNvSpPr/>
          <p:nvPr/>
        </p:nvSpPr>
        <p:spPr>
          <a:xfrm>
            <a:off x="4076700" y="5257800"/>
            <a:ext cx="1371600" cy="1219200"/>
          </a:xfrm>
          <a:prstGeom prst="snip2Same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Policy Makers &amp; Elected Officials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962400" y="1143000"/>
            <a:ext cx="1600200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Foundations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71800" y="2438400"/>
            <a:ext cx="1066800" cy="7620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486400" y="3733800"/>
            <a:ext cx="914400" cy="6096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486400" y="2514600"/>
            <a:ext cx="762000" cy="6858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724400" y="3962400"/>
            <a:ext cx="0" cy="12954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24400" y="2057400"/>
            <a:ext cx="0" cy="8382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819400" y="3657600"/>
            <a:ext cx="1219200" cy="76200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4" idx="2"/>
          </p:cNvCxnSpPr>
          <p:nvPr/>
        </p:nvCxnSpPr>
        <p:spPr>
          <a:xfrm>
            <a:off x="2362200" y="3429000"/>
            <a:ext cx="160020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562600" y="3429000"/>
            <a:ext cx="1447800" cy="0"/>
          </a:xfrm>
          <a:prstGeom prst="straightConnector1">
            <a:avLst/>
          </a:prstGeom>
          <a:ln w="28575">
            <a:solidFill>
              <a:schemeClr val="accent2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>
                <a:latin typeface="Gill Sans MT" pitchFamily="34" charset="0"/>
              </a:rPr>
              <a:t>Open Data Process</a:t>
            </a:r>
            <a:endParaRPr lang="en-US" dirty="0">
              <a:latin typeface="Gill Sans MT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524000" y="1295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1442" name="Picture 2" descr="http://www.russianmachineneverbreaks.com/wp-content/uploads/creativeCommonsBig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57600" y="5334000"/>
            <a:ext cx="2133600" cy="806376"/>
          </a:xfrm>
          <a:prstGeom prst="rect">
            <a:avLst/>
          </a:prstGeom>
          <a:noFill/>
        </p:spPr>
      </p:pic>
      <p:pic>
        <p:nvPicPr>
          <p:cNvPr id="61444" name="Picture 4" descr="http://wwwdb.inf.tu-dresden.de/opendatasurvey/img/opendata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81400" y="3098800"/>
            <a:ext cx="2219325" cy="416713"/>
          </a:xfrm>
          <a:prstGeom prst="rect">
            <a:avLst/>
          </a:prstGeom>
          <a:noFill/>
        </p:spPr>
      </p:pic>
      <p:pic>
        <p:nvPicPr>
          <p:cNvPr id="3" name="Picture 2" descr="oologo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895600"/>
            <a:ext cx="2209800" cy="850773"/>
          </a:xfrm>
          <a:prstGeom prst="rect">
            <a:avLst/>
          </a:prstGeom>
        </p:spPr>
      </p:pic>
      <p:pic>
        <p:nvPicPr>
          <p:cNvPr id="4" name="Picture 3" descr="USC Logo - Medium 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209800"/>
            <a:ext cx="1857612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981200" y="1219200"/>
          <a:ext cx="5257800" cy="452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z="4000" dirty="0" smtClean="0">
                <a:solidFill>
                  <a:srgbClr val="002060"/>
                </a:solidFill>
                <a:latin typeface="Calibri" pitchFamily="34" charset="0"/>
                <a:ea typeface="+mn-ea"/>
                <a:cs typeface="+mn-cs"/>
              </a:rPr>
              <a:t>Data Driven Cities: Ecosystem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Published 69 Datasets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City is publishing!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County is publishing!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Community, University &amp; CBOs are starting to publish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Still no formal policies?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55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Gains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Faster access to data for new projects</a:t>
            </a:r>
          </a:p>
          <a:p>
            <a:r>
              <a:rPr lang="en-US" dirty="0" smtClean="0"/>
              <a:t>Faster to respond to inquiries</a:t>
            </a:r>
          </a:p>
          <a:p>
            <a:r>
              <a:rPr lang="en-US" dirty="0" smtClean="0"/>
              <a:t>Better onboarding of new staff- easy to find our own data</a:t>
            </a:r>
          </a:p>
          <a:p>
            <a:r>
              <a:rPr lang="en-US" dirty="0" smtClean="0"/>
              <a:t>Awareness of our role and capabilities</a:t>
            </a:r>
          </a:p>
          <a:p>
            <a:r>
              <a:rPr lang="en-US" dirty="0" smtClean="0"/>
              <a:t>Widening media interest</a:t>
            </a:r>
          </a:p>
          <a:p>
            <a:r>
              <a:rPr lang="en-US" dirty="0" smtClean="0"/>
              <a:t>We’ve become an enabler of others- not a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0612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15972</TotalTime>
  <Words>151</Words>
  <Application>Microsoft Macintosh PowerPoint</Application>
  <PresentationFormat>On-screen Show (4:3)</PresentationFormat>
  <Paragraphs>43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Origin</vt:lpstr>
      <vt:lpstr>1_Default Design</vt:lpstr>
      <vt:lpstr>Open Data: Year 2 in Oakland</vt:lpstr>
      <vt:lpstr>Our Goals</vt:lpstr>
      <vt:lpstr>Who We Support</vt:lpstr>
      <vt:lpstr>Open Data Process</vt:lpstr>
      <vt:lpstr>Data Driven Cities: Ecosystem</vt:lpstr>
      <vt:lpstr>Published 69 Datasets</vt:lpstr>
      <vt:lpstr>Internal Gains</vt:lpstr>
    </vt:vector>
  </TitlesOfParts>
  <Company>USC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Spiker</dc:creator>
  <cp:lastModifiedBy>Steve Spiker</cp:lastModifiedBy>
  <cp:revision>1715</cp:revision>
  <dcterms:created xsi:type="dcterms:W3CDTF">2007-06-26T22:12:37Z</dcterms:created>
  <dcterms:modified xsi:type="dcterms:W3CDTF">2013-06-20T18:30:25Z</dcterms:modified>
</cp:coreProperties>
</file>