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7" r:id="rId3"/>
    <p:sldId id="303" r:id="rId4"/>
    <p:sldId id="306" r:id="rId5"/>
    <p:sldId id="307" r:id="rId6"/>
    <p:sldId id="305" r:id="rId7"/>
    <p:sldId id="302" r:id="rId8"/>
    <p:sldId id="316" r:id="rId9"/>
    <p:sldId id="309" r:id="rId10"/>
    <p:sldId id="314" r:id="rId11"/>
    <p:sldId id="313" r:id="rId12"/>
    <p:sldId id="315" r:id="rId13"/>
    <p:sldId id="308" r:id="rId14"/>
    <p:sldId id="311" r:id="rId15"/>
    <p:sldId id="318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66"/>
    <a:srgbClr val="00808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6" d="100"/>
          <a:sy n="106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93DACF8-A0BE-48BB-A866-5D5FD5283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808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625" y="685800"/>
            <a:ext cx="40925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3EDD-2052-4B57-A9FA-8F7F358F0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F3A26-7706-4452-8DB8-3099FF478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8FD0-C253-4246-94BB-D53877207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B85E5-8011-4ECD-84F9-6EBDC135F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ABAD-C009-4F1C-AB2A-C46434D75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3923-AC26-4111-AE64-903463B12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410E-83BC-4A72-8D7A-24C721DB4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3A28-8286-4CCA-BE8D-FE9D87B06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5F38-6C93-4303-AA4D-BFD2A0B9E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B7EBD-2AD1-4306-BAFA-78FD23C24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39E8-C85F-4DB4-821B-D9A64301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4F3F-ED4E-4A4B-ABE8-548C4B870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2EDF-7D06-4BD2-93FC-FC0CC401B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Connecting Atlanta’s Communities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09CB36-1999-4593-BD75-718582784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31274" t="11198" r="803"/>
          <a:stretch>
            <a:fillRect/>
          </a:stretch>
        </p:blipFill>
        <p:spPr bwMode="auto">
          <a:xfrm>
            <a:off x="0" y="38862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smtClean="0"/>
              <a:t>The Voice of the Community: Neighborhood Corner</a:t>
            </a:r>
            <a:endParaRPr lang="en-US" sz="4000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smtClean="0"/>
          </a:p>
          <a:p>
            <a:pPr marL="0" indent="0" algn="ctr">
              <a:buFont typeface="Wingdings" pitchFamily="2" charset="2"/>
              <a:buNone/>
            </a:pPr>
            <a:r>
              <a:rPr lang="en-US" b="1" i="1" smtClean="0"/>
              <a:t>A New Tool for Telling Your Story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Five Pilot Communities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 l="10332" r="9151"/>
          <a:stretch>
            <a:fillRect/>
          </a:stretch>
        </p:blipFill>
        <p:spPr bwMode="auto">
          <a:xfrm>
            <a:off x="1828800" y="2057400"/>
            <a:ext cx="48768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5181600" y="37338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495800" y="44958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733800" y="48768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962400" y="56388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114800" y="48006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Step Process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4724400" cy="3886200"/>
          </a:xfrm>
        </p:spPr>
        <p:txBody>
          <a:bodyPr/>
          <a:lstStyle/>
          <a:p>
            <a:pPr marL="609600" indent="-609600"/>
            <a:r>
              <a:rPr lang="en-US" smtClean="0"/>
              <a:t>Community Information Toolkit</a:t>
            </a:r>
          </a:p>
          <a:p>
            <a:pPr marL="609600" indent="-609600"/>
            <a:r>
              <a:rPr lang="en-US" smtClean="0"/>
              <a:t>Neighborhood Nexus </a:t>
            </a:r>
          </a:p>
          <a:p>
            <a:pPr marL="609600" indent="-609600"/>
            <a:r>
              <a:rPr lang="en-US" smtClean="0"/>
              <a:t>Neighborhood Corner</a:t>
            </a:r>
          </a:p>
        </p:txBody>
      </p:sp>
      <p:pic>
        <p:nvPicPr>
          <p:cNvPr id="24581" name="Picture 5" descr="3-St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280987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Incentives for the Communities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47244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Up to $2,500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Community Information Toolkit outputs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Training and community coaching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Invitation to the 2012 Neighborhood Summit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Exposure</a:t>
            </a:r>
          </a:p>
        </p:txBody>
      </p:sp>
      <p:pic>
        <p:nvPicPr>
          <p:cNvPr id="26629" name="Picture 5" descr="financial_incenti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19400"/>
            <a:ext cx="4048125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Outcome and Success Measures</a:t>
            </a:r>
          </a:p>
        </p:txBody>
      </p:sp>
      <p:pic>
        <p:nvPicPr>
          <p:cNvPr id="29701" name="Picture 5" descr="Blog-commentskkk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3581400" cy="2374900"/>
          </a:xfrm>
          <a:prstGeom prst="rect">
            <a:avLst/>
          </a:prstGeom>
          <a:noFill/>
        </p:spPr>
      </p:pic>
      <p:pic>
        <p:nvPicPr>
          <p:cNvPr id="29704" name="Picture 8" descr="mea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90825"/>
            <a:ext cx="3352800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Stories</a:t>
            </a:r>
          </a:p>
        </p:txBody>
      </p:sp>
      <p:pic>
        <p:nvPicPr>
          <p:cNvPr id="31749" name="Picture 5" descr="tire+d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3200400" cy="1985963"/>
          </a:xfrm>
          <a:prstGeom prst="rect">
            <a:avLst/>
          </a:prstGeom>
          <a:noFill/>
        </p:spPr>
      </p:pic>
      <p:pic>
        <p:nvPicPr>
          <p:cNvPr id="31751" name="Picture 7" descr="atlanta-city-guide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3048000" cy="1981200"/>
          </a:xfrm>
          <a:prstGeom prst="rect">
            <a:avLst/>
          </a:prstGeom>
          <a:noFill/>
        </p:spPr>
      </p:pic>
      <p:pic>
        <p:nvPicPr>
          <p:cNvPr id="31755" name="Picture 11" descr="interview_in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3048000" cy="2036763"/>
          </a:xfrm>
          <a:prstGeom prst="rect">
            <a:avLst/>
          </a:prstGeom>
          <a:noFill/>
        </p:spPr>
      </p:pic>
      <p:pic>
        <p:nvPicPr>
          <p:cNvPr id="31757" name="Picture 13" descr="Photo of Multi Family Housing"/>
          <p:cNvPicPr>
            <a:picLocks noChangeAspect="1" noChangeArrowheads="1"/>
          </p:cNvPicPr>
          <p:nvPr/>
        </p:nvPicPr>
        <p:blipFill>
          <a:blip r:embed="rId5"/>
          <a:srcRect l="11591" r="8000" b="24001"/>
          <a:stretch>
            <a:fillRect/>
          </a:stretch>
        </p:blipFill>
        <p:spPr bwMode="auto">
          <a:xfrm>
            <a:off x="1371600" y="4267200"/>
            <a:ext cx="320040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Sample Stories</a:t>
            </a:r>
          </a:p>
        </p:txBody>
      </p:sp>
      <p:pic>
        <p:nvPicPr>
          <p:cNvPr id="46083" name="Picture 3" descr="tire+d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3200400" cy="1985963"/>
          </a:xfrm>
          <a:prstGeom prst="rect">
            <a:avLst/>
          </a:prstGeom>
          <a:noFill/>
        </p:spPr>
      </p:pic>
      <p:pic>
        <p:nvPicPr>
          <p:cNvPr id="46084" name="Picture 4" descr="atlanta-city-guide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3048000" cy="1981200"/>
          </a:xfrm>
          <a:prstGeom prst="rect">
            <a:avLst/>
          </a:prstGeom>
          <a:noFill/>
        </p:spPr>
      </p:pic>
      <p:pic>
        <p:nvPicPr>
          <p:cNvPr id="46085" name="Picture 5" descr="interview_in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3048000" cy="2036763"/>
          </a:xfrm>
          <a:prstGeom prst="rect">
            <a:avLst/>
          </a:prstGeom>
          <a:noFill/>
        </p:spPr>
      </p:pic>
      <p:pic>
        <p:nvPicPr>
          <p:cNvPr id="46086" name="Picture 6" descr="Photo of Multi Family Housing"/>
          <p:cNvPicPr>
            <a:picLocks noChangeAspect="1" noChangeArrowheads="1"/>
          </p:cNvPicPr>
          <p:nvPr/>
        </p:nvPicPr>
        <p:blipFill>
          <a:blip r:embed="rId5"/>
          <a:srcRect l="11591" r="8000" b="24001"/>
          <a:stretch>
            <a:fillRect/>
          </a:stretch>
        </p:blipFill>
        <p:spPr bwMode="auto">
          <a:xfrm>
            <a:off x="1371600" y="4267200"/>
            <a:ext cx="3200400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0332" r="9151"/>
          <a:stretch>
            <a:fillRect/>
          </a:stretch>
        </p:blipFill>
        <p:spPr bwMode="auto">
          <a:xfrm>
            <a:off x="5410200" y="2438400"/>
            <a:ext cx="33528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Neighborhood Nexus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62200"/>
            <a:ext cx="4953000" cy="3886200"/>
          </a:xfrm>
        </p:spPr>
        <p:txBody>
          <a:bodyPr/>
          <a:lstStyle/>
          <a:p>
            <a:r>
              <a:rPr lang="en-US" smtClean="0"/>
              <a:t>Provide data, tools and expertise about the 20-county metro Atlanta region</a:t>
            </a:r>
          </a:p>
          <a:p>
            <a:r>
              <a:rPr lang="en-US" smtClean="0"/>
              <a:t>Focus on Demographics, Health, Wealth and Wisdom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i="1">
                <a:solidFill>
                  <a:srgbClr val="FFFFFF"/>
                </a:solidFill>
              </a:rPr>
              <a:t>  </a:t>
            </a:r>
            <a:endParaRPr lang="en-US" sz="1400" i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45062" name="Slide Number Placeholder 2"/>
          <p:cNvSpPr txBox="1">
            <a:spLocks noGrp="1"/>
          </p:cNvSpPr>
          <p:nvPr/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76159B8-016D-4DF3-B3F5-7D3286FBA517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4114800" cy="3886200"/>
          </a:xfrm>
        </p:spPr>
        <p:txBody>
          <a:bodyPr/>
          <a:lstStyle/>
          <a:p>
            <a:r>
              <a:rPr lang="en-US" smtClean="0"/>
              <a:t>Support a regional network of information-led leaders and residents</a:t>
            </a:r>
          </a:p>
          <a:p>
            <a:r>
              <a:rPr lang="en-US" smtClean="0"/>
              <a:t>Provide information, tools and expertise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i="1">
                <a:solidFill>
                  <a:srgbClr val="FFFFFF"/>
                </a:solidFill>
              </a:rPr>
              <a:t>  </a:t>
            </a:r>
            <a:endParaRPr lang="en-US" sz="1400" i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9460" name="Slide Number Placeholder 2"/>
          <p:cNvSpPr txBox="1">
            <a:spLocks noGrp="1"/>
          </p:cNvSpPr>
          <p:nvPr/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BBC496-735C-4FBE-9F86-3169CD9EB5CB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9461" name="Picture 6" descr="MP90043317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19400"/>
            <a:ext cx="3200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Sides of the Story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438400"/>
            <a:ext cx="2971800" cy="3886200"/>
          </a:xfrm>
        </p:spPr>
        <p:txBody>
          <a:bodyPr/>
          <a:lstStyle/>
          <a:p>
            <a:r>
              <a:rPr lang="en-US" smtClean="0"/>
              <a:t>Neighborhood Nexus </a:t>
            </a:r>
          </a:p>
          <a:p>
            <a:pPr lvl="1"/>
            <a:r>
              <a:rPr lang="en-US" smtClean="0"/>
              <a:t>Data-heavy site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362200"/>
            <a:ext cx="3200400" cy="3886200"/>
          </a:xfrm>
        </p:spPr>
        <p:txBody>
          <a:bodyPr/>
          <a:lstStyle/>
          <a:p>
            <a:r>
              <a:rPr lang="en-US" smtClean="0"/>
              <a:t>Neighborhood Corner</a:t>
            </a:r>
          </a:p>
          <a:p>
            <a:pPr lvl="1"/>
            <a:r>
              <a:rPr lang="en-US" smtClean="0"/>
              <a:t>Put a name and face with the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i="1">
                <a:solidFill>
                  <a:srgbClr val="FFFFFF"/>
                </a:solidFill>
              </a:rPr>
              <a:t>  </a:t>
            </a:r>
            <a:endParaRPr lang="en-US" sz="1400" i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0485" name="Slide Number Placeholder 2"/>
          <p:cNvSpPr txBox="1">
            <a:spLocks noGrp="1"/>
          </p:cNvSpPr>
          <p:nvPr/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0485C8D-F3B1-4B9C-84BD-31B1DAEF46EA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0490" name="Picture 10" descr="ANd9GcSjQNzL8qKZGonJIvAFnuadrDgu4Y51lKLXR6fMY20vPX8B_Dem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0"/>
            <a:ext cx="2276475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New Tools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4419600" cy="3886200"/>
          </a:xfrm>
        </p:spPr>
        <p:txBody>
          <a:bodyPr/>
          <a:lstStyle/>
          <a:p>
            <a:r>
              <a:rPr lang="en-US" smtClean="0"/>
              <a:t>Neighborhoods need information about themselves </a:t>
            </a:r>
          </a:p>
          <a:p>
            <a:r>
              <a:rPr lang="en-US" smtClean="0"/>
              <a:t>User friendly process to identify and address challenges and assets</a:t>
            </a:r>
          </a:p>
        </p:txBody>
      </p:sp>
      <p:pic>
        <p:nvPicPr>
          <p:cNvPr id="21515" name="Picture 11" descr="ANd9GcR-TuTd__9OGJ0giEOAY-s56kJS46f7ftC6yxd70CBODx9ODl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743200"/>
            <a:ext cx="2286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Knight Foundation Support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3581400" cy="3886200"/>
          </a:xfrm>
        </p:spPr>
        <p:txBody>
          <a:bodyPr/>
          <a:lstStyle/>
          <a:p>
            <a:r>
              <a:rPr lang="en-US" smtClean="0"/>
              <a:t>Community Information Challenge Grant</a:t>
            </a:r>
          </a:p>
          <a:p>
            <a:r>
              <a:rPr lang="en-US" smtClean="0"/>
              <a:t>Community Information Toolkit</a:t>
            </a:r>
          </a:p>
        </p:txBody>
      </p:sp>
      <p:pic>
        <p:nvPicPr>
          <p:cNvPr id="22531" name="Picture 5" descr="Knight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8400"/>
            <a:ext cx="3810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ANd9GcQ0KPQBRsKt5dZ1Pb7Yk5LiiJxeT-fOWK37AIfvJT2UhVCMEdYJ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267200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 txBox="1">
            <a:spLocks noGrp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 i="1">
              <a:solidFill>
                <a:schemeClr val="bg1"/>
              </a:solidFill>
            </a:endParaRPr>
          </a:p>
          <a:p>
            <a:r>
              <a:rPr lang="en-US" sz="1400" i="1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27650" name="Slide Number Placeholder 4"/>
          <p:cNvSpPr txBox="1">
            <a:spLocks noGrp="1"/>
          </p:cNvSpPr>
          <p:nvPr/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2F4ED7-458D-4CD4-B186-603819EA1FE7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457200" y="2362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27658" name="Picture 10" descr="Screen-shot-2011-03-01-at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301875"/>
            <a:ext cx="9010650" cy="3870325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Community Information Toolkit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 txBox="1">
            <a:spLocks noGrp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 i="1">
              <a:solidFill>
                <a:schemeClr val="bg1"/>
              </a:solidFill>
            </a:endParaRPr>
          </a:p>
          <a:p>
            <a:r>
              <a:rPr lang="en-US" sz="1400" i="1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7891" name="Slide Number Placeholder 4"/>
          <p:cNvSpPr txBox="1">
            <a:spLocks noGrp="1"/>
          </p:cNvSpPr>
          <p:nvPr/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FA36CA-9B7A-4B24-8AB7-20B8A801B662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457200" y="2362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Neighborhood Corner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105400" y="2362200"/>
            <a:ext cx="3581400" cy="3886200"/>
          </a:xfrm>
        </p:spPr>
        <p:txBody>
          <a:bodyPr/>
          <a:lstStyle/>
          <a:p>
            <a:r>
              <a:rPr lang="en-US" smtClean="0"/>
              <a:t>Stories</a:t>
            </a:r>
          </a:p>
          <a:p>
            <a:r>
              <a:rPr lang="en-US" smtClean="0"/>
              <a:t>Blogs</a:t>
            </a:r>
          </a:p>
          <a:p>
            <a:r>
              <a:rPr lang="en-US" smtClean="0"/>
              <a:t>Pictures</a:t>
            </a:r>
          </a:p>
          <a:p>
            <a:r>
              <a:rPr lang="en-US" smtClean="0"/>
              <a:t>Videos</a:t>
            </a:r>
          </a:p>
          <a:p>
            <a:r>
              <a:rPr lang="en-US" smtClean="0"/>
              <a:t>Resources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/>
          <a:srcRect l="20409" t="8339" r="21428" b="3267"/>
          <a:stretch>
            <a:fillRect/>
          </a:stretch>
        </p:blipFill>
        <p:spPr bwMode="auto">
          <a:xfrm>
            <a:off x="609600" y="22098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3200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Geo-tagging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Spatially capture stories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Open Source</a:t>
            </a:r>
          </a:p>
        </p:txBody>
      </p:sp>
      <p:pic>
        <p:nvPicPr>
          <p:cNvPr id="28677" name="Picture 5" descr="Magrathea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343400"/>
            <a:ext cx="1524000" cy="1524000"/>
          </a:xfrm>
          <a:prstGeom prst="rect">
            <a:avLst/>
          </a:prstGeom>
          <a:noFill/>
        </p:spPr>
      </p:pic>
      <p:pic>
        <p:nvPicPr>
          <p:cNvPr id="28679" name="Picture 7" descr="OSI-logo-300x352"/>
          <p:cNvPicPr>
            <a:picLocks noChangeAspect="1" noChangeArrowheads="1"/>
          </p:cNvPicPr>
          <p:nvPr/>
        </p:nvPicPr>
        <p:blipFill>
          <a:blip r:embed="rId3"/>
          <a:srcRect b="27586"/>
          <a:stretch>
            <a:fillRect/>
          </a:stretch>
        </p:blipFill>
        <p:spPr bwMode="auto">
          <a:xfrm>
            <a:off x="4800600" y="2590800"/>
            <a:ext cx="1882775" cy="1600200"/>
          </a:xfrm>
          <a:prstGeom prst="rect">
            <a:avLst/>
          </a:prstGeom>
          <a:noFill/>
        </p:spPr>
      </p:pic>
      <p:pic>
        <p:nvPicPr>
          <p:cNvPr id="28681" name="Picture 9" descr="drupl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114800"/>
            <a:ext cx="1531938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162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Arial Rounded MT Bold</vt:lpstr>
      <vt:lpstr>Default Design</vt:lpstr>
      <vt:lpstr>Default Design</vt:lpstr>
      <vt:lpstr>The Voice of the Community: Neighborhood Corner</vt:lpstr>
      <vt:lpstr>Neighborhood Nexus</vt:lpstr>
      <vt:lpstr>Goals</vt:lpstr>
      <vt:lpstr>Two Sides of the Story</vt:lpstr>
      <vt:lpstr>Need for New Tools</vt:lpstr>
      <vt:lpstr>Knight Foundation Support</vt:lpstr>
      <vt:lpstr>Community Information Toolkit</vt:lpstr>
      <vt:lpstr>Neighborhood Corner</vt:lpstr>
      <vt:lpstr>Technology</vt:lpstr>
      <vt:lpstr>Five Pilot Communities</vt:lpstr>
      <vt:lpstr>Three Step Process</vt:lpstr>
      <vt:lpstr>Incentives for the Communities</vt:lpstr>
      <vt:lpstr>Outcome and Success Measures</vt:lpstr>
      <vt:lpstr>Sample Stories</vt:lpstr>
      <vt:lpstr>Sample Stories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Tahmida</dc:creator>
  <cp:lastModifiedBy>Tahmida</cp:lastModifiedBy>
  <cp:revision>95</cp:revision>
  <dcterms:created xsi:type="dcterms:W3CDTF">2011-10-10T06:47:32Z</dcterms:created>
  <dcterms:modified xsi:type="dcterms:W3CDTF">2012-09-10T16:24:28Z</dcterms:modified>
</cp:coreProperties>
</file>