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customXml/itemProps182.xml" ContentType="application/vnd.openxmlformats-officedocument.customXmlProperties+xml"/>
  <Override PartName="/customXml/itemProps183.xml" ContentType="application/vnd.openxmlformats-officedocument.customXmlProperties+xml"/>
  <Override PartName="/customXml/itemProps184.xml" ContentType="application/vnd.openxmlformats-officedocument.customXmlProperties+xml"/>
  <Override PartName="/customXml/itemProps185.xml" ContentType="application/vnd.openxmlformats-officedocument.customXmlProperties+xml"/>
  <Override PartName="/customXml/itemProps186.xml" ContentType="application/vnd.openxmlformats-officedocument.customXmlProperties+xml"/>
  <Override PartName="/customXml/itemProps187.xml" ContentType="application/vnd.openxmlformats-officedocument.customXmlProperties+xml"/>
  <Override PartName="/customXml/itemProps188.xml" ContentType="application/vnd.openxmlformats-officedocument.customXmlProperties+xml"/>
  <Override PartName="/customXml/itemProps189.xml" ContentType="application/vnd.openxmlformats-officedocument.customXmlProperties+xml"/>
  <Override PartName="/customXml/itemProps190.xml" ContentType="application/vnd.openxmlformats-officedocument.customXmlProperties+xml"/>
  <Override PartName="/customXml/itemProps191.xml" ContentType="application/vnd.openxmlformats-officedocument.customXmlProperties+xml"/>
  <Override PartName="/customXml/itemProps192.xml" ContentType="application/vnd.openxmlformats-officedocument.customXmlProperties+xml"/>
  <Override PartName="/customXml/itemProps193.xml" ContentType="application/vnd.openxmlformats-officedocument.customXmlProperties+xml"/>
  <Override PartName="/customXml/itemProps194.xml" ContentType="application/vnd.openxmlformats-officedocument.customXmlProperties+xml"/>
  <Override PartName="/customXml/itemProps195.xml" ContentType="application/vnd.openxmlformats-officedocument.customXmlProperties+xml"/>
  <Override PartName="/customXml/itemProps196.xml" ContentType="application/vnd.openxmlformats-officedocument.customXmlProperties+xml"/>
  <Override PartName="/customXml/itemProps197.xml" ContentType="application/vnd.openxmlformats-officedocument.customXmlProperties+xml"/>
  <Override PartName="/customXml/itemProps198.xml" ContentType="application/vnd.openxmlformats-officedocument.customXmlProperties+xml"/>
  <Override PartName="/customXml/itemProps199.xml" ContentType="application/vnd.openxmlformats-officedocument.customXmlProperties+xml"/>
  <Override PartName="/customXml/itemProps200.xml" ContentType="application/vnd.openxmlformats-officedocument.customXmlProperties+xml"/>
  <Override PartName="/customXml/itemProps201.xml" ContentType="application/vnd.openxmlformats-officedocument.customXmlProperties+xml"/>
  <Override PartName="/customXml/itemProps202.xml" ContentType="application/vnd.openxmlformats-officedocument.customXmlProperties+xml"/>
  <Override PartName="/customXml/itemProps203.xml" ContentType="application/vnd.openxmlformats-officedocument.customXmlProperties+xml"/>
  <Override PartName="/customXml/itemProps204.xml" ContentType="application/vnd.openxmlformats-officedocument.customXmlProperties+xml"/>
  <Override PartName="/customXml/itemProps205.xml" ContentType="application/vnd.openxmlformats-officedocument.customXmlProperties+xml"/>
  <Override PartName="/customXml/itemProps206.xml" ContentType="application/vnd.openxmlformats-officedocument.customXmlProperties+xml"/>
  <Override PartName="/customXml/itemProps207.xml" ContentType="application/vnd.openxmlformats-officedocument.customXmlProperties+xml"/>
  <Override PartName="/customXml/itemProps208.xml" ContentType="application/vnd.openxmlformats-officedocument.customXmlProperties+xml"/>
  <Override PartName="/customXml/itemProps209.xml" ContentType="application/vnd.openxmlformats-officedocument.customXmlProperties+xml"/>
  <Override PartName="/customXml/itemProps210.xml" ContentType="application/vnd.openxmlformats-officedocument.customXmlProperties+xml"/>
  <Override PartName="/customXml/itemProps211.xml" ContentType="application/vnd.openxmlformats-officedocument.customXmlProperties+xml"/>
  <Override PartName="/customXml/itemProps212.xml" ContentType="application/vnd.openxmlformats-officedocument.customXmlProperties+xml"/>
  <Override PartName="/customXml/itemProps213.xml" ContentType="application/vnd.openxmlformats-officedocument.customXmlProperties+xml"/>
  <Override PartName="/customXml/itemProps214.xml" ContentType="application/vnd.openxmlformats-officedocument.customXmlProperties+xml"/>
  <Override PartName="/customXml/itemProps215.xml" ContentType="application/vnd.openxmlformats-officedocument.customXmlProperties+xml"/>
  <Override PartName="/customXml/itemProps216.xml" ContentType="application/vnd.openxmlformats-officedocument.customXmlProperties+xml"/>
  <Override PartName="/customXml/itemProps217.xml" ContentType="application/vnd.openxmlformats-officedocument.customXmlProperties+xml"/>
  <Override PartName="/customXml/itemProps218.xml" ContentType="application/vnd.openxmlformats-officedocument.customXmlProperties+xml"/>
  <Override PartName="/customXml/itemProps219.xml" ContentType="application/vnd.openxmlformats-officedocument.customXmlProperties+xml"/>
  <Override PartName="/customXml/itemProps220.xml" ContentType="application/vnd.openxmlformats-officedocument.customXmlProperties+xml"/>
  <Override PartName="/customXml/itemProps221.xml" ContentType="application/vnd.openxmlformats-officedocument.customXmlProperties+xml"/>
  <Override PartName="/customXml/itemProps222.xml" ContentType="application/vnd.openxmlformats-officedocument.customXmlProperties+xml"/>
  <Override PartName="/customXml/itemProps223.xml" ContentType="application/vnd.openxmlformats-officedocument.customXmlProperties+xml"/>
  <Override PartName="/customXml/itemProps224.xml" ContentType="application/vnd.openxmlformats-officedocument.customXmlProperties+xml"/>
  <Override PartName="/customXml/itemProps225.xml" ContentType="application/vnd.openxmlformats-officedocument.customXmlProperties+xml"/>
  <Override PartName="/customXml/itemProps226.xml" ContentType="application/vnd.openxmlformats-officedocument.customXmlProperties+xml"/>
  <Override PartName="/customXml/itemProps227.xml" ContentType="application/vnd.openxmlformats-officedocument.customXmlProperties+xml"/>
  <Override PartName="/customXml/itemProps228.xml" ContentType="application/vnd.openxmlformats-officedocument.customXmlProperties+xml"/>
  <Override PartName="/customXml/itemProps229.xml" ContentType="application/vnd.openxmlformats-officedocument.customXmlProperties+xml"/>
  <Override PartName="/customXml/itemProps230.xml" ContentType="application/vnd.openxmlformats-officedocument.customXmlProperties+xml"/>
  <Override PartName="/customXml/itemProps231.xml" ContentType="application/vnd.openxmlformats-officedocument.customXmlProperties+xml"/>
  <Override PartName="/customXml/itemProps232.xml" ContentType="application/vnd.openxmlformats-officedocument.customXmlProperties+xml"/>
  <Override PartName="/customXml/itemProps233.xml" ContentType="application/vnd.openxmlformats-officedocument.customXmlProperties+xml"/>
  <Override PartName="/customXml/itemProps234.xml" ContentType="application/vnd.openxmlformats-officedocument.customXmlProperties+xml"/>
  <Override PartName="/customXml/itemProps235.xml" ContentType="application/vnd.openxmlformats-officedocument.customXmlProperties+xml"/>
  <Override PartName="/customXml/itemProps236.xml" ContentType="application/vnd.openxmlformats-officedocument.customXmlProperties+xml"/>
  <Override PartName="/customXml/itemProps237.xml" ContentType="application/vnd.openxmlformats-officedocument.customXmlProperties+xml"/>
  <Override PartName="/customXml/itemProps238.xml" ContentType="application/vnd.openxmlformats-officedocument.customXmlProperties+xml"/>
  <Override PartName="/customXml/itemProps239.xml" ContentType="application/vnd.openxmlformats-officedocument.customXmlProperties+xml"/>
  <Override PartName="/customXml/itemProps240.xml" ContentType="application/vnd.openxmlformats-officedocument.customXmlProperties+xml"/>
  <Override PartName="/customXml/itemProps241.xml" ContentType="application/vnd.openxmlformats-officedocument.customXmlProperties+xml"/>
  <Override PartName="/customXml/itemProps242.xml" ContentType="application/vnd.openxmlformats-officedocument.customXmlProperties+xml"/>
  <Override PartName="/customXml/itemProps243.xml" ContentType="application/vnd.openxmlformats-officedocument.customXmlProperties+xml"/>
  <Override PartName="/customXml/itemProps244.xml" ContentType="application/vnd.openxmlformats-officedocument.customXmlProperties+xml"/>
  <Override PartName="/customXml/itemProps245.xml" ContentType="application/vnd.openxmlformats-officedocument.customXmlProperties+xml"/>
  <Override PartName="/customXml/itemProps246.xml" ContentType="application/vnd.openxmlformats-officedocument.customXmlProperties+xml"/>
  <Override PartName="/customXml/itemProps247.xml" ContentType="application/vnd.openxmlformats-officedocument.customXmlProperties+xml"/>
  <Override PartName="/customXml/itemProps248.xml" ContentType="application/vnd.openxmlformats-officedocument.customXmlProperties+xml"/>
  <Override PartName="/customXml/itemProps249.xml" ContentType="application/vnd.openxmlformats-officedocument.customXmlProperties+xml"/>
  <Override PartName="/customXml/itemProps250.xml" ContentType="application/vnd.openxmlformats-officedocument.customXmlProperties+xml"/>
  <Override PartName="/customXml/itemProps251.xml" ContentType="application/vnd.openxmlformats-officedocument.customXmlProperties+xml"/>
  <Override PartName="/customXml/itemProps252.xml" ContentType="application/vnd.openxmlformats-officedocument.customXmlProperties+xml"/>
  <Override PartName="/customXml/itemProps253.xml" ContentType="application/vnd.openxmlformats-officedocument.customXmlProperties+xml"/>
  <Override PartName="/customXml/itemProps254.xml" ContentType="application/vnd.openxmlformats-officedocument.customXmlProperties+xml"/>
  <Override PartName="/customXml/itemProps255.xml" ContentType="application/vnd.openxmlformats-officedocument.customXmlProperties+xml"/>
  <Override PartName="/customXml/itemProps256.xml" ContentType="application/vnd.openxmlformats-officedocument.customXmlProperties+xml"/>
  <Override PartName="/customXml/itemProps257.xml" ContentType="application/vnd.openxmlformats-officedocument.customXmlProperties+xml"/>
  <Override PartName="/customXml/itemProps258.xml" ContentType="application/vnd.openxmlformats-officedocument.customXmlProperties+xml"/>
  <Override PartName="/customXml/itemProps259.xml" ContentType="application/vnd.openxmlformats-officedocument.customXmlProperties+xml"/>
  <Override PartName="/customXml/itemProps260.xml" ContentType="application/vnd.openxmlformats-officedocument.customXmlProperties+xml"/>
  <Override PartName="/customXml/itemProps261.xml" ContentType="application/vnd.openxmlformats-officedocument.customXmlProperties+xml"/>
  <Override PartName="/customXml/itemProps262.xml" ContentType="application/vnd.openxmlformats-officedocument.customXmlProperties+xml"/>
  <Override PartName="/customXml/itemProps263.xml" ContentType="application/vnd.openxmlformats-officedocument.customXmlProperties+xml"/>
  <Override PartName="/customXml/itemProps264.xml" ContentType="application/vnd.openxmlformats-officedocument.customXmlProperties+xml"/>
  <Override PartName="/customXml/itemProps265.xml" ContentType="application/vnd.openxmlformats-officedocument.customXmlProperties+xml"/>
  <Override PartName="/customXml/itemProps266.xml" ContentType="application/vnd.openxmlformats-officedocument.customXmlProperties+xml"/>
  <Override PartName="/customXml/itemProps267.xml" ContentType="application/vnd.openxmlformats-officedocument.customXmlProperties+xml"/>
  <Override PartName="/customXml/itemProps268.xml" ContentType="application/vnd.openxmlformats-officedocument.customXmlProperties+xml"/>
  <Override PartName="/customXml/itemProps269.xml" ContentType="application/vnd.openxmlformats-officedocument.customXmlProperties+xml"/>
  <Override PartName="/customXml/itemProps270.xml" ContentType="application/vnd.openxmlformats-officedocument.customXmlProperties+xml"/>
  <Override PartName="/customXml/itemProps271.xml" ContentType="application/vnd.openxmlformats-officedocument.customXmlProperties+xml"/>
  <Override PartName="/customXml/itemProps272.xml" ContentType="application/vnd.openxmlformats-officedocument.customXmlProperties+xml"/>
  <Override PartName="/customXml/itemProps273.xml" ContentType="application/vnd.openxmlformats-officedocument.customXmlProperties+xml"/>
  <Override PartName="/customXml/itemProps274.xml" ContentType="application/vnd.openxmlformats-officedocument.customXmlProperties+xml"/>
  <Override PartName="/customXml/itemProps275.xml" ContentType="application/vnd.openxmlformats-officedocument.customXmlProperties+xml"/>
  <Override PartName="/customXml/itemProps276.xml" ContentType="application/vnd.openxmlformats-officedocument.customXmlProperties+xml"/>
  <Override PartName="/customXml/itemProps277.xml" ContentType="application/vnd.openxmlformats-officedocument.customXmlProperties+xml"/>
  <Override PartName="/customXml/itemProps278.xml" ContentType="application/vnd.openxmlformats-officedocument.customXmlProperties+xml"/>
  <Override PartName="/customXml/itemProps279.xml" ContentType="application/vnd.openxmlformats-officedocument.customXmlProperties+xml"/>
  <Override PartName="/customXml/itemProps280.xml" ContentType="application/vnd.openxmlformats-officedocument.customXmlProperties+xml"/>
  <Override PartName="/customXml/itemProps281.xml" ContentType="application/vnd.openxmlformats-officedocument.customXmlProperties+xml"/>
  <Override PartName="/customXml/itemProps282.xml" ContentType="application/vnd.openxmlformats-officedocument.customXmlProperties+xml"/>
  <Override PartName="/customXml/itemProps283.xml" ContentType="application/vnd.openxmlformats-officedocument.customXmlProperties+xml"/>
  <Override PartName="/customXml/itemProps284.xml" ContentType="application/vnd.openxmlformats-officedocument.customXmlProperties+xml"/>
  <Override PartName="/customXml/itemProps285.xml" ContentType="application/vnd.openxmlformats-officedocument.customXmlProperties+xml"/>
  <Override PartName="/customXml/itemProps286.xml" ContentType="application/vnd.openxmlformats-officedocument.customXmlProperties+xml"/>
  <Override PartName="/customXml/itemProps287.xml" ContentType="application/vnd.openxmlformats-officedocument.customXmlProperties+xml"/>
  <Override PartName="/customXml/itemProps288.xml" ContentType="application/vnd.openxmlformats-officedocument.customXmlProperties+xml"/>
  <Override PartName="/customXml/itemProps289.xml" ContentType="application/vnd.openxmlformats-officedocument.customXmlProperties+xml"/>
  <Override PartName="/customXml/itemProps290.xml" ContentType="application/vnd.openxmlformats-officedocument.customXmlProperties+xml"/>
  <Override PartName="/customXml/itemProps291.xml" ContentType="application/vnd.openxmlformats-officedocument.customXmlProperties+xml"/>
  <Override PartName="/customXml/itemProps292.xml" ContentType="application/vnd.openxmlformats-officedocument.customXmlProperties+xml"/>
  <Override PartName="/customXml/itemProps293.xml" ContentType="application/vnd.openxmlformats-officedocument.customXmlProperties+xml"/>
  <Override PartName="/customXml/itemProps294.xml" ContentType="application/vnd.openxmlformats-officedocument.customXmlProperties+xml"/>
  <Override PartName="/customXml/itemProps295.xml" ContentType="application/vnd.openxmlformats-officedocument.customXmlProperties+xml"/>
  <Override PartName="/customXml/itemProps296.xml" ContentType="application/vnd.openxmlformats-officedocument.customXmlProperties+xml"/>
  <Override PartName="/customXml/itemProps297.xml" ContentType="application/vnd.openxmlformats-officedocument.customXmlProperties+xml"/>
  <Override PartName="/customXml/itemProps298.xml" ContentType="application/vnd.openxmlformats-officedocument.customXmlProperties+xml"/>
  <Override PartName="/customXml/itemProps299.xml" ContentType="application/vnd.openxmlformats-officedocument.customXmlProperties+xml"/>
  <Override PartName="/customXml/itemProps300.xml" ContentType="application/vnd.openxmlformats-officedocument.customXmlProperties+xml"/>
  <Override PartName="/customXml/itemProps301.xml" ContentType="application/vnd.openxmlformats-officedocument.customXmlProperties+xml"/>
  <Override PartName="/customXml/itemProps302.xml" ContentType="application/vnd.openxmlformats-officedocument.customXmlProperties+xml"/>
  <Override PartName="/customXml/itemProps303.xml" ContentType="application/vnd.openxmlformats-officedocument.customXmlProperties+xml"/>
  <Override PartName="/customXml/itemProps304.xml" ContentType="application/vnd.openxmlformats-officedocument.customXmlProperties+xml"/>
  <Override PartName="/customXml/itemProps305.xml" ContentType="application/vnd.openxmlformats-officedocument.customXmlProperties+xml"/>
  <Override PartName="/customXml/itemProps306.xml" ContentType="application/vnd.openxmlformats-officedocument.customXmlProperties+xml"/>
  <Override PartName="/customXml/itemProps307.xml" ContentType="application/vnd.openxmlformats-officedocument.customXmlProperties+xml"/>
  <Override PartName="/customXml/itemProps308.xml" ContentType="application/vnd.openxmlformats-officedocument.customXmlProperties+xml"/>
  <Override PartName="/customXml/itemProps309.xml" ContentType="application/vnd.openxmlformats-officedocument.customXmlProperties+xml"/>
  <Override PartName="/customXml/itemProps310.xml" ContentType="application/vnd.openxmlformats-officedocument.customXmlProperties+xml"/>
  <Override PartName="/customXml/itemProps311.xml" ContentType="application/vnd.openxmlformats-officedocument.customXmlProperties+xml"/>
  <Override PartName="/customXml/itemProps312.xml" ContentType="application/vnd.openxmlformats-officedocument.customXmlProperties+xml"/>
  <Override PartName="/customXml/itemProps313.xml" ContentType="application/vnd.openxmlformats-officedocument.customXmlProperties+xml"/>
  <Override PartName="/customXml/itemProps314.xml" ContentType="application/vnd.openxmlformats-officedocument.customXmlProperties+xml"/>
  <Override PartName="/customXml/itemProps315.xml" ContentType="application/vnd.openxmlformats-officedocument.customXmlProperties+xml"/>
  <Override PartName="/customXml/itemProps31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317"/>
  </p:sldMasterIdLst>
  <p:notesMasterIdLst>
    <p:notesMasterId r:id="rId329"/>
  </p:notesMasterIdLst>
  <p:sldIdLst>
    <p:sldId id="256" r:id="rId318"/>
    <p:sldId id="258" r:id="rId319"/>
    <p:sldId id="261" r:id="rId320"/>
    <p:sldId id="259" r:id="rId321"/>
    <p:sldId id="260" r:id="rId322"/>
    <p:sldId id="264" r:id="rId323"/>
    <p:sldId id="262" r:id="rId324"/>
    <p:sldId id="263" r:id="rId325"/>
    <p:sldId id="269" r:id="rId326"/>
    <p:sldId id="267" r:id="rId327"/>
    <p:sldId id="268" r:id="rId3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604" autoAdjust="0"/>
  </p:normalViewPr>
  <p:slideViewPr>
    <p:cSldViewPr>
      <p:cViewPr varScale="1">
        <p:scale>
          <a:sx n="67" d="100"/>
          <a:sy n="67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99" Type="http://schemas.openxmlformats.org/officeDocument/2006/relationships/customXml" Target="../customXml/item299.xml"/><Relationship Id="rId303" Type="http://schemas.openxmlformats.org/officeDocument/2006/relationships/customXml" Target="../customXml/item303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159" Type="http://schemas.openxmlformats.org/officeDocument/2006/relationships/customXml" Target="../customXml/item159.xml"/><Relationship Id="rId324" Type="http://schemas.openxmlformats.org/officeDocument/2006/relationships/slide" Target="slides/slide7.xml"/><Relationship Id="rId170" Type="http://schemas.openxmlformats.org/officeDocument/2006/relationships/customXml" Target="../customXml/item170.xml"/><Relationship Id="rId191" Type="http://schemas.openxmlformats.org/officeDocument/2006/relationships/customXml" Target="../customXml/item191.xml"/><Relationship Id="rId205" Type="http://schemas.openxmlformats.org/officeDocument/2006/relationships/customXml" Target="../customXml/item205.xml"/><Relationship Id="rId226" Type="http://schemas.openxmlformats.org/officeDocument/2006/relationships/customXml" Target="../customXml/item226.xml"/><Relationship Id="rId247" Type="http://schemas.openxmlformats.org/officeDocument/2006/relationships/customXml" Target="../customXml/item247.xml"/><Relationship Id="rId107" Type="http://schemas.openxmlformats.org/officeDocument/2006/relationships/customXml" Target="../customXml/item107.xml"/><Relationship Id="rId268" Type="http://schemas.openxmlformats.org/officeDocument/2006/relationships/customXml" Target="../customXml/item268.xml"/><Relationship Id="rId289" Type="http://schemas.openxmlformats.org/officeDocument/2006/relationships/customXml" Target="../customXml/item289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customXml" Target="../customXml/item128.xml"/><Relationship Id="rId149" Type="http://schemas.openxmlformats.org/officeDocument/2006/relationships/customXml" Target="../customXml/item149.xml"/><Relationship Id="rId314" Type="http://schemas.openxmlformats.org/officeDocument/2006/relationships/customXml" Target="../customXml/item314.xml"/><Relationship Id="rId5" Type="http://schemas.openxmlformats.org/officeDocument/2006/relationships/customXml" Target="../customXml/item5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81" Type="http://schemas.openxmlformats.org/officeDocument/2006/relationships/customXml" Target="../customXml/item181.xml"/><Relationship Id="rId216" Type="http://schemas.openxmlformats.org/officeDocument/2006/relationships/customXml" Target="../customXml/item216.xml"/><Relationship Id="rId237" Type="http://schemas.openxmlformats.org/officeDocument/2006/relationships/customXml" Target="../customXml/item237.xml"/><Relationship Id="rId258" Type="http://schemas.openxmlformats.org/officeDocument/2006/relationships/customXml" Target="../customXml/item258.xml"/><Relationship Id="rId279" Type="http://schemas.openxmlformats.org/officeDocument/2006/relationships/customXml" Target="../customXml/item279.xml"/><Relationship Id="rId22" Type="http://schemas.openxmlformats.org/officeDocument/2006/relationships/customXml" Target="../customXml/item22.xml"/><Relationship Id="rId43" Type="http://schemas.openxmlformats.org/officeDocument/2006/relationships/customXml" Target="../customXml/item43.xml"/><Relationship Id="rId64" Type="http://schemas.openxmlformats.org/officeDocument/2006/relationships/customXml" Target="../customXml/item64.xml"/><Relationship Id="rId118" Type="http://schemas.openxmlformats.org/officeDocument/2006/relationships/customXml" Target="../customXml/item118.xml"/><Relationship Id="rId139" Type="http://schemas.openxmlformats.org/officeDocument/2006/relationships/customXml" Target="../customXml/item139.xml"/><Relationship Id="rId290" Type="http://schemas.openxmlformats.org/officeDocument/2006/relationships/customXml" Target="../customXml/item290.xml"/><Relationship Id="rId304" Type="http://schemas.openxmlformats.org/officeDocument/2006/relationships/customXml" Target="../customXml/item304.xml"/><Relationship Id="rId325" Type="http://schemas.openxmlformats.org/officeDocument/2006/relationships/slide" Target="slides/slide8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71" Type="http://schemas.openxmlformats.org/officeDocument/2006/relationships/customXml" Target="../customXml/item171.xml"/><Relationship Id="rId192" Type="http://schemas.openxmlformats.org/officeDocument/2006/relationships/customXml" Target="../customXml/item192.xml"/><Relationship Id="rId206" Type="http://schemas.openxmlformats.org/officeDocument/2006/relationships/customXml" Target="../customXml/item206.xml"/><Relationship Id="rId227" Type="http://schemas.openxmlformats.org/officeDocument/2006/relationships/customXml" Target="../customXml/item227.xml"/><Relationship Id="rId248" Type="http://schemas.openxmlformats.org/officeDocument/2006/relationships/customXml" Target="../customXml/item248.xml"/><Relationship Id="rId269" Type="http://schemas.openxmlformats.org/officeDocument/2006/relationships/customXml" Target="../customXml/item269.xml"/><Relationship Id="rId12" Type="http://schemas.openxmlformats.org/officeDocument/2006/relationships/customXml" Target="../customXml/item12.xml"/><Relationship Id="rId33" Type="http://schemas.openxmlformats.org/officeDocument/2006/relationships/customXml" Target="../customXml/item33.xml"/><Relationship Id="rId108" Type="http://schemas.openxmlformats.org/officeDocument/2006/relationships/customXml" Target="../customXml/item108.xml"/><Relationship Id="rId129" Type="http://schemas.openxmlformats.org/officeDocument/2006/relationships/customXml" Target="../customXml/item129.xml"/><Relationship Id="rId280" Type="http://schemas.openxmlformats.org/officeDocument/2006/relationships/customXml" Target="../customXml/item280.xml"/><Relationship Id="rId315" Type="http://schemas.openxmlformats.org/officeDocument/2006/relationships/customXml" Target="../customXml/item315.xml"/><Relationship Id="rId54" Type="http://schemas.openxmlformats.org/officeDocument/2006/relationships/customXml" Target="../customXml/item54.xml"/><Relationship Id="rId75" Type="http://schemas.openxmlformats.org/officeDocument/2006/relationships/customXml" Target="../customXml/item75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61" Type="http://schemas.openxmlformats.org/officeDocument/2006/relationships/customXml" Target="../customXml/item161.xml"/><Relationship Id="rId182" Type="http://schemas.openxmlformats.org/officeDocument/2006/relationships/customXml" Target="../customXml/item182.xml"/><Relationship Id="rId217" Type="http://schemas.openxmlformats.org/officeDocument/2006/relationships/customXml" Target="../customXml/item217.xml"/><Relationship Id="rId6" Type="http://schemas.openxmlformats.org/officeDocument/2006/relationships/customXml" Target="../customXml/item6.xml"/><Relationship Id="rId238" Type="http://schemas.openxmlformats.org/officeDocument/2006/relationships/customXml" Target="../customXml/item238.xml"/><Relationship Id="rId259" Type="http://schemas.openxmlformats.org/officeDocument/2006/relationships/customXml" Target="../customXml/item259.xml"/><Relationship Id="rId23" Type="http://schemas.openxmlformats.org/officeDocument/2006/relationships/customXml" Target="../customXml/item23.xml"/><Relationship Id="rId119" Type="http://schemas.openxmlformats.org/officeDocument/2006/relationships/customXml" Target="../customXml/item119.xml"/><Relationship Id="rId270" Type="http://schemas.openxmlformats.org/officeDocument/2006/relationships/customXml" Target="../customXml/item270.xml"/><Relationship Id="rId291" Type="http://schemas.openxmlformats.org/officeDocument/2006/relationships/customXml" Target="../customXml/item291.xml"/><Relationship Id="rId305" Type="http://schemas.openxmlformats.org/officeDocument/2006/relationships/customXml" Target="../customXml/item305.xml"/><Relationship Id="rId326" Type="http://schemas.openxmlformats.org/officeDocument/2006/relationships/slide" Target="slides/slide9.xml"/><Relationship Id="rId44" Type="http://schemas.openxmlformats.org/officeDocument/2006/relationships/customXml" Target="../customXml/item44.xml"/><Relationship Id="rId65" Type="http://schemas.openxmlformats.org/officeDocument/2006/relationships/customXml" Target="../customXml/item65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51" Type="http://schemas.openxmlformats.org/officeDocument/2006/relationships/customXml" Target="../customXml/item151.xml"/><Relationship Id="rId172" Type="http://schemas.openxmlformats.org/officeDocument/2006/relationships/customXml" Target="../customXml/item172.xml"/><Relationship Id="rId193" Type="http://schemas.openxmlformats.org/officeDocument/2006/relationships/customXml" Target="../customXml/item193.xml"/><Relationship Id="rId207" Type="http://schemas.openxmlformats.org/officeDocument/2006/relationships/customXml" Target="../customXml/item207.xml"/><Relationship Id="rId228" Type="http://schemas.openxmlformats.org/officeDocument/2006/relationships/customXml" Target="../customXml/item228.xml"/><Relationship Id="rId249" Type="http://schemas.openxmlformats.org/officeDocument/2006/relationships/customXml" Target="../customXml/item249.xml"/><Relationship Id="rId13" Type="http://schemas.openxmlformats.org/officeDocument/2006/relationships/customXml" Target="../customXml/item13.xml"/><Relationship Id="rId109" Type="http://schemas.openxmlformats.org/officeDocument/2006/relationships/customXml" Target="../customXml/item109.xml"/><Relationship Id="rId260" Type="http://schemas.openxmlformats.org/officeDocument/2006/relationships/customXml" Target="../customXml/item260.xml"/><Relationship Id="rId281" Type="http://schemas.openxmlformats.org/officeDocument/2006/relationships/customXml" Target="../customXml/item281.xml"/><Relationship Id="rId316" Type="http://schemas.openxmlformats.org/officeDocument/2006/relationships/customXml" Target="../customXml/item316.xml"/><Relationship Id="rId34" Type="http://schemas.openxmlformats.org/officeDocument/2006/relationships/customXml" Target="../customXml/item34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20" Type="http://schemas.openxmlformats.org/officeDocument/2006/relationships/customXml" Target="../customXml/item120.xml"/><Relationship Id="rId141" Type="http://schemas.openxmlformats.org/officeDocument/2006/relationships/customXml" Target="../customXml/item141.xml"/><Relationship Id="rId7" Type="http://schemas.openxmlformats.org/officeDocument/2006/relationships/customXml" Target="../customXml/item7.xml"/><Relationship Id="rId162" Type="http://schemas.openxmlformats.org/officeDocument/2006/relationships/customXml" Target="../customXml/item162.xml"/><Relationship Id="rId183" Type="http://schemas.openxmlformats.org/officeDocument/2006/relationships/customXml" Target="../customXml/item183.xml"/><Relationship Id="rId218" Type="http://schemas.openxmlformats.org/officeDocument/2006/relationships/customXml" Target="../customXml/item218.xml"/><Relationship Id="rId239" Type="http://schemas.openxmlformats.org/officeDocument/2006/relationships/customXml" Target="../customXml/item239.xml"/><Relationship Id="rId250" Type="http://schemas.openxmlformats.org/officeDocument/2006/relationships/customXml" Target="../customXml/item250.xml"/><Relationship Id="rId271" Type="http://schemas.openxmlformats.org/officeDocument/2006/relationships/customXml" Target="../customXml/item271.xml"/><Relationship Id="rId292" Type="http://schemas.openxmlformats.org/officeDocument/2006/relationships/customXml" Target="../customXml/item292.xml"/><Relationship Id="rId306" Type="http://schemas.openxmlformats.org/officeDocument/2006/relationships/customXml" Target="../customXml/item306.xml"/><Relationship Id="rId24" Type="http://schemas.openxmlformats.org/officeDocument/2006/relationships/customXml" Target="../customXml/item24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31" Type="http://schemas.openxmlformats.org/officeDocument/2006/relationships/customXml" Target="../customXml/item131.xml"/><Relationship Id="rId327" Type="http://schemas.openxmlformats.org/officeDocument/2006/relationships/slide" Target="slides/slide10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4" Type="http://schemas.openxmlformats.org/officeDocument/2006/relationships/customXml" Target="../customXml/item194.xml"/><Relationship Id="rId208" Type="http://schemas.openxmlformats.org/officeDocument/2006/relationships/customXml" Target="../customXml/item208.xml"/><Relationship Id="rId229" Type="http://schemas.openxmlformats.org/officeDocument/2006/relationships/customXml" Target="../customXml/item229.xml"/><Relationship Id="rId240" Type="http://schemas.openxmlformats.org/officeDocument/2006/relationships/customXml" Target="../customXml/item240.xml"/><Relationship Id="rId261" Type="http://schemas.openxmlformats.org/officeDocument/2006/relationships/customXml" Target="../customXml/item261.xml"/><Relationship Id="rId14" Type="http://schemas.openxmlformats.org/officeDocument/2006/relationships/customXml" Target="../customXml/item14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282" Type="http://schemas.openxmlformats.org/officeDocument/2006/relationships/customXml" Target="../customXml/item282.xml"/><Relationship Id="rId317" Type="http://schemas.openxmlformats.org/officeDocument/2006/relationships/slideMaster" Target="slideMasters/slideMaster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customXml" Target="../customXml/item184.xml"/><Relationship Id="rId189" Type="http://schemas.openxmlformats.org/officeDocument/2006/relationships/customXml" Target="../customXml/item189.xml"/><Relationship Id="rId219" Type="http://schemas.openxmlformats.org/officeDocument/2006/relationships/customXml" Target="../customXml/item219.xml"/><Relationship Id="rId3" Type="http://schemas.openxmlformats.org/officeDocument/2006/relationships/customXml" Target="../customXml/item3.xml"/><Relationship Id="rId214" Type="http://schemas.openxmlformats.org/officeDocument/2006/relationships/customXml" Target="../customXml/item214.xml"/><Relationship Id="rId230" Type="http://schemas.openxmlformats.org/officeDocument/2006/relationships/customXml" Target="../customXml/item230.xml"/><Relationship Id="rId235" Type="http://schemas.openxmlformats.org/officeDocument/2006/relationships/customXml" Target="../customXml/item235.xml"/><Relationship Id="rId251" Type="http://schemas.openxmlformats.org/officeDocument/2006/relationships/customXml" Target="../customXml/item251.xml"/><Relationship Id="rId256" Type="http://schemas.openxmlformats.org/officeDocument/2006/relationships/customXml" Target="../customXml/item256.xml"/><Relationship Id="rId277" Type="http://schemas.openxmlformats.org/officeDocument/2006/relationships/customXml" Target="../customXml/item277.xml"/><Relationship Id="rId298" Type="http://schemas.openxmlformats.org/officeDocument/2006/relationships/customXml" Target="../customXml/item298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72" Type="http://schemas.openxmlformats.org/officeDocument/2006/relationships/customXml" Target="../customXml/item272.xml"/><Relationship Id="rId293" Type="http://schemas.openxmlformats.org/officeDocument/2006/relationships/customXml" Target="../customXml/item293.xml"/><Relationship Id="rId302" Type="http://schemas.openxmlformats.org/officeDocument/2006/relationships/customXml" Target="../customXml/item302.xml"/><Relationship Id="rId307" Type="http://schemas.openxmlformats.org/officeDocument/2006/relationships/customXml" Target="../customXml/item307.xml"/><Relationship Id="rId323" Type="http://schemas.openxmlformats.org/officeDocument/2006/relationships/slide" Target="slides/slide6.xml"/><Relationship Id="rId328" Type="http://schemas.openxmlformats.org/officeDocument/2006/relationships/slide" Target="slides/slide11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5" Type="http://schemas.openxmlformats.org/officeDocument/2006/relationships/customXml" Target="../customXml/item195.xml"/><Relationship Id="rId209" Type="http://schemas.openxmlformats.org/officeDocument/2006/relationships/customXml" Target="../customXml/item209.xml"/><Relationship Id="rId190" Type="http://schemas.openxmlformats.org/officeDocument/2006/relationships/customXml" Target="../customXml/item190.xml"/><Relationship Id="rId204" Type="http://schemas.openxmlformats.org/officeDocument/2006/relationships/customXml" Target="../customXml/item204.xml"/><Relationship Id="rId220" Type="http://schemas.openxmlformats.org/officeDocument/2006/relationships/customXml" Target="../customXml/item220.xml"/><Relationship Id="rId225" Type="http://schemas.openxmlformats.org/officeDocument/2006/relationships/customXml" Target="../customXml/item225.xml"/><Relationship Id="rId241" Type="http://schemas.openxmlformats.org/officeDocument/2006/relationships/customXml" Target="../customXml/item241.xml"/><Relationship Id="rId246" Type="http://schemas.openxmlformats.org/officeDocument/2006/relationships/customXml" Target="../customXml/item246.xml"/><Relationship Id="rId267" Type="http://schemas.openxmlformats.org/officeDocument/2006/relationships/customXml" Target="../customXml/item267.xml"/><Relationship Id="rId288" Type="http://schemas.openxmlformats.org/officeDocument/2006/relationships/customXml" Target="../customXml/item288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262" Type="http://schemas.openxmlformats.org/officeDocument/2006/relationships/customXml" Target="../customXml/item262.xml"/><Relationship Id="rId283" Type="http://schemas.openxmlformats.org/officeDocument/2006/relationships/customXml" Target="../customXml/item283.xml"/><Relationship Id="rId313" Type="http://schemas.openxmlformats.org/officeDocument/2006/relationships/customXml" Target="../customXml/item313.xml"/><Relationship Id="rId318" Type="http://schemas.openxmlformats.org/officeDocument/2006/relationships/slide" Target="slides/slide1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customXml" Target="../customXml/item18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Relationship Id="rId210" Type="http://schemas.openxmlformats.org/officeDocument/2006/relationships/customXml" Target="../customXml/item210.xml"/><Relationship Id="rId215" Type="http://schemas.openxmlformats.org/officeDocument/2006/relationships/customXml" Target="../customXml/item215.xml"/><Relationship Id="rId236" Type="http://schemas.openxmlformats.org/officeDocument/2006/relationships/customXml" Target="../customXml/item236.xml"/><Relationship Id="rId257" Type="http://schemas.openxmlformats.org/officeDocument/2006/relationships/customXml" Target="../customXml/item257.xml"/><Relationship Id="rId278" Type="http://schemas.openxmlformats.org/officeDocument/2006/relationships/customXml" Target="../customXml/item278.xml"/><Relationship Id="rId26" Type="http://schemas.openxmlformats.org/officeDocument/2006/relationships/customXml" Target="../customXml/item26.xml"/><Relationship Id="rId231" Type="http://schemas.openxmlformats.org/officeDocument/2006/relationships/customXml" Target="../customXml/item231.xml"/><Relationship Id="rId252" Type="http://schemas.openxmlformats.org/officeDocument/2006/relationships/customXml" Target="../customXml/item252.xml"/><Relationship Id="rId273" Type="http://schemas.openxmlformats.org/officeDocument/2006/relationships/customXml" Target="../customXml/item273.xml"/><Relationship Id="rId294" Type="http://schemas.openxmlformats.org/officeDocument/2006/relationships/customXml" Target="../customXml/item294.xml"/><Relationship Id="rId308" Type="http://schemas.openxmlformats.org/officeDocument/2006/relationships/customXml" Target="../customXml/item308.xml"/><Relationship Id="rId329" Type="http://schemas.openxmlformats.org/officeDocument/2006/relationships/notesMaster" Target="notesMasters/notesMaster1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customXml" Target="../customXml/item175.xml"/><Relationship Id="rId196" Type="http://schemas.openxmlformats.org/officeDocument/2006/relationships/customXml" Target="../customXml/item196.xml"/><Relationship Id="rId200" Type="http://schemas.openxmlformats.org/officeDocument/2006/relationships/customXml" Target="../customXml/item200.xml"/><Relationship Id="rId16" Type="http://schemas.openxmlformats.org/officeDocument/2006/relationships/customXml" Target="../customXml/item16.xml"/><Relationship Id="rId221" Type="http://schemas.openxmlformats.org/officeDocument/2006/relationships/customXml" Target="../customXml/item221.xml"/><Relationship Id="rId242" Type="http://schemas.openxmlformats.org/officeDocument/2006/relationships/customXml" Target="../customXml/item242.xml"/><Relationship Id="rId263" Type="http://schemas.openxmlformats.org/officeDocument/2006/relationships/customXml" Target="../customXml/item263.xml"/><Relationship Id="rId284" Type="http://schemas.openxmlformats.org/officeDocument/2006/relationships/customXml" Target="../customXml/item284.xml"/><Relationship Id="rId319" Type="http://schemas.openxmlformats.org/officeDocument/2006/relationships/slide" Target="slides/slide2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customXml" Target="../customXml/item144.xml"/><Relationship Id="rId330" Type="http://schemas.openxmlformats.org/officeDocument/2006/relationships/presProps" Target="presProps.xml"/><Relationship Id="rId90" Type="http://schemas.openxmlformats.org/officeDocument/2006/relationships/customXml" Target="../customXml/item90.xml"/><Relationship Id="rId165" Type="http://schemas.openxmlformats.org/officeDocument/2006/relationships/customXml" Target="../customXml/item165.xml"/><Relationship Id="rId186" Type="http://schemas.openxmlformats.org/officeDocument/2006/relationships/customXml" Target="../customXml/item186.xml"/><Relationship Id="rId211" Type="http://schemas.openxmlformats.org/officeDocument/2006/relationships/customXml" Target="../customXml/item211.xml"/><Relationship Id="rId232" Type="http://schemas.openxmlformats.org/officeDocument/2006/relationships/customXml" Target="../customXml/item232.xml"/><Relationship Id="rId253" Type="http://schemas.openxmlformats.org/officeDocument/2006/relationships/customXml" Target="../customXml/item253.xml"/><Relationship Id="rId274" Type="http://schemas.openxmlformats.org/officeDocument/2006/relationships/customXml" Target="../customXml/item274.xml"/><Relationship Id="rId295" Type="http://schemas.openxmlformats.org/officeDocument/2006/relationships/customXml" Target="../customXml/item295.xml"/><Relationship Id="rId309" Type="http://schemas.openxmlformats.org/officeDocument/2006/relationships/customXml" Target="../customXml/item309.xml"/><Relationship Id="rId27" Type="http://schemas.openxmlformats.org/officeDocument/2006/relationships/customXml" Target="../customXml/item27.xml"/><Relationship Id="rId48" Type="http://schemas.openxmlformats.org/officeDocument/2006/relationships/customXml" Target="../customXml/item48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34" Type="http://schemas.openxmlformats.org/officeDocument/2006/relationships/customXml" Target="../customXml/item134.xml"/><Relationship Id="rId320" Type="http://schemas.openxmlformats.org/officeDocument/2006/relationships/slide" Target="slides/slide3.xml"/><Relationship Id="rId80" Type="http://schemas.openxmlformats.org/officeDocument/2006/relationships/customXml" Target="../customXml/item80.xml"/><Relationship Id="rId155" Type="http://schemas.openxmlformats.org/officeDocument/2006/relationships/customXml" Target="../customXml/item155.xml"/><Relationship Id="rId176" Type="http://schemas.openxmlformats.org/officeDocument/2006/relationships/customXml" Target="../customXml/item176.xml"/><Relationship Id="rId197" Type="http://schemas.openxmlformats.org/officeDocument/2006/relationships/customXml" Target="../customXml/item197.xml"/><Relationship Id="rId201" Type="http://schemas.openxmlformats.org/officeDocument/2006/relationships/customXml" Target="../customXml/item201.xml"/><Relationship Id="rId222" Type="http://schemas.openxmlformats.org/officeDocument/2006/relationships/customXml" Target="../customXml/item222.xml"/><Relationship Id="rId243" Type="http://schemas.openxmlformats.org/officeDocument/2006/relationships/customXml" Target="../customXml/item243.xml"/><Relationship Id="rId264" Type="http://schemas.openxmlformats.org/officeDocument/2006/relationships/customXml" Target="../customXml/item264.xml"/><Relationship Id="rId285" Type="http://schemas.openxmlformats.org/officeDocument/2006/relationships/customXml" Target="../customXml/item285.xml"/><Relationship Id="rId17" Type="http://schemas.openxmlformats.org/officeDocument/2006/relationships/customXml" Target="../customXml/item17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24" Type="http://schemas.openxmlformats.org/officeDocument/2006/relationships/customXml" Target="../customXml/item124.xml"/><Relationship Id="rId310" Type="http://schemas.openxmlformats.org/officeDocument/2006/relationships/customXml" Target="../customXml/item310.xml"/><Relationship Id="rId70" Type="http://schemas.openxmlformats.org/officeDocument/2006/relationships/customXml" Target="../customXml/item70.xml"/><Relationship Id="rId91" Type="http://schemas.openxmlformats.org/officeDocument/2006/relationships/customXml" Target="../customXml/item91.xml"/><Relationship Id="rId145" Type="http://schemas.openxmlformats.org/officeDocument/2006/relationships/customXml" Target="../customXml/item145.xml"/><Relationship Id="rId166" Type="http://schemas.openxmlformats.org/officeDocument/2006/relationships/customXml" Target="../customXml/item166.xml"/><Relationship Id="rId187" Type="http://schemas.openxmlformats.org/officeDocument/2006/relationships/customXml" Target="../customXml/item187.xml"/><Relationship Id="rId331" Type="http://schemas.openxmlformats.org/officeDocument/2006/relationships/viewProps" Target="viewProps.xml"/><Relationship Id="rId1" Type="http://schemas.openxmlformats.org/officeDocument/2006/relationships/customXml" Target="../customXml/item1.xml"/><Relationship Id="rId212" Type="http://schemas.openxmlformats.org/officeDocument/2006/relationships/customXml" Target="../customXml/item212.xml"/><Relationship Id="rId233" Type="http://schemas.openxmlformats.org/officeDocument/2006/relationships/customXml" Target="../customXml/item233.xml"/><Relationship Id="rId254" Type="http://schemas.openxmlformats.org/officeDocument/2006/relationships/customXml" Target="../customXml/item254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275" Type="http://schemas.openxmlformats.org/officeDocument/2006/relationships/customXml" Target="../customXml/item275.xml"/><Relationship Id="rId296" Type="http://schemas.openxmlformats.org/officeDocument/2006/relationships/customXml" Target="../customXml/item296.xml"/><Relationship Id="rId300" Type="http://schemas.openxmlformats.org/officeDocument/2006/relationships/customXml" Target="../customXml/item300.xml"/><Relationship Id="rId60" Type="http://schemas.openxmlformats.org/officeDocument/2006/relationships/customXml" Target="../customXml/item60.xml"/><Relationship Id="rId81" Type="http://schemas.openxmlformats.org/officeDocument/2006/relationships/customXml" Target="../customXml/item81.xml"/><Relationship Id="rId135" Type="http://schemas.openxmlformats.org/officeDocument/2006/relationships/customXml" Target="../customXml/item135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customXml" Target="../customXml/item198.xml"/><Relationship Id="rId321" Type="http://schemas.openxmlformats.org/officeDocument/2006/relationships/slide" Target="slides/slide4.xml"/><Relationship Id="rId202" Type="http://schemas.openxmlformats.org/officeDocument/2006/relationships/customXml" Target="../customXml/item202.xml"/><Relationship Id="rId223" Type="http://schemas.openxmlformats.org/officeDocument/2006/relationships/customXml" Target="../customXml/item223.xml"/><Relationship Id="rId244" Type="http://schemas.openxmlformats.org/officeDocument/2006/relationships/customXml" Target="../customXml/item244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265" Type="http://schemas.openxmlformats.org/officeDocument/2006/relationships/customXml" Target="../customXml/item265.xml"/><Relationship Id="rId286" Type="http://schemas.openxmlformats.org/officeDocument/2006/relationships/customXml" Target="../customXml/item286.xml"/><Relationship Id="rId50" Type="http://schemas.openxmlformats.org/officeDocument/2006/relationships/customXml" Target="../customXml/item50.xml"/><Relationship Id="rId104" Type="http://schemas.openxmlformats.org/officeDocument/2006/relationships/customXml" Target="../customXml/item104.xml"/><Relationship Id="rId125" Type="http://schemas.openxmlformats.org/officeDocument/2006/relationships/customXml" Target="../customXml/item125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customXml" Target="../customXml/item188.xml"/><Relationship Id="rId311" Type="http://schemas.openxmlformats.org/officeDocument/2006/relationships/customXml" Target="../customXml/item311.xml"/><Relationship Id="rId332" Type="http://schemas.openxmlformats.org/officeDocument/2006/relationships/theme" Target="theme/theme1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213" Type="http://schemas.openxmlformats.org/officeDocument/2006/relationships/customXml" Target="../customXml/item213.xml"/><Relationship Id="rId234" Type="http://schemas.openxmlformats.org/officeDocument/2006/relationships/customXml" Target="../customXml/item234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55" Type="http://schemas.openxmlformats.org/officeDocument/2006/relationships/customXml" Target="../customXml/item255.xml"/><Relationship Id="rId276" Type="http://schemas.openxmlformats.org/officeDocument/2006/relationships/customXml" Target="../customXml/item276.xml"/><Relationship Id="rId297" Type="http://schemas.openxmlformats.org/officeDocument/2006/relationships/customXml" Target="../customXml/item297.xml"/><Relationship Id="rId40" Type="http://schemas.openxmlformats.org/officeDocument/2006/relationships/customXml" Target="../customXml/item40.xml"/><Relationship Id="rId115" Type="http://schemas.openxmlformats.org/officeDocument/2006/relationships/customXml" Target="../customXml/item115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301" Type="http://schemas.openxmlformats.org/officeDocument/2006/relationships/customXml" Target="../customXml/item301.xml"/><Relationship Id="rId322" Type="http://schemas.openxmlformats.org/officeDocument/2006/relationships/slide" Target="slides/slide5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99" Type="http://schemas.openxmlformats.org/officeDocument/2006/relationships/customXml" Target="../customXml/item199.xml"/><Relationship Id="rId203" Type="http://schemas.openxmlformats.org/officeDocument/2006/relationships/customXml" Target="../customXml/item203.xml"/><Relationship Id="rId19" Type="http://schemas.openxmlformats.org/officeDocument/2006/relationships/customXml" Target="../customXml/item19.xml"/><Relationship Id="rId224" Type="http://schemas.openxmlformats.org/officeDocument/2006/relationships/customXml" Target="../customXml/item224.xml"/><Relationship Id="rId245" Type="http://schemas.openxmlformats.org/officeDocument/2006/relationships/customXml" Target="../customXml/item245.xml"/><Relationship Id="rId266" Type="http://schemas.openxmlformats.org/officeDocument/2006/relationships/customXml" Target="../customXml/item266.xml"/><Relationship Id="rId287" Type="http://schemas.openxmlformats.org/officeDocument/2006/relationships/customXml" Target="../customXml/item287.xml"/><Relationship Id="rId30" Type="http://schemas.openxmlformats.org/officeDocument/2006/relationships/customXml" Target="../customXml/item3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312" Type="http://schemas.openxmlformats.org/officeDocument/2006/relationships/customXml" Target="../customXml/item312.xml"/><Relationship Id="rId33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77A37-3A62-42D4-8650-6BA4E7C6D884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FC07F-9452-4721-A305-F9512C082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87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</a:t>
            </a:r>
            <a:r>
              <a:rPr lang="en-US" baseline="0" dirty="0" smtClean="0"/>
              <a:t> MacArthur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16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invitations to NNIP meetings, attending open data meetings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2. like NLC, Fed (info campaign)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5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Mandate open formats for government data.#</a:t>
            </a:r>
          </a:p>
          <a:p>
            <a:r>
              <a:rPr lang="en-US" dirty="0" smtClean="0"/>
              <a:t>Appropriately safeguard sensitive information.</a:t>
            </a:r>
          </a:p>
          <a:p>
            <a:r>
              <a:rPr lang="en-US" dirty="0" smtClean="0"/>
              <a:t>17.Create processes to ensure data quality.##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0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4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de-jargon language still</a:t>
            </a:r>
          </a:p>
          <a:p>
            <a:r>
              <a:rPr lang="en-US" dirty="0" smtClean="0"/>
              <a:t>Expect</a:t>
            </a:r>
            <a:r>
              <a:rPr lang="en-US" baseline="0" dirty="0" smtClean="0"/>
              <a:t> it to be re-packaged for different audiences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81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Italics</a:t>
            </a:r>
            <a:r>
              <a:rPr lang="en-US" baseline="0" dirty="0" smtClean="0"/>
              <a:t> represent core functions of NNIP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comprehensive: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Other: Prompts thinking about different kinds of data (spending, elections, legislative,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1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 smtClean="0"/>
              <a:t>Facilitate more productive use</a:t>
            </a:r>
          </a:p>
          <a:p>
            <a:r>
              <a:rPr lang="en-US" baseline="0" dirty="0" smtClean="0"/>
              <a:t>core functions of NNIP … </a:t>
            </a:r>
            <a:r>
              <a:rPr lang="en-US" dirty="0" smtClean="0"/>
              <a:t>Already</a:t>
            </a:r>
            <a:r>
              <a:rPr lang="en-US" baseline="0" dirty="0" smtClean="0"/>
              <a:t> doing this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9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Other: Publicize open data availability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49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comprehensive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Other: Document progress in open data and participate in non-government portals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28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Leah says explain first</a:t>
            </a:r>
            <a:r>
              <a:rPr lang="en-US" baseline="0" dirty="0" smtClean="0"/>
              <a:t> bullet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 that show value in collaboration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Mechanisms: spread the stories about open data successes through its network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(California, Florida, Michigan, Ohio, Tennessee, Texas)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FC07F-9452-4721-A305-F9512C0820C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5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72B49D-765D-495E-9DDE-C1F96FFB3FDE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7E506C-33A0-4C39-98F6-7782EA6879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NNIP and Open Data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Kathy Pettit</a:t>
            </a:r>
          </a:p>
          <a:p>
            <a:r>
              <a:rPr lang="en-US" dirty="0" smtClean="0"/>
              <a:t>June 20,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8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Include open </a:t>
            </a:r>
            <a:r>
              <a:rPr lang="en-US" dirty="0"/>
              <a:t>data </a:t>
            </a:r>
            <a:r>
              <a:rPr lang="en-US" dirty="0" smtClean="0"/>
              <a:t>in the </a:t>
            </a:r>
            <a:r>
              <a:rPr lang="en-US" dirty="0"/>
              <a:t>NNIP </a:t>
            </a:r>
            <a:r>
              <a:rPr lang="en-US" dirty="0" smtClean="0"/>
              <a:t>model and share through information campaign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Encourage </a:t>
            </a:r>
            <a:r>
              <a:rPr lang="en-US" dirty="0"/>
              <a:t>more involvement with the open data community as appropriate to </a:t>
            </a:r>
            <a:r>
              <a:rPr lang="en-US" dirty="0" smtClean="0"/>
              <a:t>the </a:t>
            </a:r>
            <a:r>
              <a:rPr lang="en-US" dirty="0" smtClean="0"/>
              <a:t>local context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/>
              <a:t>Encourage NNIP partners to release data in developer-friendly formats with complete metadata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Outline </a:t>
            </a:r>
            <a:r>
              <a:rPr lang="en-US" dirty="0" smtClean="0"/>
              <a:t>possible roles in open data for NNIP partners; highlight local examples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Encourage </a:t>
            </a:r>
            <a:r>
              <a:rPr lang="en-US" dirty="0" smtClean="0"/>
              <a:t>state-level coordination around open data (six states with 2+ NNIP partners)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Recommendations for the network</a:t>
            </a:r>
            <a:br>
              <a:rPr lang="en-US" sz="2800" dirty="0" smtClean="0"/>
            </a:br>
            <a:r>
              <a:rPr lang="en-US" sz="2800" dirty="0" smtClean="0"/>
              <a:t>      </a:t>
            </a:r>
            <a:r>
              <a:rPr lang="en-US" sz="2800" i="1" dirty="0"/>
              <a:t>Strengthening Open Data </a:t>
            </a:r>
            <a:r>
              <a:rPr lang="en-US" sz="2800" i="1" dirty="0" smtClean="0"/>
              <a:t>Locally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22904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Continued engagement and sharing with open data stakeholders</a:t>
            </a:r>
          </a:p>
          <a:p>
            <a:pPr>
              <a:spcAft>
                <a:spcPts val="1200"/>
              </a:spcAft>
            </a:pPr>
            <a:r>
              <a:rPr lang="en-US" dirty="0"/>
              <a:t>Elevate issues of equity in the open data conversation; consider who is benefiting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Advocate </a:t>
            </a:r>
            <a:r>
              <a:rPr lang="en-US" dirty="0"/>
              <a:t>on the national level – both federal </a:t>
            </a:r>
            <a:r>
              <a:rPr lang="en-US" dirty="0" smtClean="0"/>
              <a:t>government and </a:t>
            </a:r>
            <a:r>
              <a:rPr lang="en-US" dirty="0"/>
              <a:t>national networks 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Articulate components needed for successful open data release and use - with Sunlight, CfA, </a:t>
            </a:r>
            <a:r>
              <a:rPr lang="en-US" dirty="0" smtClean="0"/>
              <a:t>NLC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Develop joint training on how to strengthen the components and the connections between them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for the network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i="1" dirty="0"/>
              <a:t>Development of the field</a:t>
            </a:r>
          </a:p>
        </p:txBody>
      </p:sp>
    </p:spTree>
    <p:extLst>
      <p:ext uri="{BB962C8B-B14F-4D97-AF65-F5344CB8AC3E}">
        <p14:creationId xmlns:p14="http://schemas.microsoft.com/office/powerpoint/2010/main" val="181489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Open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 set of principles; open data will…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Increase transparency to help citizens hold government accountable and promote engagement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Enable access to a </a:t>
            </a:r>
            <a:r>
              <a:rPr lang="en-US" dirty="0"/>
              <a:t>public good </a:t>
            </a:r>
            <a:r>
              <a:rPr lang="en-US" dirty="0" smtClean="0"/>
              <a:t>funded by taxpayers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Add </a:t>
            </a:r>
            <a:r>
              <a:rPr lang="en-US" dirty="0"/>
              <a:t>value </a:t>
            </a:r>
            <a:r>
              <a:rPr lang="en-US" dirty="0" smtClean="0"/>
              <a:t>to </a:t>
            </a:r>
            <a:r>
              <a:rPr lang="en-US" dirty="0"/>
              <a:t>the private sector and </a:t>
            </a:r>
            <a:r>
              <a:rPr lang="en-US" dirty="0" smtClean="0"/>
              <a:t>society</a:t>
            </a:r>
          </a:p>
          <a:p>
            <a:pPr>
              <a:spcAft>
                <a:spcPts val="1200"/>
              </a:spcAft>
            </a:pPr>
            <a:r>
              <a:rPr lang="en-US" dirty="0"/>
              <a:t>A movement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 community of “good government” advocates, civic developers, elected and agency government champions advocating for open data principles</a:t>
            </a:r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66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Open Data? (</a:t>
            </a:r>
            <a:r>
              <a:rPr lang="en-US" dirty="0" smtClean="0">
                <a:latin typeface="+mn-lt"/>
              </a:rPr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A set of </a:t>
            </a:r>
            <a:r>
              <a:rPr lang="en-US" dirty="0" smtClean="0"/>
              <a:t>policies</a:t>
            </a:r>
            <a:endParaRPr lang="en-US" dirty="0"/>
          </a:p>
          <a:p>
            <a:pPr lvl="1"/>
            <a:r>
              <a:rPr lang="en-US" dirty="0"/>
              <a:t>Formal </a:t>
            </a:r>
            <a:r>
              <a:rPr lang="en-US" dirty="0" smtClean="0"/>
              <a:t>government statements adopting </a:t>
            </a:r>
            <a:r>
              <a:rPr lang="en-US" dirty="0"/>
              <a:t>open </a:t>
            </a:r>
            <a:r>
              <a:rPr lang="en-US" dirty="0" smtClean="0"/>
              <a:t>data</a:t>
            </a:r>
            <a:endParaRPr lang="en-US" dirty="0" smtClean="0"/>
          </a:p>
          <a:p>
            <a:pPr lvl="2"/>
            <a:r>
              <a:rPr lang="en-US" dirty="0" smtClean="0"/>
              <a:t>Could be at the local</a:t>
            </a:r>
            <a:r>
              <a:rPr lang="en-US" dirty="0"/>
              <a:t>, state, or federal levels </a:t>
            </a: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/>
              <a:t>V</a:t>
            </a:r>
            <a:r>
              <a:rPr lang="en-US" dirty="0" smtClean="0"/>
              <a:t>ary in </a:t>
            </a:r>
            <a:r>
              <a:rPr lang="en-US" dirty="0"/>
              <a:t>breadth and strength of </a:t>
            </a:r>
            <a:r>
              <a:rPr lang="en-US" dirty="0" smtClean="0"/>
              <a:t>mandates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See http</a:t>
            </a:r>
            <a:r>
              <a:rPr lang="en-US" dirty="0"/>
              <a:t>://sunlightfoundation.com/policy/opendata/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set of practices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Portals (mostly government examples so far)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Re-packaging of government data (</a:t>
            </a:r>
            <a:r>
              <a:rPr lang="en-US" dirty="0"/>
              <a:t>value-added </a:t>
            </a:r>
            <a:r>
              <a:rPr lang="en-US" dirty="0" smtClean="0"/>
              <a:t>data, apps, websites)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Meet-ups, Code for America brigades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Hackfests, code-a-thons,Apps contests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Data standards (Open 311, Transit)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5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NNIP and Open Data </a:t>
            </a:r>
            <a:br>
              <a:rPr lang="en-US" i="1" dirty="0" smtClean="0"/>
            </a:br>
            <a:r>
              <a:rPr lang="en-US" dirty="0" smtClean="0"/>
              <a:t>White paper </a:t>
            </a:r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dirty="0" smtClean="0"/>
              <a:t>Introduction to NNIP partners and Open Data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Current state of Open Data in NNIP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smtClean="0"/>
              <a:t>Partner awareness and participation </a:t>
            </a:r>
            <a:r>
              <a:rPr lang="en-US" dirty="0"/>
              <a:t>(survey results)</a:t>
            </a:r>
          </a:p>
          <a:p>
            <a:pPr marL="880110" lvl="1" indent="-514350">
              <a:spcAft>
                <a:spcPts val="1200"/>
              </a:spcAft>
              <a:buFont typeface="+mj-lt"/>
              <a:buAutoNum type="alphaUcPeriod"/>
            </a:pPr>
            <a:r>
              <a:rPr lang="en-US" dirty="0" smtClean="0"/>
              <a:t>Practice of open </a:t>
            </a:r>
            <a:r>
              <a:rPr lang="en-US" dirty="0"/>
              <a:t>data (from </a:t>
            </a:r>
            <a:r>
              <a:rPr lang="en-US" dirty="0" smtClean="0"/>
              <a:t>scan </a:t>
            </a:r>
            <a:r>
              <a:rPr lang="en-US" dirty="0"/>
              <a:t>of partner </a:t>
            </a:r>
            <a:r>
              <a:rPr lang="en-US" dirty="0" smtClean="0"/>
              <a:t>websites)</a:t>
            </a:r>
            <a:endParaRPr lang="en-US" dirty="0"/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Case </a:t>
            </a:r>
            <a:r>
              <a:rPr lang="en-US" dirty="0" smtClean="0"/>
              <a:t>studies </a:t>
            </a:r>
            <a:r>
              <a:rPr lang="en-US" dirty="0"/>
              <a:t>of involvement</a:t>
            </a:r>
          </a:p>
          <a:p>
            <a:pPr marL="880110" lvl="1" indent="-514350">
              <a:spcAft>
                <a:spcPts val="1200"/>
              </a:spcAft>
              <a:buFont typeface="+mj-lt"/>
              <a:buAutoNum type="alphaUcPeriod"/>
            </a:pPr>
            <a:r>
              <a:rPr lang="en-US" dirty="0" smtClean="0"/>
              <a:t>Chicago</a:t>
            </a:r>
            <a:r>
              <a:rPr lang="en-US" dirty="0"/>
              <a:t>, </a:t>
            </a:r>
            <a:r>
              <a:rPr lang="en-US" dirty="0" smtClean="0"/>
              <a:t>Milwaukee,</a:t>
            </a:r>
            <a:r>
              <a:rPr lang="en-US" dirty="0" smtClean="0"/>
              <a:t> </a:t>
            </a:r>
            <a:r>
              <a:rPr lang="en-US" dirty="0" smtClean="0"/>
              <a:t>Oakland, Pittsburgh, </a:t>
            </a:r>
            <a:endParaRPr lang="en-US" dirty="0" smtClean="0"/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dirty="0" smtClean="0"/>
              <a:t>What </a:t>
            </a:r>
            <a:r>
              <a:rPr lang="en-US" dirty="0" smtClean="0"/>
              <a:t>Open </a:t>
            </a:r>
            <a:r>
              <a:rPr lang="en-US" dirty="0"/>
              <a:t>Data o</a:t>
            </a:r>
            <a:r>
              <a:rPr lang="en-US" dirty="0" smtClean="0"/>
              <a:t>ffers </a:t>
            </a:r>
            <a:r>
              <a:rPr lang="en-US" dirty="0"/>
              <a:t>to NNIP </a:t>
            </a:r>
            <a:r>
              <a:rPr lang="en-US" dirty="0" smtClean="0"/>
              <a:t>partners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romanUcPeriod"/>
            </a:pPr>
            <a:r>
              <a:rPr lang="en-US" dirty="0"/>
              <a:t>What </a:t>
            </a:r>
            <a:r>
              <a:rPr lang="en-US" dirty="0" smtClean="0"/>
              <a:t>NNIP offers to Open Data</a:t>
            </a:r>
          </a:p>
          <a:p>
            <a:pPr marL="514350" indent="-514350">
              <a:buFont typeface="+mj-lt"/>
              <a:buAutoNum type="romanUcPeriod"/>
            </a:pPr>
            <a:r>
              <a:rPr lang="en-US" dirty="0" smtClean="0"/>
              <a:t>Recommendations for the network</a:t>
            </a:r>
          </a:p>
        </p:txBody>
      </p:sp>
    </p:spTree>
    <p:extLst>
      <p:ext uri="{BB962C8B-B14F-4D97-AF65-F5344CB8AC3E}">
        <p14:creationId xmlns:p14="http://schemas.microsoft.com/office/powerpoint/2010/main" val="2623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Open Data benefits NNIP partners</a:t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Results </a:t>
            </a:r>
            <a:r>
              <a:rPr lang="en-US" dirty="0"/>
              <a:t>in more </a:t>
            </a:r>
            <a:r>
              <a:rPr lang="en-US" dirty="0" smtClean="0"/>
              <a:t>easily accessible 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Increases visibility and demand for data and indicators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Reinforces culture of data sharing within governments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Helps </a:t>
            </a:r>
            <a:r>
              <a:rPr lang="en-US" dirty="0"/>
              <a:t>NNIP partners focus on the value they add to the </a:t>
            </a:r>
            <a:r>
              <a:rPr lang="en-US" dirty="0" smtClean="0"/>
              <a:t>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 smtClean="0"/>
              <a:t>NNIP core </a:t>
            </a:r>
            <a:r>
              <a:rPr lang="en-US" sz="2800" dirty="0"/>
              <a:t>f</a:t>
            </a:r>
            <a:r>
              <a:rPr lang="en-US" sz="2800" dirty="0" smtClean="0"/>
              <a:t>unctions </a:t>
            </a:r>
            <a:r>
              <a:rPr lang="en-US" sz="2800" dirty="0"/>
              <a:t>b</a:t>
            </a:r>
            <a:r>
              <a:rPr lang="en-US" sz="2800" dirty="0" smtClean="0"/>
              <a:t>enefit Open Data 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620000" cy="487375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Assemble</a:t>
            </a:r>
            <a:r>
              <a:rPr lang="en-US" dirty="0"/>
              <a:t>, transform and disseminate </a:t>
            </a:r>
            <a:r>
              <a:rPr lang="en-US" dirty="0" smtClean="0"/>
              <a:t>data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Clean and aggregate raw data (including confidential </a:t>
            </a:r>
            <a:r>
              <a:rPr lang="en-US" sz="2200" dirty="0" smtClean="0"/>
              <a:t>sources) </a:t>
            </a:r>
            <a:r>
              <a:rPr lang="en-US" sz="2200" dirty="0"/>
              <a:t>to create </a:t>
            </a:r>
            <a:r>
              <a:rPr lang="en-US" sz="2200" dirty="0" smtClean="0"/>
              <a:t>indicators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Combine different datasets or datasets over time for new insights</a:t>
            </a:r>
            <a:endParaRPr lang="en-US" sz="2200" dirty="0"/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Archive data that is overwritten by governments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Apply </a:t>
            </a:r>
            <a:r>
              <a:rPr lang="en-US" dirty="0"/>
              <a:t>the data to achieve </a:t>
            </a:r>
            <a:r>
              <a:rPr lang="en-US" dirty="0" smtClean="0"/>
              <a:t>impact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200" dirty="0"/>
              <a:t>Work with community and governments to use </a:t>
            </a:r>
            <a:r>
              <a:rPr lang="en-US" sz="2200" dirty="0" smtClean="0"/>
              <a:t>data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Serve as </a:t>
            </a:r>
            <a:r>
              <a:rPr lang="en-US" sz="2200" dirty="0"/>
              <a:t>subject area specialists for policy and </a:t>
            </a:r>
            <a:r>
              <a:rPr lang="en-US" sz="2200" dirty="0" smtClean="0"/>
              <a:t>data</a:t>
            </a:r>
          </a:p>
          <a:p>
            <a:pPr lvl="1">
              <a:spcAft>
                <a:spcPts val="1200"/>
              </a:spcAf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3997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New Roles for NNIP in Open Data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31848"/>
            <a:ext cx="7620000" cy="487375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Motivations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Involve </a:t>
            </a:r>
            <a:r>
              <a:rPr lang="en-US" dirty="0"/>
              <a:t>new audiences and allies </a:t>
            </a:r>
            <a:r>
              <a:rPr lang="en-US" dirty="0" smtClean="0"/>
              <a:t>to advance your mission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Extend your organization’s skills and capacity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Apply </a:t>
            </a:r>
            <a:r>
              <a:rPr lang="en-US" dirty="0"/>
              <a:t>the data to achieve </a:t>
            </a:r>
            <a:r>
              <a:rPr lang="en-US" dirty="0" smtClean="0"/>
              <a:t>impact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Advise </a:t>
            </a:r>
            <a:r>
              <a:rPr lang="en-US" sz="2200" dirty="0"/>
              <a:t>developers on </a:t>
            </a:r>
            <a:r>
              <a:rPr lang="en-US" sz="2200" dirty="0" smtClean="0"/>
              <a:t>priority data sets and useful applications to benefit low-income individuals and communities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Act </a:t>
            </a:r>
            <a:r>
              <a:rPr lang="en-US" sz="2200" dirty="0"/>
              <a:t>as </a:t>
            </a:r>
            <a:r>
              <a:rPr lang="en-US" sz="2200" dirty="0" smtClean="0"/>
              <a:t>liaison for </a:t>
            </a:r>
            <a:r>
              <a:rPr lang="en-US" sz="2200" dirty="0"/>
              <a:t>community </a:t>
            </a:r>
            <a:r>
              <a:rPr lang="en-US" sz="2200" dirty="0" smtClean="0"/>
              <a:t>groups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Convene, organize events </a:t>
            </a:r>
            <a:r>
              <a:rPr lang="en-US" sz="2200" dirty="0"/>
              <a:t>(hackathons, </a:t>
            </a:r>
            <a:r>
              <a:rPr lang="en-US" sz="2200" dirty="0" smtClean="0"/>
              <a:t>CityCamp)</a:t>
            </a:r>
            <a:endParaRPr lang="en-US" sz="2200" dirty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07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31848"/>
            <a:ext cx="7467600" cy="487375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Use data to strengthen civic capacity </a:t>
            </a:r>
            <a:r>
              <a:rPr lang="en-US" dirty="0" smtClean="0"/>
              <a:t>&amp; governance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Adopt </a:t>
            </a:r>
            <a:r>
              <a:rPr lang="en-US" dirty="0"/>
              <a:t>data standards and advocate for information system </a:t>
            </a:r>
            <a:r>
              <a:rPr lang="en-US" dirty="0" smtClean="0"/>
              <a:t>improvements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Approach </a:t>
            </a:r>
            <a:r>
              <a:rPr lang="en-US" dirty="0"/>
              <a:t>government agencies that you already know well about open data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Join </a:t>
            </a:r>
            <a:r>
              <a:rPr lang="en-US" dirty="0"/>
              <a:t>broader coalitions to advocate for open data policies and actions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New Roles for NNIP in Open Data</a:t>
            </a:r>
            <a:r>
              <a:rPr lang="en-US" dirty="0" smtClean="0"/>
              <a:t>                  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0969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NNIP and Open Data:</a:t>
            </a:r>
            <a:br>
              <a:rPr lang="en-US" sz="3200" dirty="0"/>
            </a:br>
            <a:r>
              <a:rPr lang="en-US" sz="3200" dirty="0"/>
              <a:t>Recommendations for the Network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17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2.xml"/></Relationships>
</file>

<file path=customXml/_rels/item1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3.xml"/></Relationships>
</file>

<file path=customXml/_rels/item1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4.xml"/></Relationships>
</file>

<file path=customXml/_rels/item1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5.xml"/></Relationships>
</file>

<file path=customXml/_rels/item1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6.xml"/></Relationships>
</file>

<file path=customXml/_rels/item1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7.xml"/></Relationships>
</file>

<file path=customXml/_rels/item1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8.xml"/></Relationships>
</file>

<file path=customXml/_rels/item1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9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1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0.xml"/></Relationships>
</file>

<file path=customXml/_rels/item1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1.xml"/></Relationships>
</file>

<file path=customXml/_rels/item1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2.xml"/></Relationships>
</file>

<file path=customXml/_rels/item1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3.xml"/></Relationships>
</file>

<file path=customXml/_rels/item1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4.xml"/></Relationships>
</file>

<file path=customXml/_rels/item1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5.xml"/></Relationships>
</file>

<file path=customXml/_rels/item1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6.xml"/></Relationships>
</file>

<file path=customXml/_rels/item1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7.xml"/></Relationships>
</file>

<file path=customXml/_rels/item1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8.xml"/></Relationships>
</file>

<file path=customXml/_rels/item1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0.xml"/></Relationships>
</file>

<file path=customXml/_rels/item2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1.xml"/></Relationships>
</file>

<file path=customXml/_rels/item2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2.xml"/></Relationships>
</file>

<file path=customXml/_rels/item2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3.xml"/></Relationships>
</file>

<file path=customXml/_rels/item2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4.xml"/></Relationships>
</file>

<file path=customXml/_rels/item2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5.xml"/></Relationships>
</file>

<file path=customXml/_rels/item2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6.xml"/></Relationships>
</file>

<file path=customXml/_rels/item2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7.xml"/></Relationships>
</file>

<file path=customXml/_rels/item2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8.xml"/></Relationships>
</file>

<file path=customXml/_rels/item2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9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0.xml"/></Relationships>
</file>

<file path=customXml/_rels/item2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1.xml"/></Relationships>
</file>

<file path=customXml/_rels/item2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2.xml"/></Relationships>
</file>

<file path=customXml/_rels/item2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3.xml"/></Relationships>
</file>

<file path=customXml/_rels/item2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4.xml"/></Relationships>
</file>

<file path=customXml/_rels/item2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5.xml"/></Relationships>
</file>

<file path=customXml/_rels/item2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6.xml"/></Relationships>
</file>

<file path=customXml/_rels/item2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7.xml"/></Relationships>
</file>

<file path=customXml/_rels/item2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8.xml"/></Relationships>
</file>

<file path=customXml/_rels/item2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9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0.xml"/></Relationships>
</file>

<file path=customXml/_rels/item2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1.xml"/></Relationships>
</file>

<file path=customXml/_rels/item2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2.xml"/></Relationships>
</file>

<file path=customXml/_rels/item2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3.xml"/></Relationships>
</file>

<file path=customXml/_rels/item2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4.xml"/></Relationships>
</file>

<file path=customXml/_rels/item2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5.xml"/></Relationships>
</file>

<file path=customXml/_rels/item2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6.xml"/></Relationships>
</file>

<file path=customXml/_rels/item2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7.xml"/></Relationships>
</file>

<file path=customXml/_rels/item2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8.xml"/></Relationships>
</file>

<file path=customXml/_rels/item2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9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0.xml"/></Relationships>
</file>

<file path=customXml/_rels/item2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1.xml"/></Relationships>
</file>

<file path=customXml/_rels/item2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2.xml"/></Relationships>
</file>

<file path=customXml/_rels/item2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3.xml"/></Relationships>
</file>

<file path=customXml/_rels/item2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4.xml"/></Relationships>
</file>

<file path=customXml/_rels/item2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5.xml"/></Relationships>
</file>

<file path=customXml/_rels/item2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6.xml"/></Relationships>
</file>

<file path=customXml/_rels/item2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7.xml"/></Relationships>
</file>

<file path=customXml/_rels/item2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8.xml"/></Relationships>
</file>

<file path=customXml/_rels/item2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9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0.xml"/></Relationships>
</file>

<file path=customXml/_rels/item2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1.xml"/></Relationships>
</file>

<file path=customXml/_rels/item2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2.xml"/></Relationships>
</file>

<file path=customXml/_rels/item2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3.xml"/></Relationships>
</file>

<file path=customXml/_rels/item2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4.xml"/></Relationships>
</file>

<file path=customXml/_rels/item2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5.xml"/></Relationships>
</file>

<file path=customXml/_rels/item2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6.xml"/></Relationships>
</file>

<file path=customXml/_rels/item2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7.xml"/></Relationships>
</file>

<file path=customXml/_rels/item2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8.xml"/></Relationships>
</file>

<file path=customXml/_rels/item2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9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0.xml"/></Relationships>
</file>

<file path=customXml/_rels/item2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1.xml"/></Relationships>
</file>

<file path=customXml/_rels/item2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2.xml"/></Relationships>
</file>

<file path=customXml/_rels/item2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3.xml"/></Relationships>
</file>

<file path=customXml/_rels/item2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4.xml"/></Relationships>
</file>

<file path=customXml/_rels/item2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5.xml"/></Relationships>
</file>

<file path=customXml/_rels/item2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6.xml"/></Relationships>
</file>

<file path=customXml/_rels/item2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7.xml"/></Relationships>
</file>

<file path=customXml/_rels/item2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8.xml"/></Relationships>
</file>

<file path=customXml/_rels/item2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9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0.xml"/></Relationships>
</file>

<file path=customXml/_rels/item2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1.xml"/></Relationships>
</file>

<file path=customXml/_rels/item2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2.xml"/></Relationships>
</file>

<file path=customXml/_rels/item2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3.xml"/></Relationships>
</file>

<file path=customXml/_rels/item2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4.xml"/></Relationships>
</file>

<file path=customXml/_rels/item2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5.xml"/></Relationships>
</file>

<file path=customXml/_rels/item2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6.xml"/></Relationships>
</file>

<file path=customXml/_rels/item2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7.xml"/></Relationships>
</file>

<file path=customXml/_rels/item2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8.xml"/></Relationships>
</file>

<file path=customXml/_rels/item2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9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0.xml"/></Relationships>
</file>

<file path=customXml/_rels/item2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1.xml"/></Relationships>
</file>

<file path=customXml/_rels/item2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2.xml"/></Relationships>
</file>

<file path=customXml/_rels/item2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3.xml"/></Relationships>
</file>

<file path=customXml/_rels/item2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4.xml"/></Relationships>
</file>

<file path=customXml/_rels/item2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5.xml"/></Relationships>
</file>

<file path=customXml/_rels/item2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6.xml"/></Relationships>
</file>

<file path=customXml/_rels/item2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7.xml"/></Relationships>
</file>

<file path=customXml/_rels/item2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8.xml"/></Relationships>
</file>

<file path=customXml/_rels/item2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9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0.xml"/></Relationships>
</file>

<file path=customXml/_rels/item2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1.xml"/></Relationships>
</file>

<file path=customXml/_rels/item2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2.xml"/></Relationships>
</file>

<file path=customXml/_rels/item2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3.xml"/></Relationships>
</file>

<file path=customXml/_rels/item2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4.xml"/></Relationships>
</file>

<file path=customXml/_rels/item2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5.xml"/></Relationships>
</file>

<file path=customXml/_rels/item2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6.xml"/></Relationships>
</file>

<file path=customXml/_rels/item2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7.xml"/></Relationships>
</file>

<file path=customXml/_rels/item2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8.xml"/></Relationships>
</file>

<file path=customXml/_rels/item2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9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2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0.xml"/></Relationships>
</file>

<file path=customXml/_rels/item2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1.xml"/></Relationships>
</file>

<file path=customXml/_rels/item2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2.xml"/></Relationships>
</file>

<file path=customXml/_rels/item2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3.xml"/></Relationships>
</file>

<file path=customXml/_rels/item2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4.xml"/></Relationships>
</file>

<file path=customXml/_rels/item2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5.xml"/></Relationships>
</file>

<file path=customXml/_rels/item2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6.xml"/></Relationships>
</file>

<file path=customXml/_rels/item2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7.xml"/></Relationships>
</file>

<file path=customXml/_rels/item2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8.xml"/></Relationships>
</file>

<file path=customXml/_rels/item2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0.xml"/></Relationships>
</file>

<file path=customXml/_rels/item3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1.xml"/></Relationships>
</file>

<file path=customXml/_rels/item3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2.xml"/></Relationships>
</file>

<file path=customXml/_rels/item3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3.xml"/></Relationships>
</file>

<file path=customXml/_rels/item3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4.xml"/></Relationships>
</file>

<file path=customXml/_rels/item3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5.xml"/></Relationships>
</file>

<file path=customXml/_rels/item3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6.xml"/></Relationships>
</file>

<file path=customXml/_rels/item3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7.xml"/></Relationships>
</file>

<file path=customXml/_rels/item3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8.xml"/></Relationships>
</file>

<file path=customXml/_rels/item3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9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0.xml"/></Relationships>
</file>

<file path=customXml/_rels/item3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1.xml"/></Relationships>
</file>

<file path=customXml/_rels/item3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2.xml"/></Relationships>
</file>

<file path=customXml/_rels/item3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3.xml"/></Relationships>
</file>

<file path=customXml/_rels/item3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4.xml"/></Relationships>
</file>

<file path=customXml/_rels/item3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5.xml"/></Relationships>
</file>

<file path=customXml/_rels/item3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6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35.xml><?xml version="1.0" encoding="utf-8"?>
<EsriMapsInfo xmlns="ESRI.ArcGIS.Mapping.OfficeIntegration.PowerPointInfo">
  <Version>Version1</Version>
  <RequiresSignIn>False</RequiresSignIn>
</EsriMapsInfo>
</file>

<file path=customXml/item136.xml><?xml version="1.0" encoding="utf-8"?>
<EsriMapsInfo xmlns="ESRI.ArcGIS.Mapping.OfficeIntegration.PowerPointInfo">
  <Version>Version1</Version>
  <RequiresSignIn>False</RequiresSignIn>
</EsriMapsInfo>
</file>

<file path=customXml/item137.xml><?xml version="1.0" encoding="utf-8"?>
<EsriMapsInfo xmlns="ESRI.ArcGIS.Mapping.OfficeIntegration.PowerPointInfo">
  <Version>Version1</Version>
  <RequiresSignIn>False</RequiresSignIn>
</EsriMapsInfo>
</file>

<file path=customXml/item138.xml><?xml version="1.0" encoding="utf-8"?>
<EsriMapsInfo xmlns="ESRI.ArcGIS.Mapping.OfficeIntegration.PowerPointInfo">
  <Version>Version1</Version>
  <RequiresSignIn>False</RequiresSignIn>
</EsriMapsInfo>
</file>

<file path=customXml/item139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40.xml><?xml version="1.0" encoding="utf-8"?>
<EsriMapsInfo xmlns="ESRI.ArcGIS.Mapping.OfficeIntegration.PowerPointInfo">
  <Version>Version1</Version>
  <RequiresSignIn>False</RequiresSignIn>
</EsriMapsInfo>
</file>

<file path=customXml/item141.xml><?xml version="1.0" encoding="utf-8"?>
<EsriMapsInfo xmlns="ESRI.ArcGIS.Mapping.OfficeIntegration.PowerPointInfo">
  <Version>Version1</Version>
  <RequiresSignIn>False</RequiresSignIn>
</EsriMapsInfo>
</file>

<file path=customXml/item142.xml><?xml version="1.0" encoding="utf-8"?>
<EsriMapsInfo xmlns="ESRI.ArcGIS.Mapping.OfficeIntegration.PowerPointInfo">
  <Version>Version1</Version>
  <RequiresSignIn>False</RequiresSignIn>
</EsriMapsInfo>
</file>

<file path=customXml/item143.xml><?xml version="1.0" encoding="utf-8"?>
<EsriMapsInfo xmlns="ESRI.ArcGIS.Mapping.OfficeIntegration.PowerPointInfo">
  <Version>Version1</Version>
  <RequiresSignIn>False</RequiresSignIn>
</EsriMapsInfo>
</file>

<file path=customXml/item144.xml><?xml version="1.0" encoding="utf-8"?>
<EsriMapsInfo xmlns="ESRI.ArcGIS.Mapping.OfficeIntegration.PowerPointInfo">
  <Version>Version1</Version>
  <RequiresSignIn>False</RequiresSignIn>
</EsriMapsInfo>
</file>

<file path=customXml/item145.xml><?xml version="1.0" encoding="utf-8"?>
<EsriMapsInfo xmlns="ESRI.ArcGIS.Mapping.OfficeIntegration.PowerPointInfo">
  <Version>Version1</Version>
  <RequiresSignIn>False</RequiresSignIn>
</EsriMapsInfo>
</file>

<file path=customXml/item146.xml><?xml version="1.0" encoding="utf-8"?>
<EsriMapsInfo xmlns="ESRI.ArcGIS.Mapping.OfficeIntegration.PowerPointInfo">
  <Version>Version1</Version>
  <RequiresSignIn>False</RequiresSignIn>
</EsriMapsInfo>
</file>

<file path=customXml/item147.xml><?xml version="1.0" encoding="utf-8"?>
<EsriMapsInfo xmlns="ESRI.ArcGIS.Mapping.OfficeIntegration.PowerPointInfo">
  <Version>Version1</Version>
  <RequiresSignIn>False</RequiresSignIn>
</EsriMapsInfo>
</file>

<file path=customXml/item148.xml><?xml version="1.0" encoding="utf-8"?>
<EsriMapsInfo xmlns="ESRI.ArcGIS.Mapping.OfficeIntegration.PowerPointInfo">
  <Version>Version1</Version>
  <RequiresSignIn>False</RequiresSignIn>
</EsriMapsInfo>
</file>

<file path=customXml/item149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50.xml><?xml version="1.0" encoding="utf-8"?>
<EsriMapsInfo xmlns="ESRI.ArcGIS.Mapping.OfficeIntegration.PowerPointInfo">
  <Version>Version1</Version>
  <RequiresSignIn>False</RequiresSignIn>
</EsriMapsInfo>
</file>

<file path=customXml/item151.xml><?xml version="1.0" encoding="utf-8"?>
<EsriMapsInfo xmlns="ESRI.ArcGIS.Mapping.OfficeIntegration.PowerPointInfo">
  <Version>Version1</Version>
  <RequiresSignIn>False</RequiresSignIn>
</EsriMapsInfo>
</file>

<file path=customXml/item152.xml><?xml version="1.0" encoding="utf-8"?>
<EsriMapsInfo xmlns="ESRI.ArcGIS.Mapping.OfficeIntegration.PowerPointInfo">
  <Version>Version1</Version>
  <RequiresSignIn>False</RequiresSignIn>
</EsriMapsInfo>
</file>

<file path=customXml/item153.xml><?xml version="1.0" encoding="utf-8"?>
<EsriMapsInfo xmlns="ESRI.ArcGIS.Mapping.OfficeIntegration.PowerPointInfo">
  <Version>Version1</Version>
  <RequiresSignIn>False</RequiresSignIn>
</EsriMapsInfo>
</file>

<file path=customXml/item154.xml><?xml version="1.0" encoding="utf-8"?>
<EsriMapsInfo xmlns="ESRI.ArcGIS.Mapping.OfficeIntegration.PowerPointInfo">
  <Version>Version1</Version>
  <RequiresSignIn>False</RequiresSignIn>
</EsriMapsInfo>
</file>

<file path=customXml/item155.xml><?xml version="1.0" encoding="utf-8"?>
<EsriMapsInfo xmlns="ESRI.ArcGIS.Mapping.OfficeIntegration.PowerPointInfo">
  <Version>Version1</Version>
  <RequiresSignIn>False</RequiresSignIn>
</EsriMapsInfo>
</file>

<file path=customXml/item156.xml><?xml version="1.0" encoding="utf-8"?>
<EsriMapsInfo xmlns="ESRI.ArcGIS.Mapping.OfficeIntegration.PowerPointInfo">
  <Version>Version1</Version>
  <RequiresSignIn>False</RequiresSignIn>
</EsriMapsInfo>
</file>

<file path=customXml/item157.xml><?xml version="1.0" encoding="utf-8"?>
<EsriMapsInfo xmlns="ESRI.ArcGIS.Mapping.OfficeIntegration.PowerPointInfo">
  <Version>Version1</Version>
  <RequiresSignIn>False</RequiresSignIn>
</EsriMapsInfo>
</file>

<file path=customXml/item158.xml><?xml version="1.0" encoding="utf-8"?>
<EsriMapsInfo xmlns="ESRI.ArcGIS.Mapping.OfficeIntegration.PowerPointInfo">
  <Version>Version1</Version>
  <RequiresSignIn>False</RequiresSignIn>
</EsriMapsInfo>
</file>

<file path=customXml/item159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60.xml><?xml version="1.0" encoding="utf-8"?>
<EsriMapsInfo xmlns="ESRI.ArcGIS.Mapping.OfficeIntegration.PowerPointInfo">
  <Version>Version1</Version>
  <RequiresSignIn>False</RequiresSignIn>
</EsriMapsInfo>
</file>

<file path=customXml/item161.xml><?xml version="1.0" encoding="utf-8"?>
<EsriMapsInfo xmlns="ESRI.ArcGIS.Mapping.OfficeIntegration.PowerPointInfo">
  <Version>Version1</Version>
  <RequiresSignIn>False</RequiresSignIn>
</EsriMapsInfo>
</file>

<file path=customXml/item162.xml><?xml version="1.0" encoding="utf-8"?>
<EsriMapsInfo xmlns="ESRI.ArcGIS.Mapping.OfficeIntegration.PowerPointInfo">
  <Version>Version1</Version>
  <RequiresSignIn>False</RequiresSignIn>
</EsriMapsInfo>
</file>

<file path=customXml/item163.xml><?xml version="1.0" encoding="utf-8"?>
<EsriMapsInfo xmlns="ESRI.ArcGIS.Mapping.OfficeIntegration.PowerPointInfo">
  <Version>Version1</Version>
  <RequiresSignIn>False</RequiresSignIn>
</EsriMapsInfo>
</file>

<file path=customXml/item164.xml><?xml version="1.0" encoding="utf-8"?>
<EsriMapsInfo xmlns="ESRI.ArcGIS.Mapping.OfficeIntegration.PowerPointInfo">
  <Version>Version1</Version>
  <RequiresSignIn>False</RequiresSignIn>
</EsriMapsInfo>
</file>

<file path=customXml/item165.xml><?xml version="1.0" encoding="utf-8"?>
<EsriMapsInfo xmlns="ESRI.ArcGIS.Mapping.OfficeIntegration.PowerPointInfo">
  <Version>Version1</Version>
  <RequiresSignIn>False</RequiresSignIn>
</EsriMapsInfo>
</file>

<file path=customXml/item166.xml><?xml version="1.0" encoding="utf-8"?>
<EsriMapsInfo xmlns="ESRI.ArcGIS.Mapping.OfficeIntegration.PowerPointInfo">
  <Version>Version1</Version>
  <RequiresSignIn>False</RequiresSignIn>
</EsriMapsInfo>
</file>

<file path=customXml/item167.xml><?xml version="1.0" encoding="utf-8"?>
<EsriMapsInfo xmlns="ESRI.ArcGIS.Mapping.OfficeIntegration.PowerPointInfo">
  <Version>Version1</Version>
  <RequiresSignIn>False</RequiresSignIn>
</EsriMapsInfo>
</file>

<file path=customXml/item168.xml><?xml version="1.0" encoding="utf-8"?>
<EsriMapsInfo xmlns="ESRI.ArcGIS.Mapping.OfficeIntegration.PowerPointInfo">
  <Version>Version1</Version>
  <RequiresSignIn>False</RequiresSignIn>
</EsriMapsInfo>
</file>

<file path=customXml/item169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70.xml><?xml version="1.0" encoding="utf-8"?>
<EsriMapsInfo xmlns="ESRI.ArcGIS.Mapping.OfficeIntegration.PowerPointInfo">
  <Version>Version1</Version>
  <RequiresSignIn>False</RequiresSignIn>
</EsriMapsInfo>
</file>

<file path=customXml/item171.xml><?xml version="1.0" encoding="utf-8"?>
<EsriMapsInfo xmlns="ESRI.ArcGIS.Mapping.OfficeIntegration.PowerPointInfo">
  <Version>Version1</Version>
  <RequiresSignIn>False</RequiresSignIn>
</EsriMapsInfo>
</file>

<file path=customXml/item172.xml><?xml version="1.0" encoding="utf-8"?>
<EsriMapsInfo xmlns="ESRI.ArcGIS.Mapping.OfficeIntegration.PowerPointInfo">
  <Version>Version1</Version>
  <RequiresSignIn>False</RequiresSignIn>
</EsriMapsInfo>
</file>

<file path=customXml/item173.xml><?xml version="1.0" encoding="utf-8"?>
<EsriMapsInfo xmlns="ESRI.ArcGIS.Mapping.OfficeIntegration.PowerPointInfo">
  <Version>Version1</Version>
  <RequiresSignIn>False</RequiresSignIn>
</EsriMapsInfo>
</file>

<file path=customXml/item174.xml><?xml version="1.0" encoding="utf-8"?>
<EsriMapsInfo xmlns="ESRI.ArcGIS.Mapping.OfficeIntegration.PowerPointInfo">
  <Version>Version1</Version>
  <RequiresSignIn>False</RequiresSignIn>
</EsriMapsInfo>
</file>

<file path=customXml/item175.xml><?xml version="1.0" encoding="utf-8"?>
<EsriMapsInfo xmlns="ESRI.ArcGIS.Mapping.OfficeIntegration.PowerPointInfo">
  <Version>Version1</Version>
  <RequiresSignIn>False</RequiresSignIn>
</EsriMapsInfo>
</file>

<file path=customXml/item176.xml><?xml version="1.0" encoding="utf-8"?>
<EsriMapsInfo xmlns="ESRI.ArcGIS.Mapping.OfficeIntegration.PowerPointInfo">
  <Version>Version1</Version>
  <RequiresSignIn>False</RequiresSignIn>
</EsriMapsInfo>
</file>

<file path=customXml/item177.xml><?xml version="1.0" encoding="utf-8"?>
<EsriMapsInfo xmlns="ESRI.ArcGIS.Mapping.OfficeIntegration.PowerPointInfo">
  <Version>Version1</Version>
  <RequiresSignIn>False</RequiresSignIn>
</EsriMapsInfo>
</file>

<file path=customXml/item178.xml><?xml version="1.0" encoding="utf-8"?>
<EsriMapsInfo xmlns="ESRI.ArcGIS.Mapping.OfficeIntegration.PowerPointInfo">
  <Version>Version1</Version>
  <RequiresSignIn>False</RequiresSignIn>
</EsriMapsInfo>
</file>

<file path=customXml/item179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80.xml><?xml version="1.0" encoding="utf-8"?>
<EsriMapsInfo xmlns="ESRI.ArcGIS.Mapping.OfficeIntegration.PowerPointInfo">
  <Version>Version1</Version>
  <RequiresSignIn>False</RequiresSignIn>
</EsriMapsInfo>
</file>

<file path=customXml/item181.xml><?xml version="1.0" encoding="utf-8"?>
<EsriMapsInfo xmlns="ESRI.ArcGIS.Mapping.OfficeIntegration.PowerPointInfo">
  <Version>Version1</Version>
  <RequiresSignIn>False</RequiresSignIn>
</EsriMapsInfo>
</file>

<file path=customXml/item182.xml><?xml version="1.0" encoding="utf-8"?>
<EsriMapsInfo xmlns="ESRI.ArcGIS.Mapping.OfficeIntegration.PowerPointInfo">
  <Version>Version1</Version>
  <RequiresSignIn>False</RequiresSignIn>
</EsriMapsInfo>
</file>

<file path=customXml/item183.xml><?xml version="1.0" encoding="utf-8"?>
<EsriMapsInfo xmlns="ESRI.ArcGIS.Mapping.OfficeIntegration.PowerPointInfo">
  <Version>Version1</Version>
  <RequiresSignIn>False</RequiresSignIn>
</EsriMapsInfo>
</file>

<file path=customXml/item184.xml><?xml version="1.0" encoding="utf-8"?>
<EsriMapsInfo xmlns="ESRI.ArcGIS.Mapping.OfficeIntegration.PowerPointInfo">
  <Version>Version1</Version>
  <RequiresSignIn>False</RequiresSignIn>
</EsriMapsInfo>
</file>

<file path=customXml/item185.xml><?xml version="1.0" encoding="utf-8"?>
<EsriMapsInfo xmlns="ESRI.ArcGIS.Mapping.OfficeIntegration.PowerPointInfo">
  <Version>Version1</Version>
  <RequiresSignIn>False</RequiresSignIn>
</EsriMapsInfo>
</file>

<file path=customXml/item186.xml><?xml version="1.0" encoding="utf-8"?>
<EsriMapsInfo xmlns="ESRI.ArcGIS.Mapping.OfficeIntegration.PowerPointInfo">
  <Version>Version1</Version>
  <RequiresSignIn>False</RequiresSignIn>
</EsriMapsInfo>
</file>

<file path=customXml/item187.xml><?xml version="1.0" encoding="utf-8"?>
<EsriMapsInfo xmlns="ESRI.ArcGIS.Mapping.OfficeIntegration.PowerPointInfo">
  <Version>Version1</Version>
  <RequiresSignIn>False</RequiresSignIn>
</EsriMapsInfo>
</file>

<file path=customXml/item188.xml><?xml version="1.0" encoding="utf-8"?>
<EsriMapsInfo xmlns="ESRI.ArcGIS.Mapping.OfficeIntegration.PowerPointInfo">
  <Version>Version1</Version>
  <RequiresSignIn>False</RequiresSignIn>
</EsriMapsInfo>
</file>

<file path=customXml/item189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190.xml><?xml version="1.0" encoding="utf-8"?>
<EsriMapsInfo xmlns="ESRI.ArcGIS.Mapping.OfficeIntegration.PowerPointInfo">
  <Version>Version1</Version>
  <RequiresSignIn>False</RequiresSignIn>
</EsriMapsInfo>
</file>

<file path=customXml/item191.xml><?xml version="1.0" encoding="utf-8"?>
<EsriMapsInfo xmlns="ESRI.ArcGIS.Mapping.OfficeIntegration.PowerPointInfo">
  <Version>Version1</Version>
  <RequiresSignIn>False</RequiresSignIn>
</EsriMapsInfo>
</file>

<file path=customXml/item192.xml><?xml version="1.0" encoding="utf-8"?>
<EsriMapsInfo xmlns="ESRI.ArcGIS.Mapping.OfficeIntegration.PowerPointInfo">
  <Version>Version1</Version>
  <RequiresSignIn>False</RequiresSignIn>
</EsriMapsInfo>
</file>

<file path=customXml/item193.xml><?xml version="1.0" encoding="utf-8"?>
<EsriMapsInfo xmlns="ESRI.ArcGIS.Mapping.OfficeIntegration.PowerPointInfo">
  <Version>Version1</Version>
  <RequiresSignIn>False</RequiresSignIn>
</EsriMapsInfo>
</file>

<file path=customXml/item194.xml><?xml version="1.0" encoding="utf-8"?>
<EsriMapsInfo xmlns="ESRI.ArcGIS.Mapping.OfficeIntegration.PowerPointInfo">
  <Version>Version1</Version>
  <RequiresSignIn>False</RequiresSignIn>
</EsriMapsInfo>
</file>

<file path=customXml/item195.xml><?xml version="1.0" encoding="utf-8"?>
<EsriMapsInfo xmlns="ESRI.ArcGIS.Mapping.OfficeIntegration.PowerPointInfo">
  <Version>Version1</Version>
  <RequiresSignIn>False</RequiresSignIn>
</EsriMapsInfo>
</file>

<file path=customXml/item196.xml><?xml version="1.0" encoding="utf-8"?>
<EsriMapsInfo xmlns="ESRI.ArcGIS.Mapping.OfficeIntegration.PowerPointInfo">
  <Version>Version1</Version>
  <RequiresSignIn>False</RequiresSignIn>
</EsriMapsInfo>
</file>

<file path=customXml/item197.xml><?xml version="1.0" encoding="utf-8"?>
<EsriMapsInfo xmlns="ESRI.ArcGIS.Mapping.OfficeIntegration.PowerPointInfo">
  <Version>Version1</Version>
  <RequiresSignIn>False</RequiresSignIn>
</EsriMapsInfo>
</file>

<file path=customXml/item198.xml><?xml version="1.0" encoding="utf-8"?>
<EsriMapsInfo xmlns="ESRI.ArcGIS.Mapping.OfficeIntegration.PowerPointInfo">
  <Version>Version1</Version>
  <RequiresSignIn>False</RequiresSignIn>
</EsriMapsInfo>
</file>

<file path=customXml/item19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00.xml><?xml version="1.0" encoding="utf-8"?>
<EsriMapsInfo xmlns="ESRI.ArcGIS.Mapping.OfficeIntegration.PowerPointInfo">
  <Version>Version1</Version>
  <RequiresSignIn>False</RequiresSignIn>
</EsriMapsInfo>
</file>

<file path=customXml/item201.xml><?xml version="1.0" encoding="utf-8"?>
<EsriMapsInfo xmlns="ESRI.ArcGIS.Mapping.OfficeIntegration.PowerPointInfo">
  <Version>Version1</Version>
  <RequiresSignIn>False</RequiresSignIn>
</EsriMapsInfo>
</file>

<file path=customXml/item202.xml><?xml version="1.0" encoding="utf-8"?>
<EsriMapsInfo xmlns="ESRI.ArcGIS.Mapping.OfficeIntegration.PowerPointInfo">
  <Version>Version1</Version>
  <RequiresSignIn>False</RequiresSignIn>
</EsriMapsInfo>
</file>

<file path=customXml/item203.xml><?xml version="1.0" encoding="utf-8"?>
<EsriMapsInfo xmlns="ESRI.ArcGIS.Mapping.OfficeIntegration.PowerPointInfo">
  <Version>Version1</Version>
  <RequiresSignIn>False</RequiresSignIn>
</EsriMapsInfo>
</file>

<file path=customXml/item204.xml><?xml version="1.0" encoding="utf-8"?>
<EsriMapsInfo xmlns="ESRI.ArcGIS.Mapping.OfficeIntegration.PowerPointInfo">
  <Version>Version1</Version>
  <RequiresSignIn>False</RequiresSignIn>
</EsriMapsInfo>
</file>

<file path=customXml/item205.xml><?xml version="1.0" encoding="utf-8"?>
<EsriMapsInfo xmlns="ESRI.ArcGIS.Mapping.OfficeIntegration.PowerPointInfo">
  <Version>Version1</Version>
  <RequiresSignIn>False</RequiresSignIn>
</EsriMapsInfo>
</file>

<file path=customXml/item206.xml><?xml version="1.0" encoding="utf-8"?>
<EsriMapsInfo xmlns="ESRI.ArcGIS.Mapping.OfficeIntegration.PowerPointInfo">
  <Version>Version1</Version>
  <RequiresSignIn>False</RequiresSignIn>
</EsriMapsInfo>
</file>

<file path=customXml/item207.xml><?xml version="1.0" encoding="utf-8"?>
<EsriMapsInfo xmlns="ESRI.ArcGIS.Mapping.OfficeIntegration.PowerPointInfo">
  <Version>Version1</Version>
  <RequiresSignIn>False</RequiresSignIn>
</EsriMapsInfo>
</file>

<file path=customXml/item208.xml><?xml version="1.0" encoding="utf-8"?>
<EsriMapsInfo xmlns="ESRI.ArcGIS.Mapping.OfficeIntegration.PowerPointInfo">
  <Version>Version1</Version>
  <RequiresSignIn>False</RequiresSignIn>
</EsriMapsInfo>
</file>

<file path=customXml/item209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10.xml><?xml version="1.0" encoding="utf-8"?>
<EsriMapsInfo xmlns="ESRI.ArcGIS.Mapping.OfficeIntegration.PowerPointInfo">
  <Version>Version1</Version>
  <RequiresSignIn>False</RequiresSignIn>
</EsriMapsInfo>
</file>

<file path=customXml/item211.xml><?xml version="1.0" encoding="utf-8"?>
<EsriMapsInfo xmlns="ESRI.ArcGIS.Mapping.OfficeIntegration.PowerPointInfo">
  <Version>Version1</Version>
  <RequiresSignIn>False</RequiresSignIn>
</EsriMapsInfo>
</file>

<file path=customXml/item212.xml><?xml version="1.0" encoding="utf-8"?>
<EsriMapsInfo xmlns="ESRI.ArcGIS.Mapping.OfficeIntegration.PowerPointInfo">
  <Version>Version1</Version>
  <RequiresSignIn>False</RequiresSignIn>
</EsriMapsInfo>
</file>

<file path=customXml/item213.xml><?xml version="1.0" encoding="utf-8"?>
<EsriMapsInfo xmlns="ESRI.ArcGIS.Mapping.OfficeIntegration.PowerPointInfo">
  <Version>Version1</Version>
  <RequiresSignIn>False</RequiresSignIn>
</EsriMapsInfo>
</file>

<file path=customXml/item214.xml><?xml version="1.0" encoding="utf-8"?>
<EsriMapsInfo xmlns="ESRI.ArcGIS.Mapping.OfficeIntegration.PowerPointInfo">
  <Version>Version1</Version>
  <RequiresSignIn>False</RequiresSignIn>
</EsriMapsInfo>
</file>

<file path=customXml/item215.xml><?xml version="1.0" encoding="utf-8"?>
<EsriMapsInfo xmlns="ESRI.ArcGIS.Mapping.OfficeIntegration.PowerPointInfo">
  <Version>Version1</Version>
  <RequiresSignIn>False</RequiresSignIn>
</EsriMapsInfo>
</file>

<file path=customXml/item216.xml><?xml version="1.0" encoding="utf-8"?>
<EsriMapsInfo xmlns="ESRI.ArcGIS.Mapping.OfficeIntegration.PowerPointInfo">
  <Version>Version1</Version>
  <RequiresSignIn>False</RequiresSignIn>
</EsriMapsInfo>
</file>

<file path=customXml/item217.xml><?xml version="1.0" encoding="utf-8"?>
<EsriMapsInfo xmlns="ESRI.ArcGIS.Mapping.OfficeIntegration.PowerPointInfo">
  <Version>Version1</Version>
  <RequiresSignIn>False</RequiresSignIn>
</EsriMapsInfo>
</file>

<file path=customXml/item218.xml><?xml version="1.0" encoding="utf-8"?>
<EsriMapsInfo xmlns="ESRI.ArcGIS.Mapping.OfficeIntegration.PowerPointInfo">
  <Version>Version1</Version>
  <RequiresSignIn>False</RequiresSignIn>
</EsriMapsInfo>
</file>

<file path=customXml/item219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20.xml><?xml version="1.0" encoding="utf-8"?>
<EsriMapsInfo xmlns="ESRI.ArcGIS.Mapping.OfficeIntegration.PowerPointInfo">
  <Version>Version1</Version>
  <RequiresSignIn>False</RequiresSignIn>
</EsriMapsInfo>
</file>

<file path=customXml/item221.xml><?xml version="1.0" encoding="utf-8"?>
<EsriMapsInfo xmlns="ESRI.ArcGIS.Mapping.OfficeIntegration.PowerPointInfo">
  <Version>Version1</Version>
  <RequiresSignIn>False</RequiresSignIn>
</EsriMapsInfo>
</file>

<file path=customXml/item222.xml><?xml version="1.0" encoding="utf-8"?>
<EsriMapsInfo xmlns="ESRI.ArcGIS.Mapping.OfficeIntegration.PowerPointInfo">
  <Version>Version1</Version>
  <RequiresSignIn>False</RequiresSignIn>
</EsriMapsInfo>
</file>

<file path=customXml/item223.xml><?xml version="1.0" encoding="utf-8"?>
<EsriMapsInfo xmlns="ESRI.ArcGIS.Mapping.OfficeIntegration.PowerPointInfo">
  <Version>Version1</Version>
  <RequiresSignIn>False</RequiresSignIn>
</EsriMapsInfo>
</file>

<file path=customXml/item224.xml><?xml version="1.0" encoding="utf-8"?>
<EsriMapsInfo xmlns="ESRI.ArcGIS.Mapping.OfficeIntegration.PowerPointInfo">
  <Version>Version1</Version>
  <RequiresSignIn>False</RequiresSignIn>
</EsriMapsInfo>
</file>

<file path=customXml/item225.xml><?xml version="1.0" encoding="utf-8"?>
<EsriMapsInfo xmlns="ESRI.ArcGIS.Mapping.OfficeIntegration.PowerPointInfo">
  <Version>Version1</Version>
  <RequiresSignIn>False</RequiresSignIn>
</EsriMapsInfo>
</file>

<file path=customXml/item226.xml><?xml version="1.0" encoding="utf-8"?>
<EsriMapsInfo xmlns="ESRI.ArcGIS.Mapping.OfficeIntegration.PowerPointInfo">
  <Version>Version1</Version>
  <RequiresSignIn>False</RequiresSignIn>
</EsriMapsInfo>
</file>

<file path=customXml/item227.xml><?xml version="1.0" encoding="utf-8"?>
<EsriMapsInfo xmlns="ESRI.ArcGIS.Mapping.OfficeIntegration.PowerPointInfo">
  <Version>Version1</Version>
  <RequiresSignIn>False</RequiresSignIn>
</EsriMapsInfo>
</file>

<file path=customXml/item228.xml><?xml version="1.0" encoding="utf-8"?>
<EsriMapsInfo xmlns="ESRI.ArcGIS.Mapping.OfficeIntegration.PowerPointInfo">
  <Version>Version1</Version>
  <RequiresSignIn>False</RequiresSignIn>
</EsriMapsInfo>
</file>

<file path=customXml/item229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30.xml><?xml version="1.0" encoding="utf-8"?>
<EsriMapsInfo xmlns="ESRI.ArcGIS.Mapping.OfficeIntegration.PowerPointInfo">
  <Version>Version1</Version>
  <RequiresSignIn>False</RequiresSignIn>
</EsriMapsInfo>
</file>

<file path=customXml/item231.xml><?xml version="1.0" encoding="utf-8"?>
<EsriMapsInfo xmlns="ESRI.ArcGIS.Mapping.OfficeIntegration.PowerPointInfo">
  <Version>Version1</Version>
  <RequiresSignIn>False</RequiresSignIn>
</EsriMapsInfo>
</file>

<file path=customXml/item232.xml><?xml version="1.0" encoding="utf-8"?>
<EsriMapsInfo xmlns="ESRI.ArcGIS.Mapping.OfficeIntegration.PowerPointInfo">
  <Version>Version1</Version>
  <RequiresSignIn>False</RequiresSignIn>
</EsriMapsInfo>
</file>

<file path=customXml/item233.xml><?xml version="1.0" encoding="utf-8"?>
<EsriMapsInfo xmlns="ESRI.ArcGIS.Mapping.OfficeIntegration.PowerPointInfo">
  <Version>Version1</Version>
  <RequiresSignIn>False</RequiresSignIn>
</EsriMapsInfo>
</file>

<file path=customXml/item234.xml><?xml version="1.0" encoding="utf-8"?>
<EsriMapsInfo xmlns="ESRI.ArcGIS.Mapping.OfficeIntegration.PowerPointInfo">
  <Version>Version1</Version>
  <RequiresSignIn>False</RequiresSignIn>
</EsriMapsInfo>
</file>

<file path=customXml/item235.xml><?xml version="1.0" encoding="utf-8"?>
<EsriMapsInfo xmlns="ESRI.ArcGIS.Mapping.OfficeIntegration.PowerPointInfo">
  <Version>Version1</Version>
  <RequiresSignIn>False</RequiresSignIn>
</EsriMapsInfo>
</file>

<file path=customXml/item236.xml><?xml version="1.0" encoding="utf-8"?>
<EsriMapsInfo xmlns="ESRI.ArcGIS.Mapping.OfficeIntegration.PowerPointInfo">
  <Version>Version1</Version>
  <RequiresSignIn>False</RequiresSignIn>
</EsriMapsInfo>
</file>

<file path=customXml/item237.xml><?xml version="1.0" encoding="utf-8"?>
<EsriMapsInfo xmlns="ESRI.ArcGIS.Mapping.OfficeIntegration.PowerPointInfo">
  <Version>Version1</Version>
  <RequiresSignIn>False</RequiresSignIn>
</EsriMapsInfo>
</file>

<file path=customXml/item238.xml><?xml version="1.0" encoding="utf-8"?>
<EsriMapsInfo xmlns="ESRI.ArcGIS.Mapping.OfficeIntegration.PowerPointInfo">
  <Version>Version1</Version>
  <RequiresSignIn>False</RequiresSignIn>
</EsriMapsInfo>
</file>

<file path=customXml/item239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40.xml><?xml version="1.0" encoding="utf-8"?>
<EsriMapsInfo xmlns="ESRI.ArcGIS.Mapping.OfficeIntegration.PowerPointInfo">
  <Version>Version1</Version>
  <RequiresSignIn>False</RequiresSignIn>
</EsriMapsInfo>
</file>

<file path=customXml/item241.xml><?xml version="1.0" encoding="utf-8"?>
<EsriMapsInfo xmlns="ESRI.ArcGIS.Mapping.OfficeIntegration.PowerPointInfo">
  <Version>Version1</Version>
  <RequiresSignIn>False</RequiresSignIn>
</EsriMapsInfo>
</file>

<file path=customXml/item242.xml><?xml version="1.0" encoding="utf-8"?>
<EsriMapsInfo xmlns="ESRI.ArcGIS.Mapping.OfficeIntegration.PowerPointInfo">
  <Version>Version1</Version>
  <RequiresSignIn>False</RequiresSignIn>
</EsriMapsInfo>
</file>

<file path=customXml/item243.xml><?xml version="1.0" encoding="utf-8"?>
<EsriMapsInfo xmlns="ESRI.ArcGIS.Mapping.OfficeIntegration.PowerPointInfo">
  <Version>Version1</Version>
  <RequiresSignIn>False</RequiresSignIn>
</EsriMapsInfo>
</file>

<file path=customXml/item244.xml><?xml version="1.0" encoding="utf-8"?>
<EsriMapsInfo xmlns="ESRI.ArcGIS.Mapping.OfficeIntegration.PowerPointInfo">
  <Version>Version1</Version>
  <RequiresSignIn>False</RequiresSignIn>
</EsriMapsInfo>
</file>

<file path=customXml/item245.xml><?xml version="1.0" encoding="utf-8"?>
<EsriMapsInfo xmlns="ESRI.ArcGIS.Mapping.OfficeIntegration.PowerPointInfo">
  <Version>Version1</Version>
  <RequiresSignIn>False</RequiresSignIn>
</EsriMapsInfo>
</file>

<file path=customXml/item246.xml><?xml version="1.0" encoding="utf-8"?>
<EsriMapsInfo xmlns="ESRI.ArcGIS.Mapping.OfficeIntegration.PowerPointInfo">
  <Version>Version1</Version>
  <RequiresSignIn>False</RequiresSignIn>
</EsriMapsInfo>
</file>

<file path=customXml/item247.xml><?xml version="1.0" encoding="utf-8"?>
<EsriMapsInfo xmlns="ESRI.ArcGIS.Mapping.OfficeIntegration.PowerPointInfo">
  <Version>Version1</Version>
  <RequiresSignIn>False</RequiresSignIn>
</EsriMapsInfo>
</file>

<file path=customXml/item248.xml><?xml version="1.0" encoding="utf-8"?>
<EsriMapsInfo xmlns="ESRI.ArcGIS.Mapping.OfficeIntegration.PowerPointInfo">
  <Version>Version1</Version>
  <RequiresSignIn>False</RequiresSignIn>
</EsriMapsInfo>
</file>

<file path=customXml/item249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50.xml><?xml version="1.0" encoding="utf-8"?>
<EsriMapsInfo xmlns="ESRI.ArcGIS.Mapping.OfficeIntegration.PowerPointInfo">
  <Version>Version1</Version>
  <RequiresSignIn>False</RequiresSignIn>
</EsriMapsInfo>
</file>

<file path=customXml/item251.xml><?xml version="1.0" encoding="utf-8"?>
<EsriMapsInfo xmlns="ESRI.ArcGIS.Mapping.OfficeIntegration.PowerPointInfo">
  <Version>Version1</Version>
  <RequiresSignIn>False</RequiresSignIn>
</EsriMapsInfo>
</file>

<file path=customXml/item252.xml><?xml version="1.0" encoding="utf-8"?>
<EsriMapsInfo xmlns="ESRI.ArcGIS.Mapping.OfficeIntegration.PowerPointInfo">
  <Version>Version1</Version>
  <RequiresSignIn>False</RequiresSignIn>
</EsriMapsInfo>
</file>

<file path=customXml/item253.xml><?xml version="1.0" encoding="utf-8"?>
<EsriMapsInfo xmlns="ESRI.ArcGIS.Mapping.OfficeIntegration.PowerPointInfo">
  <Version>Version1</Version>
  <RequiresSignIn>False</RequiresSignIn>
</EsriMapsInfo>
</file>

<file path=customXml/item254.xml><?xml version="1.0" encoding="utf-8"?>
<EsriMapsInfo xmlns="ESRI.ArcGIS.Mapping.OfficeIntegration.PowerPointInfo">
  <Version>Version1</Version>
  <RequiresSignIn>False</RequiresSignIn>
</EsriMapsInfo>
</file>

<file path=customXml/item255.xml><?xml version="1.0" encoding="utf-8"?>
<EsriMapsInfo xmlns="ESRI.ArcGIS.Mapping.OfficeIntegration.PowerPointInfo">
  <Version>Version1</Version>
  <RequiresSignIn>False</RequiresSignIn>
</EsriMapsInfo>
</file>

<file path=customXml/item256.xml><?xml version="1.0" encoding="utf-8"?>
<EsriMapsInfo xmlns="ESRI.ArcGIS.Mapping.OfficeIntegration.PowerPointInfo">
  <Version>Version1</Version>
  <RequiresSignIn>False</RequiresSignIn>
</EsriMapsInfo>
</file>

<file path=customXml/item257.xml><?xml version="1.0" encoding="utf-8"?>
<EsriMapsInfo xmlns="ESRI.ArcGIS.Mapping.OfficeIntegration.PowerPointInfo">
  <Version>Version1</Version>
  <RequiresSignIn>False</RequiresSignIn>
</EsriMapsInfo>
</file>

<file path=customXml/item258.xml><?xml version="1.0" encoding="utf-8"?>
<EsriMapsInfo xmlns="ESRI.ArcGIS.Mapping.OfficeIntegration.PowerPointInfo">
  <Version>Version1</Version>
  <RequiresSignIn>False</RequiresSignIn>
</EsriMapsInfo>
</file>

<file path=customXml/item259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60.xml><?xml version="1.0" encoding="utf-8"?>
<EsriMapsInfo xmlns="ESRI.ArcGIS.Mapping.OfficeIntegration.PowerPointInfo">
  <Version>Version1</Version>
  <RequiresSignIn>False</RequiresSignIn>
</EsriMapsInfo>
</file>

<file path=customXml/item261.xml><?xml version="1.0" encoding="utf-8"?>
<EsriMapsInfo xmlns="ESRI.ArcGIS.Mapping.OfficeIntegration.PowerPointInfo">
  <Version>Version1</Version>
  <RequiresSignIn>False</RequiresSignIn>
</EsriMapsInfo>
</file>

<file path=customXml/item262.xml><?xml version="1.0" encoding="utf-8"?>
<EsriMapsInfo xmlns="ESRI.ArcGIS.Mapping.OfficeIntegration.PowerPointInfo">
  <Version>Version1</Version>
  <RequiresSignIn>False</RequiresSignIn>
</EsriMapsInfo>
</file>

<file path=customXml/item263.xml><?xml version="1.0" encoding="utf-8"?>
<EsriMapsInfo xmlns="ESRI.ArcGIS.Mapping.OfficeIntegration.PowerPointInfo">
  <Version>Version1</Version>
  <RequiresSignIn>False</RequiresSignIn>
</EsriMapsInfo>
</file>

<file path=customXml/item264.xml><?xml version="1.0" encoding="utf-8"?>
<EsriMapsInfo xmlns="ESRI.ArcGIS.Mapping.OfficeIntegration.PowerPointInfo">
  <Version>Version1</Version>
  <RequiresSignIn>False</RequiresSignIn>
</EsriMapsInfo>
</file>

<file path=customXml/item265.xml><?xml version="1.0" encoding="utf-8"?>
<EsriMapsInfo xmlns="ESRI.ArcGIS.Mapping.OfficeIntegration.PowerPointInfo">
  <Version>Version1</Version>
  <RequiresSignIn>False</RequiresSignIn>
</EsriMapsInfo>
</file>

<file path=customXml/item266.xml><?xml version="1.0" encoding="utf-8"?>
<EsriMapsInfo xmlns="ESRI.ArcGIS.Mapping.OfficeIntegration.PowerPointInfo">
  <Version>Version1</Version>
  <RequiresSignIn>False</RequiresSignIn>
</EsriMapsInfo>
</file>

<file path=customXml/item267.xml><?xml version="1.0" encoding="utf-8"?>
<EsriMapsInfo xmlns="ESRI.ArcGIS.Mapping.OfficeIntegration.PowerPointInfo">
  <Version>Version1</Version>
  <RequiresSignIn>False</RequiresSignIn>
</EsriMapsInfo>
</file>

<file path=customXml/item268.xml><?xml version="1.0" encoding="utf-8"?>
<EsriMapsInfo xmlns="ESRI.ArcGIS.Mapping.OfficeIntegration.PowerPointInfo">
  <Version>Version1</Version>
  <RequiresSignIn>False</RequiresSignIn>
</EsriMapsInfo>
</file>

<file path=customXml/item269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70.xml><?xml version="1.0" encoding="utf-8"?>
<EsriMapsInfo xmlns="ESRI.ArcGIS.Mapping.OfficeIntegration.PowerPointInfo">
  <Version>Version1</Version>
  <RequiresSignIn>False</RequiresSignIn>
</EsriMapsInfo>
</file>

<file path=customXml/item271.xml><?xml version="1.0" encoding="utf-8"?>
<EsriMapsInfo xmlns="ESRI.ArcGIS.Mapping.OfficeIntegration.PowerPointInfo">
  <Version>Version1</Version>
  <RequiresSignIn>False</RequiresSignIn>
</EsriMapsInfo>
</file>

<file path=customXml/item272.xml><?xml version="1.0" encoding="utf-8"?>
<EsriMapsInfo xmlns="ESRI.ArcGIS.Mapping.OfficeIntegration.PowerPointInfo">
  <Version>Version1</Version>
  <RequiresSignIn>False</RequiresSignIn>
</EsriMapsInfo>
</file>

<file path=customXml/item273.xml><?xml version="1.0" encoding="utf-8"?>
<EsriMapsInfo xmlns="ESRI.ArcGIS.Mapping.OfficeIntegration.PowerPointInfo">
  <Version>Version1</Version>
  <RequiresSignIn>False</RequiresSignIn>
</EsriMapsInfo>
</file>

<file path=customXml/item274.xml><?xml version="1.0" encoding="utf-8"?>
<EsriMapsInfo xmlns="ESRI.ArcGIS.Mapping.OfficeIntegration.PowerPointInfo">
  <Version>Version1</Version>
  <RequiresSignIn>False</RequiresSignIn>
</EsriMapsInfo>
</file>

<file path=customXml/item275.xml><?xml version="1.0" encoding="utf-8"?>
<EsriMapsInfo xmlns="ESRI.ArcGIS.Mapping.OfficeIntegration.PowerPointInfo">
  <Version>Version1</Version>
  <RequiresSignIn>False</RequiresSignIn>
</EsriMapsInfo>
</file>

<file path=customXml/item276.xml><?xml version="1.0" encoding="utf-8"?>
<EsriMapsInfo xmlns="ESRI.ArcGIS.Mapping.OfficeIntegration.PowerPointInfo">
  <Version>Version1</Version>
  <RequiresSignIn>False</RequiresSignIn>
</EsriMapsInfo>
</file>

<file path=customXml/item277.xml><?xml version="1.0" encoding="utf-8"?>
<EsriMapsInfo xmlns="ESRI.ArcGIS.Mapping.OfficeIntegration.PowerPointInfo">
  <Version>Version1</Version>
  <RequiresSignIn>False</RequiresSignIn>
</EsriMapsInfo>
</file>

<file path=customXml/item278.xml><?xml version="1.0" encoding="utf-8"?>
<EsriMapsInfo xmlns="ESRI.ArcGIS.Mapping.OfficeIntegration.PowerPointInfo">
  <Version>Version1</Version>
  <RequiresSignIn>False</RequiresSignIn>
</EsriMapsInfo>
</file>

<file path=customXml/item279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80.xml><?xml version="1.0" encoding="utf-8"?>
<EsriMapsInfo xmlns="ESRI.ArcGIS.Mapping.OfficeIntegration.PowerPointInfo">
  <Version>Version1</Version>
  <RequiresSignIn>False</RequiresSignIn>
</EsriMapsInfo>
</file>

<file path=customXml/item281.xml><?xml version="1.0" encoding="utf-8"?>
<EsriMapsInfo xmlns="ESRI.ArcGIS.Mapping.OfficeIntegration.PowerPointInfo">
  <Version>Version1</Version>
  <RequiresSignIn>False</RequiresSignIn>
</EsriMapsInfo>
</file>

<file path=customXml/item282.xml><?xml version="1.0" encoding="utf-8"?>
<EsriMapsInfo xmlns="ESRI.ArcGIS.Mapping.OfficeIntegration.PowerPointInfo">
  <Version>Version1</Version>
  <RequiresSignIn>False</RequiresSignIn>
</EsriMapsInfo>
</file>

<file path=customXml/item283.xml><?xml version="1.0" encoding="utf-8"?>
<EsriMapsInfo xmlns="ESRI.ArcGIS.Mapping.OfficeIntegration.PowerPointInfo">
  <Version>Version1</Version>
  <RequiresSignIn>False</RequiresSignIn>
</EsriMapsInfo>
</file>

<file path=customXml/item284.xml><?xml version="1.0" encoding="utf-8"?>
<EsriMapsInfo xmlns="ESRI.ArcGIS.Mapping.OfficeIntegration.PowerPointInfo">
  <Version>Version1</Version>
  <RequiresSignIn>False</RequiresSignIn>
</EsriMapsInfo>
</file>

<file path=customXml/item285.xml><?xml version="1.0" encoding="utf-8"?>
<EsriMapsInfo xmlns="ESRI.ArcGIS.Mapping.OfficeIntegration.PowerPointInfo">
  <Version>Version1</Version>
  <RequiresSignIn>False</RequiresSignIn>
</EsriMapsInfo>
</file>

<file path=customXml/item286.xml><?xml version="1.0" encoding="utf-8"?>
<EsriMapsInfo xmlns="ESRI.ArcGIS.Mapping.OfficeIntegration.PowerPointInfo">
  <Version>Version1</Version>
  <RequiresSignIn>False</RequiresSignIn>
</EsriMapsInfo>
</file>

<file path=customXml/item287.xml><?xml version="1.0" encoding="utf-8"?>
<EsriMapsInfo xmlns="ESRI.ArcGIS.Mapping.OfficeIntegration.PowerPointInfo">
  <Version>Version1</Version>
  <RequiresSignIn>False</RequiresSignIn>
</EsriMapsInfo>
</file>

<file path=customXml/item288.xml><?xml version="1.0" encoding="utf-8"?>
<EsriMapsInfo xmlns="ESRI.ArcGIS.Mapping.OfficeIntegration.PowerPointInfo">
  <Version>Version1</Version>
  <RequiresSignIn>False</RequiresSignIn>
</EsriMapsInfo>
</file>

<file path=customXml/item289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290.xml><?xml version="1.0" encoding="utf-8"?>
<EsriMapsInfo xmlns="ESRI.ArcGIS.Mapping.OfficeIntegration.PowerPointInfo">
  <Version>Version1</Version>
  <RequiresSignIn>False</RequiresSignIn>
</EsriMapsInfo>
</file>

<file path=customXml/item291.xml><?xml version="1.0" encoding="utf-8"?>
<EsriMapsInfo xmlns="ESRI.ArcGIS.Mapping.OfficeIntegration.PowerPointInfo">
  <Version>Version1</Version>
  <RequiresSignIn>False</RequiresSignIn>
</EsriMapsInfo>
</file>

<file path=customXml/item292.xml><?xml version="1.0" encoding="utf-8"?>
<EsriMapsInfo xmlns="ESRI.ArcGIS.Mapping.OfficeIntegration.PowerPointInfo">
  <Version>Version1</Version>
  <RequiresSignIn>False</RequiresSignIn>
</EsriMapsInfo>
</file>

<file path=customXml/item293.xml><?xml version="1.0" encoding="utf-8"?>
<EsriMapsInfo xmlns="ESRI.ArcGIS.Mapping.OfficeIntegration.PowerPointInfo">
  <Version>Version1</Version>
  <RequiresSignIn>False</RequiresSignIn>
</EsriMapsInfo>
</file>

<file path=customXml/item294.xml><?xml version="1.0" encoding="utf-8"?>
<EsriMapsInfo xmlns="ESRI.ArcGIS.Mapping.OfficeIntegration.PowerPointInfo">
  <Version>Version1</Version>
  <RequiresSignIn>False</RequiresSignIn>
</EsriMapsInfo>
</file>

<file path=customXml/item295.xml><?xml version="1.0" encoding="utf-8"?>
<EsriMapsInfo xmlns="ESRI.ArcGIS.Mapping.OfficeIntegration.PowerPointInfo">
  <Version>Version1</Version>
  <RequiresSignIn>False</RequiresSignIn>
</EsriMapsInfo>
</file>

<file path=customXml/item296.xml><?xml version="1.0" encoding="utf-8"?>
<EsriMapsInfo xmlns="ESRI.ArcGIS.Mapping.OfficeIntegration.PowerPointInfo">
  <Version>Version1</Version>
  <RequiresSignIn>False</RequiresSignIn>
</EsriMapsInfo>
</file>

<file path=customXml/item297.xml><?xml version="1.0" encoding="utf-8"?>
<EsriMapsInfo xmlns="ESRI.ArcGIS.Mapping.OfficeIntegration.PowerPointInfo">
  <Version>Version1</Version>
  <RequiresSignIn>False</RequiresSignIn>
</EsriMapsInfo>
</file>

<file path=customXml/item298.xml><?xml version="1.0" encoding="utf-8"?>
<EsriMapsInfo xmlns="ESRI.ArcGIS.Mapping.OfficeIntegration.PowerPointInfo">
  <Version>Version1</Version>
  <RequiresSignIn>False</RequiresSignIn>
</EsriMapsInfo>
</file>

<file path=customXml/item29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00.xml><?xml version="1.0" encoding="utf-8"?>
<EsriMapsInfo xmlns="ESRI.ArcGIS.Mapping.OfficeIntegration.PowerPointInfo">
  <Version>Version1</Version>
  <RequiresSignIn>False</RequiresSignIn>
</EsriMapsInfo>
</file>

<file path=customXml/item301.xml><?xml version="1.0" encoding="utf-8"?>
<EsriMapsInfo xmlns="ESRI.ArcGIS.Mapping.OfficeIntegration.PowerPointInfo">
  <Version>Version1</Version>
  <RequiresSignIn>False</RequiresSignIn>
</EsriMapsInfo>
</file>

<file path=customXml/item302.xml><?xml version="1.0" encoding="utf-8"?>
<EsriMapsInfo xmlns="ESRI.ArcGIS.Mapping.OfficeIntegration.PowerPointInfo">
  <Version>Version1</Version>
  <RequiresSignIn>False</RequiresSignIn>
</EsriMapsInfo>
</file>

<file path=customXml/item303.xml><?xml version="1.0" encoding="utf-8"?>
<EsriMapsInfo xmlns="ESRI.ArcGIS.Mapping.OfficeIntegration.PowerPointInfo">
  <Version>Version1</Version>
  <RequiresSignIn>False</RequiresSignIn>
</EsriMapsInfo>
</file>

<file path=customXml/item304.xml><?xml version="1.0" encoding="utf-8"?>
<EsriMapsInfo xmlns="ESRI.ArcGIS.Mapping.OfficeIntegration.PowerPointInfo">
  <Version>Version1</Version>
  <RequiresSignIn>False</RequiresSignIn>
</EsriMapsInfo>
</file>

<file path=customXml/item305.xml><?xml version="1.0" encoding="utf-8"?>
<EsriMapsInfo xmlns="ESRI.ArcGIS.Mapping.OfficeIntegration.PowerPointInfo">
  <Version>Version1</Version>
  <RequiresSignIn>False</RequiresSignIn>
</EsriMapsInfo>
</file>

<file path=customXml/item306.xml><?xml version="1.0" encoding="utf-8"?>
<EsriMapsInfo xmlns="ESRI.ArcGIS.Mapping.OfficeIntegration.PowerPointInfo">
  <Version>Version1</Version>
  <RequiresSignIn>False</RequiresSignIn>
</EsriMapsInfo>
</file>

<file path=customXml/item307.xml><?xml version="1.0" encoding="utf-8"?>
<EsriMapsInfo xmlns="ESRI.ArcGIS.Mapping.OfficeIntegration.PowerPointInfo">
  <Version>Version1</Version>
  <RequiresSignIn>False</RequiresSignIn>
</EsriMapsInfo>
</file>

<file path=customXml/item308.xml><?xml version="1.0" encoding="utf-8"?>
<EsriMapsInfo xmlns="ESRI.ArcGIS.Mapping.OfficeIntegration.PowerPointInfo">
  <Version>Version1</Version>
  <RequiresSignIn>False</RequiresSignIn>
</EsriMapsInfo>
</file>

<file path=customXml/item309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10.xml><?xml version="1.0" encoding="utf-8"?>
<EsriMapsInfo xmlns="ESRI.ArcGIS.Mapping.OfficeIntegration.PowerPointInfo">
  <Version>Version1</Version>
  <RequiresSignIn>False</RequiresSignIn>
</EsriMapsInfo>
</file>

<file path=customXml/item311.xml><?xml version="1.0" encoding="utf-8"?>
<EsriMapsInfo xmlns="ESRI.ArcGIS.Mapping.OfficeIntegration.PowerPointInfo">
  <Version>Version1</Version>
  <RequiresSignIn>False</RequiresSignIn>
</EsriMapsInfo>
</file>

<file path=customXml/item312.xml><?xml version="1.0" encoding="utf-8"?>
<EsriMapsInfo xmlns="ESRI.ArcGIS.Mapping.OfficeIntegration.PowerPointInfo">
  <Version>Version1</Version>
  <RequiresSignIn>False</RequiresSignIn>
</EsriMapsInfo>
</file>

<file path=customXml/item313.xml><?xml version="1.0" encoding="utf-8"?>
<EsriMapsInfo xmlns="ESRI.ArcGIS.Mapping.OfficeIntegration.PowerPointInfo">
  <Version>Version1</Version>
  <RequiresSignIn>False</RequiresSignIn>
</EsriMapsInfo>
</file>

<file path=customXml/item314.xml><?xml version="1.0" encoding="utf-8"?>
<EsriMapsInfo xmlns="ESRI.ArcGIS.Mapping.OfficeIntegration.PowerPointInfo">
  <Version>Version1</Version>
  <RequiresSignIn>False</RequiresSignIn>
</EsriMapsInfo>
</file>

<file path=customXml/item315.xml><?xml version="1.0" encoding="utf-8"?>
<EsriMapsInfo xmlns="ESRI.ArcGIS.Mapping.OfficeIntegration.PowerPointInfo">
  <Version>Version1</Version>
  <RequiresSignIn>False</RequiresSignIn>
</EsriMapsInfo>
</file>

<file path=customXml/item316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6CBA57F-76A3-4A4B-B763-47EF3C540550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5865A6C-E512-4E24-8AF1-8D00679FF17F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828C53B1-7BBC-464F-8361-94B1C8127751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4458FE2D-D4F7-4644-85B2-C639F2F37766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16FDE070-9E0A-4514-B9E8-C78918038034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D60A3C23-DC45-49BF-9410-C14DBAFF488F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C9A267A1-2880-4699-98DC-626D082ED3BA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30095DE9-BD18-4EC4-9A87-7AC93AF880C1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B08998C2-AF7D-4329-9AE9-C956D9DD8248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ABC02A36-AD50-47A2-9216-E318FE78EFFC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772ADC32-CAE1-4262-8D6C-8925019CFF73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C8392278-2C9C-49AA-8B6F-6BC1AD8AEBA8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B094CBF5-30EC-47FB-B569-1B039ACF7974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8FF6F851-FF29-4FBA-9844-3C675B8E0C25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101AB34B-550D-415C-A6EB-E78A51C849A8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9D6C45BE-A389-4350-9F64-88170150BA09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A69FB673-90CA-460B-B09D-5EFFF81DA3B2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2CC9B04F-2584-415A-A651-9B411A56DED4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676AFE9C-DE2F-4425-98A2-8840F3D4328C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5B9238C9-D8FA-4251-95B9-0BEC88D646BA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AE271C4C-1421-4FCE-9E65-49199EF91FEA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BCF418A4-F86A-4A85-8CC9-8FB6222D1234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7985AB80-403E-4059-A5F2-3D2D3F1ACC95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EC5F49F9-A379-4A2A-93CB-1363552F0FEB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0CF8A119-1893-47B2-B3BD-4CB40AC12054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0085816E-AA8E-41EC-9C99-0C00F597F3AC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A7937CD4-92D0-4370-B18C-A9B4DB489DC1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5205FDE1-FE72-4477-BD5E-BF2BBD7A6149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DDED5AEF-3CF7-4B3B-BC2E-C40F2F9B9F15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D1B57D9A-8E90-4448-BAF6-2E411F039422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2C7BD221-3B47-46FE-B8AD-2C8D7BB21A41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F9EC0593-09DF-465E-9420-45E44EAF9B87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3509A251-A9B4-4F78-BE4A-24C9D534770D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ABAAA966-F11B-4B60-96E3-9AD0CF2C3A94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9CAB85F4-E02B-4B6B-A9DC-D33AE24BD5D4}">
  <ds:schemaRefs>
    <ds:schemaRef ds:uri="ESRI.ArcGIS.Mapping.OfficeIntegration.PowerPointInfo"/>
  </ds:schemaRefs>
</ds:datastoreItem>
</file>

<file path=customXml/itemProps130.xml><?xml version="1.0" encoding="utf-8"?>
<ds:datastoreItem xmlns:ds="http://schemas.openxmlformats.org/officeDocument/2006/customXml" ds:itemID="{6FB7F1DA-9D57-4876-A54D-05329C5294EB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8475D2EB-C04B-4B80-B805-A67E47494CBD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2A7B0402-B1DD-49FC-9EF0-F22257E6F94E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C20A4FC5-885B-4AAD-98F6-7A135F48E9EB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81941913-3DFE-4F29-A92C-7924FA6A85B7}">
  <ds:schemaRefs>
    <ds:schemaRef ds:uri="ESRI.ArcGIS.Mapping.OfficeIntegration.PowerPointInfo"/>
  </ds:schemaRefs>
</ds:datastoreItem>
</file>

<file path=customXml/itemProps135.xml><?xml version="1.0" encoding="utf-8"?>
<ds:datastoreItem xmlns:ds="http://schemas.openxmlformats.org/officeDocument/2006/customXml" ds:itemID="{6855DFCA-4642-4B1B-B3E9-8533B22160F7}">
  <ds:schemaRefs>
    <ds:schemaRef ds:uri="ESRI.ArcGIS.Mapping.OfficeIntegration.PowerPointInfo"/>
  </ds:schemaRefs>
</ds:datastoreItem>
</file>

<file path=customXml/itemProps136.xml><?xml version="1.0" encoding="utf-8"?>
<ds:datastoreItem xmlns:ds="http://schemas.openxmlformats.org/officeDocument/2006/customXml" ds:itemID="{A1475993-7FDB-4A57-8617-D2E2982BEA5F}">
  <ds:schemaRefs>
    <ds:schemaRef ds:uri="ESRI.ArcGIS.Mapping.OfficeIntegration.PowerPointInfo"/>
  </ds:schemaRefs>
</ds:datastoreItem>
</file>

<file path=customXml/itemProps137.xml><?xml version="1.0" encoding="utf-8"?>
<ds:datastoreItem xmlns:ds="http://schemas.openxmlformats.org/officeDocument/2006/customXml" ds:itemID="{9CB9F5D8-968F-47E0-AC32-FC5AD66528DE}">
  <ds:schemaRefs>
    <ds:schemaRef ds:uri="ESRI.ArcGIS.Mapping.OfficeIntegration.PowerPointInfo"/>
  </ds:schemaRefs>
</ds:datastoreItem>
</file>

<file path=customXml/itemProps138.xml><?xml version="1.0" encoding="utf-8"?>
<ds:datastoreItem xmlns:ds="http://schemas.openxmlformats.org/officeDocument/2006/customXml" ds:itemID="{46057AFC-AD1E-418A-BE55-C2CAC6E5F935}">
  <ds:schemaRefs>
    <ds:schemaRef ds:uri="ESRI.ArcGIS.Mapping.OfficeIntegration.PowerPointInfo"/>
  </ds:schemaRefs>
</ds:datastoreItem>
</file>

<file path=customXml/itemProps139.xml><?xml version="1.0" encoding="utf-8"?>
<ds:datastoreItem xmlns:ds="http://schemas.openxmlformats.org/officeDocument/2006/customXml" ds:itemID="{E5CD82BC-3AD7-4C8E-8436-9276ED169257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A1E85C37-9AA2-4973-B47B-1E8328BA5309}">
  <ds:schemaRefs>
    <ds:schemaRef ds:uri="ESRI.ArcGIS.Mapping.OfficeIntegration.PowerPointInfo"/>
  </ds:schemaRefs>
</ds:datastoreItem>
</file>

<file path=customXml/itemProps140.xml><?xml version="1.0" encoding="utf-8"?>
<ds:datastoreItem xmlns:ds="http://schemas.openxmlformats.org/officeDocument/2006/customXml" ds:itemID="{C1E17504-BF13-4B7C-8BE4-17109F2723ED}">
  <ds:schemaRefs>
    <ds:schemaRef ds:uri="ESRI.ArcGIS.Mapping.OfficeIntegration.PowerPointInfo"/>
  </ds:schemaRefs>
</ds:datastoreItem>
</file>

<file path=customXml/itemProps141.xml><?xml version="1.0" encoding="utf-8"?>
<ds:datastoreItem xmlns:ds="http://schemas.openxmlformats.org/officeDocument/2006/customXml" ds:itemID="{084419D7-F23F-4964-81AE-C3029596A314}">
  <ds:schemaRefs>
    <ds:schemaRef ds:uri="ESRI.ArcGIS.Mapping.OfficeIntegration.PowerPointInfo"/>
  </ds:schemaRefs>
</ds:datastoreItem>
</file>

<file path=customXml/itemProps142.xml><?xml version="1.0" encoding="utf-8"?>
<ds:datastoreItem xmlns:ds="http://schemas.openxmlformats.org/officeDocument/2006/customXml" ds:itemID="{2B00F3C0-ADDE-42CD-9DA3-B56C64F3D5F7}">
  <ds:schemaRefs>
    <ds:schemaRef ds:uri="ESRI.ArcGIS.Mapping.OfficeIntegration.PowerPointInfo"/>
  </ds:schemaRefs>
</ds:datastoreItem>
</file>

<file path=customXml/itemProps143.xml><?xml version="1.0" encoding="utf-8"?>
<ds:datastoreItem xmlns:ds="http://schemas.openxmlformats.org/officeDocument/2006/customXml" ds:itemID="{CF3911A4-5173-4E3E-978D-BC5D4C67BAAD}">
  <ds:schemaRefs>
    <ds:schemaRef ds:uri="ESRI.ArcGIS.Mapping.OfficeIntegration.PowerPointInfo"/>
  </ds:schemaRefs>
</ds:datastoreItem>
</file>

<file path=customXml/itemProps144.xml><?xml version="1.0" encoding="utf-8"?>
<ds:datastoreItem xmlns:ds="http://schemas.openxmlformats.org/officeDocument/2006/customXml" ds:itemID="{645780F4-EC1E-4091-82D0-B2EECF0E6E48}">
  <ds:schemaRefs>
    <ds:schemaRef ds:uri="ESRI.ArcGIS.Mapping.OfficeIntegration.PowerPointInfo"/>
  </ds:schemaRefs>
</ds:datastoreItem>
</file>

<file path=customXml/itemProps145.xml><?xml version="1.0" encoding="utf-8"?>
<ds:datastoreItem xmlns:ds="http://schemas.openxmlformats.org/officeDocument/2006/customXml" ds:itemID="{603D487D-E584-4B95-979D-046E450DCBB7}">
  <ds:schemaRefs>
    <ds:schemaRef ds:uri="ESRI.ArcGIS.Mapping.OfficeIntegration.PowerPointInfo"/>
  </ds:schemaRefs>
</ds:datastoreItem>
</file>

<file path=customXml/itemProps146.xml><?xml version="1.0" encoding="utf-8"?>
<ds:datastoreItem xmlns:ds="http://schemas.openxmlformats.org/officeDocument/2006/customXml" ds:itemID="{DB91F974-41B0-4A4D-BE28-F011DEFD5B6F}">
  <ds:schemaRefs>
    <ds:schemaRef ds:uri="ESRI.ArcGIS.Mapping.OfficeIntegration.PowerPointInfo"/>
  </ds:schemaRefs>
</ds:datastoreItem>
</file>

<file path=customXml/itemProps147.xml><?xml version="1.0" encoding="utf-8"?>
<ds:datastoreItem xmlns:ds="http://schemas.openxmlformats.org/officeDocument/2006/customXml" ds:itemID="{15FBF3B3-7657-4117-848F-E5B0937F00E7}">
  <ds:schemaRefs>
    <ds:schemaRef ds:uri="ESRI.ArcGIS.Mapping.OfficeIntegration.PowerPointInfo"/>
  </ds:schemaRefs>
</ds:datastoreItem>
</file>

<file path=customXml/itemProps148.xml><?xml version="1.0" encoding="utf-8"?>
<ds:datastoreItem xmlns:ds="http://schemas.openxmlformats.org/officeDocument/2006/customXml" ds:itemID="{A118734C-3C1D-4844-AE9A-DB61F73DC054}">
  <ds:schemaRefs>
    <ds:schemaRef ds:uri="ESRI.ArcGIS.Mapping.OfficeIntegration.PowerPointInfo"/>
  </ds:schemaRefs>
</ds:datastoreItem>
</file>

<file path=customXml/itemProps149.xml><?xml version="1.0" encoding="utf-8"?>
<ds:datastoreItem xmlns:ds="http://schemas.openxmlformats.org/officeDocument/2006/customXml" ds:itemID="{8FF6F797-B6C5-4A29-9F68-5A03B158780A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44E63EBF-A6C8-45DE-BB76-634419227FF5}">
  <ds:schemaRefs>
    <ds:schemaRef ds:uri="ESRI.ArcGIS.Mapping.OfficeIntegration.PowerPointInfo"/>
  </ds:schemaRefs>
</ds:datastoreItem>
</file>

<file path=customXml/itemProps150.xml><?xml version="1.0" encoding="utf-8"?>
<ds:datastoreItem xmlns:ds="http://schemas.openxmlformats.org/officeDocument/2006/customXml" ds:itemID="{45F65F32-5DD1-4F6E-8B6C-618A84F28A8B}">
  <ds:schemaRefs>
    <ds:schemaRef ds:uri="ESRI.ArcGIS.Mapping.OfficeIntegration.PowerPointInfo"/>
  </ds:schemaRefs>
</ds:datastoreItem>
</file>

<file path=customXml/itemProps151.xml><?xml version="1.0" encoding="utf-8"?>
<ds:datastoreItem xmlns:ds="http://schemas.openxmlformats.org/officeDocument/2006/customXml" ds:itemID="{F722160D-552C-44BA-BA0D-59BBC8911CC2}">
  <ds:schemaRefs>
    <ds:schemaRef ds:uri="ESRI.ArcGIS.Mapping.OfficeIntegration.PowerPointInfo"/>
  </ds:schemaRefs>
</ds:datastoreItem>
</file>

<file path=customXml/itemProps152.xml><?xml version="1.0" encoding="utf-8"?>
<ds:datastoreItem xmlns:ds="http://schemas.openxmlformats.org/officeDocument/2006/customXml" ds:itemID="{CEA90250-BC08-4355-AA79-13D89BEC7D6E}">
  <ds:schemaRefs>
    <ds:schemaRef ds:uri="ESRI.ArcGIS.Mapping.OfficeIntegration.PowerPointInfo"/>
  </ds:schemaRefs>
</ds:datastoreItem>
</file>

<file path=customXml/itemProps153.xml><?xml version="1.0" encoding="utf-8"?>
<ds:datastoreItem xmlns:ds="http://schemas.openxmlformats.org/officeDocument/2006/customXml" ds:itemID="{D7781E7C-A850-4F8A-AE00-40AAE6E171B3}">
  <ds:schemaRefs>
    <ds:schemaRef ds:uri="ESRI.ArcGIS.Mapping.OfficeIntegration.PowerPointInfo"/>
  </ds:schemaRefs>
</ds:datastoreItem>
</file>

<file path=customXml/itemProps154.xml><?xml version="1.0" encoding="utf-8"?>
<ds:datastoreItem xmlns:ds="http://schemas.openxmlformats.org/officeDocument/2006/customXml" ds:itemID="{CF3071A5-75A8-495A-A491-7603E198C861}">
  <ds:schemaRefs>
    <ds:schemaRef ds:uri="ESRI.ArcGIS.Mapping.OfficeIntegration.PowerPointInfo"/>
  </ds:schemaRefs>
</ds:datastoreItem>
</file>

<file path=customXml/itemProps155.xml><?xml version="1.0" encoding="utf-8"?>
<ds:datastoreItem xmlns:ds="http://schemas.openxmlformats.org/officeDocument/2006/customXml" ds:itemID="{18B8AC07-F877-4154-AAD5-DB16A5F53A31}">
  <ds:schemaRefs>
    <ds:schemaRef ds:uri="ESRI.ArcGIS.Mapping.OfficeIntegration.PowerPointInfo"/>
  </ds:schemaRefs>
</ds:datastoreItem>
</file>

<file path=customXml/itemProps156.xml><?xml version="1.0" encoding="utf-8"?>
<ds:datastoreItem xmlns:ds="http://schemas.openxmlformats.org/officeDocument/2006/customXml" ds:itemID="{9AA9CA8B-058B-4209-863A-1609AF8B3995}">
  <ds:schemaRefs>
    <ds:schemaRef ds:uri="ESRI.ArcGIS.Mapping.OfficeIntegration.PowerPointInfo"/>
  </ds:schemaRefs>
</ds:datastoreItem>
</file>

<file path=customXml/itemProps157.xml><?xml version="1.0" encoding="utf-8"?>
<ds:datastoreItem xmlns:ds="http://schemas.openxmlformats.org/officeDocument/2006/customXml" ds:itemID="{345FE29C-6025-4979-92F8-6E2C38C4D9FA}">
  <ds:schemaRefs>
    <ds:schemaRef ds:uri="ESRI.ArcGIS.Mapping.OfficeIntegration.PowerPointInfo"/>
  </ds:schemaRefs>
</ds:datastoreItem>
</file>

<file path=customXml/itemProps158.xml><?xml version="1.0" encoding="utf-8"?>
<ds:datastoreItem xmlns:ds="http://schemas.openxmlformats.org/officeDocument/2006/customXml" ds:itemID="{3EDCFBD2-353C-49D1-84CF-C98E81F12318}">
  <ds:schemaRefs>
    <ds:schemaRef ds:uri="ESRI.ArcGIS.Mapping.OfficeIntegration.PowerPointInfo"/>
  </ds:schemaRefs>
</ds:datastoreItem>
</file>

<file path=customXml/itemProps159.xml><?xml version="1.0" encoding="utf-8"?>
<ds:datastoreItem xmlns:ds="http://schemas.openxmlformats.org/officeDocument/2006/customXml" ds:itemID="{598DF60F-16C8-4D7E-AD2B-79342ED1FEA9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39A4ADD7-B725-41E1-BC38-8E418649C8E3}">
  <ds:schemaRefs>
    <ds:schemaRef ds:uri="ESRI.ArcGIS.Mapping.OfficeIntegration.PowerPointInfo"/>
  </ds:schemaRefs>
</ds:datastoreItem>
</file>

<file path=customXml/itemProps160.xml><?xml version="1.0" encoding="utf-8"?>
<ds:datastoreItem xmlns:ds="http://schemas.openxmlformats.org/officeDocument/2006/customXml" ds:itemID="{36E2FD73-0559-43DE-BF0E-19FE66FABC28}">
  <ds:schemaRefs>
    <ds:schemaRef ds:uri="ESRI.ArcGIS.Mapping.OfficeIntegration.PowerPointInfo"/>
  </ds:schemaRefs>
</ds:datastoreItem>
</file>

<file path=customXml/itemProps161.xml><?xml version="1.0" encoding="utf-8"?>
<ds:datastoreItem xmlns:ds="http://schemas.openxmlformats.org/officeDocument/2006/customXml" ds:itemID="{8CEDF154-1716-4DD7-BF7F-1AC80A5A69E3}">
  <ds:schemaRefs>
    <ds:schemaRef ds:uri="ESRI.ArcGIS.Mapping.OfficeIntegration.PowerPointInfo"/>
  </ds:schemaRefs>
</ds:datastoreItem>
</file>

<file path=customXml/itemProps162.xml><?xml version="1.0" encoding="utf-8"?>
<ds:datastoreItem xmlns:ds="http://schemas.openxmlformats.org/officeDocument/2006/customXml" ds:itemID="{E3AF0933-0C83-4516-9D39-1809B9B66C86}">
  <ds:schemaRefs>
    <ds:schemaRef ds:uri="ESRI.ArcGIS.Mapping.OfficeIntegration.PowerPointInfo"/>
  </ds:schemaRefs>
</ds:datastoreItem>
</file>

<file path=customXml/itemProps163.xml><?xml version="1.0" encoding="utf-8"?>
<ds:datastoreItem xmlns:ds="http://schemas.openxmlformats.org/officeDocument/2006/customXml" ds:itemID="{50899222-5B4F-4976-B3F9-D6BB29EE423B}">
  <ds:schemaRefs>
    <ds:schemaRef ds:uri="ESRI.ArcGIS.Mapping.OfficeIntegration.PowerPointInfo"/>
  </ds:schemaRefs>
</ds:datastoreItem>
</file>

<file path=customXml/itemProps164.xml><?xml version="1.0" encoding="utf-8"?>
<ds:datastoreItem xmlns:ds="http://schemas.openxmlformats.org/officeDocument/2006/customXml" ds:itemID="{DF4AE1EF-CF64-4E8F-8D95-EC879D5B077C}">
  <ds:schemaRefs>
    <ds:schemaRef ds:uri="ESRI.ArcGIS.Mapping.OfficeIntegration.PowerPointInfo"/>
  </ds:schemaRefs>
</ds:datastoreItem>
</file>

<file path=customXml/itemProps165.xml><?xml version="1.0" encoding="utf-8"?>
<ds:datastoreItem xmlns:ds="http://schemas.openxmlformats.org/officeDocument/2006/customXml" ds:itemID="{66851DA2-C669-4C43-8139-D0E6458E0CEF}">
  <ds:schemaRefs>
    <ds:schemaRef ds:uri="ESRI.ArcGIS.Mapping.OfficeIntegration.PowerPointInfo"/>
  </ds:schemaRefs>
</ds:datastoreItem>
</file>

<file path=customXml/itemProps166.xml><?xml version="1.0" encoding="utf-8"?>
<ds:datastoreItem xmlns:ds="http://schemas.openxmlformats.org/officeDocument/2006/customXml" ds:itemID="{49A3B4A5-1A07-433C-84AE-8B0B9251514D}">
  <ds:schemaRefs>
    <ds:schemaRef ds:uri="ESRI.ArcGIS.Mapping.OfficeIntegration.PowerPointInfo"/>
  </ds:schemaRefs>
</ds:datastoreItem>
</file>

<file path=customXml/itemProps167.xml><?xml version="1.0" encoding="utf-8"?>
<ds:datastoreItem xmlns:ds="http://schemas.openxmlformats.org/officeDocument/2006/customXml" ds:itemID="{996DCB68-2C15-4585-ABD6-520D4911842B}">
  <ds:schemaRefs>
    <ds:schemaRef ds:uri="ESRI.ArcGIS.Mapping.OfficeIntegration.PowerPointInfo"/>
  </ds:schemaRefs>
</ds:datastoreItem>
</file>

<file path=customXml/itemProps168.xml><?xml version="1.0" encoding="utf-8"?>
<ds:datastoreItem xmlns:ds="http://schemas.openxmlformats.org/officeDocument/2006/customXml" ds:itemID="{63255CDD-FA7B-4E80-BCD9-10363D8628C4}">
  <ds:schemaRefs>
    <ds:schemaRef ds:uri="ESRI.ArcGIS.Mapping.OfficeIntegration.PowerPointInfo"/>
  </ds:schemaRefs>
</ds:datastoreItem>
</file>

<file path=customXml/itemProps169.xml><?xml version="1.0" encoding="utf-8"?>
<ds:datastoreItem xmlns:ds="http://schemas.openxmlformats.org/officeDocument/2006/customXml" ds:itemID="{C5FD0A9F-44D8-4DA2-AC9D-793A5D6D9EBA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F53F66B6-3338-4DD7-B4ED-8F4A31996235}">
  <ds:schemaRefs>
    <ds:schemaRef ds:uri="ESRI.ArcGIS.Mapping.OfficeIntegration.PowerPointInfo"/>
  </ds:schemaRefs>
</ds:datastoreItem>
</file>

<file path=customXml/itemProps170.xml><?xml version="1.0" encoding="utf-8"?>
<ds:datastoreItem xmlns:ds="http://schemas.openxmlformats.org/officeDocument/2006/customXml" ds:itemID="{727078DD-3B65-47A1-9F96-113B916A44B0}">
  <ds:schemaRefs>
    <ds:schemaRef ds:uri="ESRI.ArcGIS.Mapping.OfficeIntegration.PowerPointInfo"/>
  </ds:schemaRefs>
</ds:datastoreItem>
</file>

<file path=customXml/itemProps171.xml><?xml version="1.0" encoding="utf-8"?>
<ds:datastoreItem xmlns:ds="http://schemas.openxmlformats.org/officeDocument/2006/customXml" ds:itemID="{1EC4EB4A-AEEE-4DA0-9245-A84106331027}">
  <ds:schemaRefs>
    <ds:schemaRef ds:uri="ESRI.ArcGIS.Mapping.OfficeIntegration.PowerPointInfo"/>
  </ds:schemaRefs>
</ds:datastoreItem>
</file>

<file path=customXml/itemProps172.xml><?xml version="1.0" encoding="utf-8"?>
<ds:datastoreItem xmlns:ds="http://schemas.openxmlformats.org/officeDocument/2006/customXml" ds:itemID="{1A10A933-4E07-4149-B548-5429F313F1BE}">
  <ds:schemaRefs>
    <ds:schemaRef ds:uri="ESRI.ArcGIS.Mapping.OfficeIntegration.PowerPointInfo"/>
  </ds:schemaRefs>
</ds:datastoreItem>
</file>

<file path=customXml/itemProps173.xml><?xml version="1.0" encoding="utf-8"?>
<ds:datastoreItem xmlns:ds="http://schemas.openxmlformats.org/officeDocument/2006/customXml" ds:itemID="{C2C8F916-1514-4319-9112-81D5F9CC3846}">
  <ds:schemaRefs>
    <ds:schemaRef ds:uri="ESRI.ArcGIS.Mapping.OfficeIntegration.PowerPointInfo"/>
  </ds:schemaRefs>
</ds:datastoreItem>
</file>

<file path=customXml/itemProps174.xml><?xml version="1.0" encoding="utf-8"?>
<ds:datastoreItem xmlns:ds="http://schemas.openxmlformats.org/officeDocument/2006/customXml" ds:itemID="{833D1C54-BA23-4C17-85DA-3DE8329A1FA2}">
  <ds:schemaRefs>
    <ds:schemaRef ds:uri="ESRI.ArcGIS.Mapping.OfficeIntegration.PowerPointInfo"/>
  </ds:schemaRefs>
</ds:datastoreItem>
</file>

<file path=customXml/itemProps175.xml><?xml version="1.0" encoding="utf-8"?>
<ds:datastoreItem xmlns:ds="http://schemas.openxmlformats.org/officeDocument/2006/customXml" ds:itemID="{D623D9FF-B932-4872-8493-8A777D7F219E}">
  <ds:schemaRefs>
    <ds:schemaRef ds:uri="ESRI.ArcGIS.Mapping.OfficeIntegration.PowerPointInfo"/>
  </ds:schemaRefs>
</ds:datastoreItem>
</file>

<file path=customXml/itemProps176.xml><?xml version="1.0" encoding="utf-8"?>
<ds:datastoreItem xmlns:ds="http://schemas.openxmlformats.org/officeDocument/2006/customXml" ds:itemID="{FCB0F446-E0FE-4821-9B52-FE78D7317B1C}">
  <ds:schemaRefs>
    <ds:schemaRef ds:uri="ESRI.ArcGIS.Mapping.OfficeIntegration.PowerPointInfo"/>
  </ds:schemaRefs>
</ds:datastoreItem>
</file>

<file path=customXml/itemProps177.xml><?xml version="1.0" encoding="utf-8"?>
<ds:datastoreItem xmlns:ds="http://schemas.openxmlformats.org/officeDocument/2006/customXml" ds:itemID="{39A11F62-B5C6-4936-8090-48F15A2F6A54}">
  <ds:schemaRefs>
    <ds:schemaRef ds:uri="ESRI.ArcGIS.Mapping.OfficeIntegration.PowerPointInfo"/>
  </ds:schemaRefs>
</ds:datastoreItem>
</file>

<file path=customXml/itemProps178.xml><?xml version="1.0" encoding="utf-8"?>
<ds:datastoreItem xmlns:ds="http://schemas.openxmlformats.org/officeDocument/2006/customXml" ds:itemID="{996CD670-1C91-48D1-AC30-9A5BA38E4972}">
  <ds:schemaRefs>
    <ds:schemaRef ds:uri="ESRI.ArcGIS.Mapping.OfficeIntegration.PowerPointInfo"/>
  </ds:schemaRefs>
</ds:datastoreItem>
</file>

<file path=customXml/itemProps179.xml><?xml version="1.0" encoding="utf-8"?>
<ds:datastoreItem xmlns:ds="http://schemas.openxmlformats.org/officeDocument/2006/customXml" ds:itemID="{19F2B86F-6D9F-43ED-A728-82EE7C552ED2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6E8DDA71-DA21-4F7C-9976-7E1F57EF184E}">
  <ds:schemaRefs>
    <ds:schemaRef ds:uri="ESRI.ArcGIS.Mapping.OfficeIntegration.PowerPointInfo"/>
  </ds:schemaRefs>
</ds:datastoreItem>
</file>

<file path=customXml/itemProps180.xml><?xml version="1.0" encoding="utf-8"?>
<ds:datastoreItem xmlns:ds="http://schemas.openxmlformats.org/officeDocument/2006/customXml" ds:itemID="{C7D34053-4F13-491B-AB1A-2FFDF5030F2A}">
  <ds:schemaRefs>
    <ds:schemaRef ds:uri="ESRI.ArcGIS.Mapping.OfficeIntegration.PowerPointInfo"/>
  </ds:schemaRefs>
</ds:datastoreItem>
</file>

<file path=customXml/itemProps181.xml><?xml version="1.0" encoding="utf-8"?>
<ds:datastoreItem xmlns:ds="http://schemas.openxmlformats.org/officeDocument/2006/customXml" ds:itemID="{3A967F43-09DB-4E51-874E-C03C5C80A47D}">
  <ds:schemaRefs>
    <ds:schemaRef ds:uri="ESRI.ArcGIS.Mapping.OfficeIntegration.PowerPointInfo"/>
  </ds:schemaRefs>
</ds:datastoreItem>
</file>

<file path=customXml/itemProps182.xml><?xml version="1.0" encoding="utf-8"?>
<ds:datastoreItem xmlns:ds="http://schemas.openxmlformats.org/officeDocument/2006/customXml" ds:itemID="{FED609A4-F731-4B13-8628-4AC894EF23BB}">
  <ds:schemaRefs>
    <ds:schemaRef ds:uri="ESRI.ArcGIS.Mapping.OfficeIntegration.PowerPointInfo"/>
  </ds:schemaRefs>
</ds:datastoreItem>
</file>

<file path=customXml/itemProps183.xml><?xml version="1.0" encoding="utf-8"?>
<ds:datastoreItem xmlns:ds="http://schemas.openxmlformats.org/officeDocument/2006/customXml" ds:itemID="{56DFFAA0-BCD3-4D7C-BE77-6974751AE1F5}">
  <ds:schemaRefs>
    <ds:schemaRef ds:uri="ESRI.ArcGIS.Mapping.OfficeIntegration.PowerPointInfo"/>
  </ds:schemaRefs>
</ds:datastoreItem>
</file>

<file path=customXml/itemProps184.xml><?xml version="1.0" encoding="utf-8"?>
<ds:datastoreItem xmlns:ds="http://schemas.openxmlformats.org/officeDocument/2006/customXml" ds:itemID="{62468346-FD2A-41D9-8FC7-0BD8BC358492}">
  <ds:schemaRefs>
    <ds:schemaRef ds:uri="ESRI.ArcGIS.Mapping.OfficeIntegration.PowerPointInfo"/>
  </ds:schemaRefs>
</ds:datastoreItem>
</file>

<file path=customXml/itemProps185.xml><?xml version="1.0" encoding="utf-8"?>
<ds:datastoreItem xmlns:ds="http://schemas.openxmlformats.org/officeDocument/2006/customXml" ds:itemID="{F6AEF700-788F-48DE-910D-008DB1CF19CE}">
  <ds:schemaRefs>
    <ds:schemaRef ds:uri="ESRI.ArcGIS.Mapping.OfficeIntegration.PowerPointInfo"/>
  </ds:schemaRefs>
</ds:datastoreItem>
</file>

<file path=customXml/itemProps186.xml><?xml version="1.0" encoding="utf-8"?>
<ds:datastoreItem xmlns:ds="http://schemas.openxmlformats.org/officeDocument/2006/customXml" ds:itemID="{410CF61E-977A-42DB-B34E-2389F190CB90}">
  <ds:schemaRefs>
    <ds:schemaRef ds:uri="ESRI.ArcGIS.Mapping.OfficeIntegration.PowerPointInfo"/>
  </ds:schemaRefs>
</ds:datastoreItem>
</file>

<file path=customXml/itemProps187.xml><?xml version="1.0" encoding="utf-8"?>
<ds:datastoreItem xmlns:ds="http://schemas.openxmlformats.org/officeDocument/2006/customXml" ds:itemID="{10B24F84-50B9-4AE3-B703-E79F65BC99AE}">
  <ds:schemaRefs>
    <ds:schemaRef ds:uri="ESRI.ArcGIS.Mapping.OfficeIntegration.PowerPointInfo"/>
  </ds:schemaRefs>
</ds:datastoreItem>
</file>

<file path=customXml/itemProps188.xml><?xml version="1.0" encoding="utf-8"?>
<ds:datastoreItem xmlns:ds="http://schemas.openxmlformats.org/officeDocument/2006/customXml" ds:itemID="{CCE43542-BDC0-44FF-BDF0-66A5E11E9BDA}">
  <ds:schemaRefs>
    <ds:schemaRef ds:uri="ESRI.ArcGIS.Mapping.OfficeIntegration.PowerPointInfo"/>
  </ds:schemaRefs>
</ds:datastoreItem>
</file>

<file path=customXml/itemProps189.xml><?xml version="1.0" encoding="utf-8"?>
<ds:datastoreItem xmlns:ds="http://schemas.openxmlformats.org/officeDocument/2006/customXml" ds:itemID="{5D3A672C-9B5F-4BBB-973D-14E52C94EEF8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23442809-F7FC-4497-9136-3E9CD17841E6}">
  <ds:schemaRefs>
    <ds:schemaRef ds:uri="ESRI.ArcGIS.Mapping.OfficeIntegration.PowerPointInfo"/>
  </ds:schemaRefs>
</ds:datastoreItem>
</file>

<file path=customXml/itemProps190.xml><?xml version="1.0" encoding="utf-8"?>
<ds:datastoreItem xmlns:ds="http://schemas.openxmlformats.org/officeDocument/2006/customXml" ds:itemID="{62CF2EB7-C3F0-4BBF-A98D-ADB2E3942789}">
  <ds:schemaRefs>
    <ds:schemaRef ds:uri="ESRI.ArcGIS.Mapping.OfficeIntegration.PowerPointInfo"/>
  </ds:schemaRefs>
</ds:datastoreItem>
</file>

<file path=customXml/itemProps191.xml><?xml version="1.0" encoding="utf-8"?>
<ds:datastoreItem xmlns:ds="http://schemas.openxmlformats.org/officeDocument/2006/customXml" ds:itemID="{8C65D166-7FD5-4220-B3F7-4EE251F7F177}">
  <ds:schemaRefs>
    <ds:schemaRef ds:uri="ESRI.ArcGIS.Mapping.OfficeIntegration.PowerPointInfo"/>
  </ds:schemaRefs>
</ds:datastoreItem>
</file>

<file path=customXml/itemProps192.xml><?xml version="1.0" encoding="utf-8"?>
<ds:datastoreItem xmlns:ds="http://schemas.openxmlformats.org/officeDocument/2006/customXml" ds:itemID="{55C7FB5B-7915-4C17-BB68-CB5EBC98D3C7}">
  <ds:schemaRefs>
    <ds:schemaRef ds:uri="ESRI.ArcGIS.Mapping.OfficeIntegration.PowerPointInfo"/>
  </ds:schemaRefs>
</ds:datastoreItem>
</file>

<file path=customXml/itemProps193.xml><?xml version="1.0" encoding="utf-8"?>
<ds:datastoreItem xmlns:ds="http://schemas.openxmlformats.org/officeDocument/2006/customXml" ds:itemID="{6F232B15-9172-4FA4-99B6-451BFCCDB531}">
  <ds:schemaRefs>
    <ds:schemaRef ds:uri="ESRI.ArcGIS.Mapping.OfficeIntegration.PowerPointInfo"/>
  </ds:schemaRefs>
</ds:datastoreItem>
</file>

<file path=customXml/itemProps194.xml><?xml version="1.0" encoding="utf-8"?>
<ds:datastoreItem xmlns:ds="http://schemas.openxmlformats.org/officeDocument/2006/customXml" ds:itemID="{6A0E2421-F788-41A0-81DC-8016194D6E15}">
  <ds:schemaRefs>
    <ds:schemaRef ds:uri="ESRI.ArcGIS.Mapping.OfficeIntegration.PowerPointInfo"/>
  </ds:schemaRefs>
</ds:datastoreItem>
</file>

<file path=customXml/itemProps195.xml><?xml version="1.0" encoding="utf-8"?>
<ds:datastoreItem xmlns:ds="http://schemas.openxmlformats.org/officeDocument/2006/customXml" ds:itemID="{DFC68148-4C4C-4752-823E-ABE451295ADF}">
  <ds:schemaRefs>
    <ds:schemaRef ds:uri="ESRI.ArcGIS.Mapping.OfficeIntegration.PowerPointInfo"/>
  </ds:schemaRefs>
</ds:datastoreItem>
</file>

<file path=customXml/itemProps196.xml><?xml version="1.0" encoding="utf-8"?>
<ds:datastoreItem xmlns:ds="http://schemas.openxmlformats.org/officeDocument/2006/customXml" ds:itemID="{E46DB4D8-C973-4875-B85C-38C76DB12A40}">
  <ds:schemaRefs>
    <ds:schemaRef ds:uri="ESRI.ArcGIS.Mapping.OfficeIntegration.PowerPointInfo"/>
  </ds:schemaRefs>
</ds:datastoreItem>
</file>

<file path=customXml/itemProps197.xml><?xml version="1.0" encoding="utf-8"?>
<ds:datastoreItem xmlns:ds="http://schemas.openxmlformats.org/officeDocument/2006/customXml" ds:itemID="{1FBF75C4-7BB8-46B2-8901-05BBA1CAB392}">
  <ds:schemaRefs>
    <ds:schemaRef ds:uri="ESRI.ArcGIS.Mapping.OfficeIntegration.PowerPointInfo"/>
  </ds:schemaRefs>
</ds:datastoreItem>
</file>

<file path=customXml/itemProps198.xml><?xml version="1.0" encoding="utf-8"?>
<ds:datastoreItem xmlns:ds="http://schemas.openxmlformats.org/officeDocument/2006/customXml" ds:itemID="{81596642-E790-482A-8FDB-D76EFA55531F}">
  <ds:schemaRefs>
    <ds:schemaRef ds:uri="ESRI.ArcGIS.Mapping.OfficeIntegration.PowerPointInfo"/>
  </ds:schemaRefs>
</ds:datastoreItem>
</file>

<file path=customXml/itemProps199.xml><?xml version="1.0" encoding="utf-8"?>
<ds:datastoreItem xmlns:ds="http://schemas.openxmlformats.org/officeDocument/2006/customXml" ds:itemID="{31FC02D2-84EC-4660-BC16-8AC8515A9CA6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B538E1EE-45E9-41D6-922C-CB70C765ACE7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C975F8D6-03B3-44DA-8816-A7B9F303FE08}">
  <ds:schemaRefs>
    <ds:schemaRef ds:uri="ESRI.ArcGIS.Mapping.OfficeIntegration.PowerPointInfo"/>
  </ds:schemaRefs>
</ds:datastoreItem>
</file>

<file path=customXml/itemProps200.xml><?xml version="1.0" encoding="utf-8"?>
<ds:datastoreItem xmlns:ds="http://schemas.openxmlformats.org/officeDocument/2006/customXml" ds:itemID="{5BE71763-C031-4762-BCE2-FEE0B129FF42}">
  <ds:schemaRefs>
    <ds:schemaRef ds:uri="ESRI.ArcGIS.Mapping.OfficeIntegration.PowerPointInfo"/>
  </ds:schemaRefs>
</ds:datastoreItem>
</file>

<file path=customXml/itemProps201.xml><?xml version="1.0" encoding="utf-8"?>
<ds:datastoreItem xmlns:ds="http://schemas.openxmlformats.org/officeDocument/2006/customXml" ds:itemID="{F7F3F5A7-9BAC-4D7C-9D6E-D5FC199B002C}">
  <ds:schemaRefs>
    <ds:schemaRef ds:uri="ESRI.ArcGIS.Mapping.OfficeIntegration.PowerPointInfo"/>
  </ds:schemaRefs>
</ds:datastoreItem>
</file>

<file path=customXml/itemProps202.xml><?xml version="1.0" encoding="utf-8"?>
<ds:datastoreItem xmlns:ds="http://schemas.openxmlformats.org/officeDocument/2006/customXml" ds:itemID="{2E3A7179-006E-414D-A9EB-15ACAA580F18}">
  <ds:schemaRefs>
    <ds:schemaRef ds:uri="ESRI.ArcGIS.Mapping.OfficeIntegration.PowerPointInfo"/>
  </ds:schemaRefs>
</ds:datastoreItem>
</file>

<file path=customXml/itemProps203.xml><?xml version="1.0" encoding="utf-8"?>
<ds:datastoreItem xmlns:ds="http://schemas.openxmlformats.org/officeDocument/2006/customXml" ds:itemID="{0C06CB61-6BB8-439D-A55A-A1C143811C7A}">
  <ds:schemaRefs>
    <ds:schemaRef ds:uri="ESRI.ArcGIS.Mapping.OfficeIntegration.PowerPointInfo"/>
  </ds:schemaRefs>
</ds:datastoreItem>
</file>

<file path=customXml/itemProps204.xml><?xml version="1.0" encoding="utf-8"?>
<ds:datastoreItem xmlns:ds="http://schemas.openxmlformats.org/officeDocument/2006/customXml" ds:itemID="{C4F82E53-5914-4324-A5D9-823502995CFC}">
  <ds:schemaRefs>
    <ds:schemaRef ds:uri="ESRI.ArcGIS.Mapping.OfficeIntegration.PowerPointInfo"/>
  </ds:schemaRefs>
</ds:datastoreItem>
</file>

<file path=customXml/itemProps205.xml><?xml version="1.0" encoding="utf-8"?>
<ds:datastoreItem xmlns:ds="http://schemas.openxmlformats.org/officeDocument/2006/customXml" ds:itemID="{8643D972-1821-4971-A1BA-8C195343BBC4}">
  <ds:schemaRefs>
    <ds:schemaRef ds:uri="ESRI.ArcGIS.Mapping.OfficeIntegration.PowerPointInfo"/>
  </ds:schemaRefs>
</ds:datastoreItem>
</file>

<file path=customXml/itemProps206.xml><?xml version="1.0" encoding="utf-8"?>
<ds:datastoreItem xmlns:ds="http://schemas.openxmlformats.org/officeDocument/2006/customXml" ds:itemID="{911269EC-8B15-4942-B6A3-75A91A5B4FCE}">
  <ds:schemaRefs>
    <ds:schemaRef ds:uri="ESRI.ArcGIS.Mapping.OfficeIntegration.PowerPointInfo"/>
  </ds:schemaRefs>
</ds:datastoreItem>
</file>

<file path=customXml/itemProps207.xml><?xml version="1.0" encoding="utf-8"?>
<ds:datastoreItem xmlns:ds="http://schemas.openxmlformats.org/officeDocument/2006/customXml" ds:itemID="{4E70EB52-0837-4EDC-932C-FAD5417BD594}">
  <ds:schemaRefs>
    <ds:schemaRef ds:uri="ESRI.ArcGIS.Mapping.OfficeIntegration.PowerPointInfo"/>
  </ds:schemaRefs>
</ds:datastoreItem>
</file>

<file path=customXml/itemProps208.xml><?xml version="1.0" encoding="utf-8"?>
<ds:datastoreItem xmlns:ds="http://schemas.openxmlformats.org/officeDocument/2006/customXml" ds:itemID="{8B49A6A0-B616-4DE4-B695-6DA2936B3641}">
  <ds:schemaRefs>
    <ds:schemaRef ds:uri="ESRI.ArcGIS.Mapping.OfficeIntegration.PowerPointInfo"/>
  </ds:schemaRefs>
</ds:datastoreItem>
</file>

<file path=customXml/itemProps209.xml><?xml version="1.0" encoding="utf-8"?>
<ds:datastoreItem xmlns:ds="http://schemas.openxmlformats.org/officeDocument/2006/customXml" ds:itemID="{948B9F52-0CC4-4671-96F2-114DAEFC1E48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9852661E-E7FC-4134-BD27-0F40EB21A614}">
  <ds:schemaRefs>
    <ds:schemaRef ds:uri="ESRI.ArcGIS.Mapping.OfficeIntegration.PowerPointInfo"/>
  </ds:schemaRefs>
</ds:datastoreItem>
</file>

<file path=customXml/itemProps210.xml><?xml version="1.0" encoding="utf-8"?>
<ds:datastoreItem xmlns:ds="http://schemas.openxmlformats.org/officeDocument/2006/customXml" ds:itemID="{46836230-43B8-4C73-846E-F7DF1B55D7AE}">
  <ds:schemaRefs>
    <ds:schemaRef ds:uri="ESRI.ArcGIS.Mapping.OfficeIntegration.PowerPointInfo"/>
  </ds:schemaRefs>
</ds:datastoreItem>
</file>

<file path=customXml/itemProps211.xml><?xml version="1.0" encoding="utf-8"?>
<ds:datastoreItem xmlns:ds="http://schemas.openxmlformats.org/officeDocument/2006/customXml" ds:itemID="{56E65E08-A0E2-472E-8F70-01DC19A5EF5F}">
  <ds:schemaRefs>
    <ds:schemaRef ds:uri="ESRI.ArcGIS.Mapping.OfficeIntegration.PowerPointInfo"/>
  </ds:schemaRefs>
</ds:datastoreItem>
</file>

<file path=customXml/itemProps212.xml><?xml version="1.0" encoding="utf-8"?>
<ds:datastoreItem xmlns:ds="http://schemas.openxmlformats.org/officeDocument/2006/customXml" ds:itemID="{73331580-5AB6-4AB1-B28E-51A1D06DF72E}">
  <ds:schemaRefs>
    <ds:schemaRef ds:uri="ESRI.ArcGIS.Mapping.OfficeIntegration.PowerPointInfo"/>
  </ds:schemaRefs>
</ds:datastoreItem>
</file>

<file path=customXml/itemProps213.xml><?xml version="1.0" encoding="utf-8"?>
<ds:datastoreItem xmlns:ds="http://schemas.openxmlformats.org/officeDocument/2006/customXml" ds:itemID="{FD487F44-0E24-4545-8A55-A481056A59D5}">
  <ds:schemaRefs>
    <ds:schemaRef ds:uri="ESRI.ArcGIS.Mapping.OfficeIntegration.PowerPointInfo"/>
  </ds:schemaRefs>
</ds:datastoreItem>
</file>

<file path=customXml/itemProps214.xml><?xml version="1.0" encoding="utf-8"?>
<ds:datastoreItem xmlns:ds="http://schemas.openxmlformats.org/officeDocument/2006/customXml" ds:itemID="{BE506172-8185-4186-B78F-BE790C6F8146}">
  <ds:schemaRefs>
    <ds:schemaRef ds:uri="ESRI.ArcGIS.Mapping.OfficeIntegration.PowerPointInfo"/>
  </ds:schemaRefs>
</ds:datastoreItem>
</file>

<file path=customXml/itemProps215.xml><?xml version="1.0" encoding="utf-8"?>
<ds:datastoreItem xmlns:ds="http://schemas.openxmlformats.org/officeDocument/2006/customXml" ds:itemID="{AEDEA889-4265-41C9-BEE1-34D70651FAD1}">
  <ds:schemaRefs>
    <ds:schemaRef ds:uri="ESRI.ArcGIS.Mapping.OfficeIntegration.PowerPointInfo"/>
  </ds:schemaRefs>
</ds:datastoreItem>
</file>

<file path=customXml/itemProps216.xml><?xml version="1.0" encoding="utf-8"?>
<ds:datastoreItem xmlns:ds="http://schemas.openxmlformats.org/officeDocument/2006/customXml" ds:itemID="{4505EABB-C4C2-41C5-9AA2-6818650EA977}">
  <ds:schemaRefs>
    <ds:schemaRef ds:uri="ESRI.ArcGIS.Mapping.OfficeIntegration.PowerPointInfo"/>
  </ds:schemaRefs>
</ds:datastoreItem>
</file>

<file path=customXml/itemProps217.xml><?xml version="1.0" encoding="utf-8"?>
<ds:datastoreItem xmlns:ds="http://schemas.openxmlformats.org/officeDocument/2006/customXml" ds:itemID="{AD4404A1-9914-40E0-9835-FE374C548F1B}">
  <ds:schemaRefs>
    <ds:schemaRef ds:uri="ESRI.ArcGIS.Mapping.OfficeIntegration.PowerPointInfo"/>
  </ds:schemaRefs>
</ds:datastoreItem>
</file>

<file path=customXml/itemProps218.xml><?xml version="1.0" encoding="utf-8"?>
<ds:datastoreItem xmlns:ds="http://schemas.openxmlformats.org/officeDocument/2006/customXml" ds:itemID="{2757CAEB-FD77-4D01-A645-235B73406D68}">
  <ds:schemaRefs>
    <ds:schemaRef ds:uri="ESRI.ArcGIS.Mapping.OfficeIntegration.PowerPointInfo"/>
  </ds:schemaRefs>
</ds:datastoreItem>
</file>

<file path=customXml/itemProps219.xml><?xml version="1.0" encoding="utf-8"?>
<ds:datastoreItem xmlns:ds="http://schemas.openxmlformats.org/officeDocument/2006/customXml" ds:itemID="{7F541052-7D55-4CF1-AA4B-C4EFEADDC8E3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945ABC0C-8F2E-4348-B042-394524815C45}">
  <ds:schemaRefs>
    <ds:schemaRef ds:uri="ESRI.ArcGIS.Mapping.OfficeIntegration.PowerPointInfo"/>
  </ds:schemaRefs>
</ds:datastoreItem>
</file>

<file path=customXml/itemProps220.xml><?xml version="1.0" encoding="utf-8"?>
<ds:datastoreItem xmlns:ds="http://schemas.openxmlformats.org/officeDocument/2006/customXml" ds:itemID="{E3EECE03-F2CE-444A-9A2B-0AED249D560E}">
  <ds:schemaRefs>
    <ds:schemaRef ds:uri="ESRI.ArcGIS.Mapping.OfficeIntegration.PowerPointInfo"/>
  </ds:schemaRefs>
</ds:datastoreItem>
</file>

<file path=customXml/itemProps221.xml><?xml version="1.0" encoding="utf-8"?>
<ds:datastoreItem xmlns:ds="http://schemas.openxmlformats.org/officeDocument/2006/customXml" ds:itemID="{6F455472-5572-4471-AAD7-D720C3BFE2A1}">
  <ds:schemaRefs>
    <ds:schemaRef ds:uri="ESRI.ArcGIS.Mapping.OfficeIntegration.PowerPointInfo"/>
  </ds:schemaRefs>
</ds:datastoreItem>
</file>

<file path=customXml/itemProps222.xml><?xml version="1.0" encoding="utf-8"?>
<ds:datastoreItem xmlns:ds="http://schemas.openxmlformats.org/officeDocument/2006/customXml" ds:itemID="{73011797-49FE-419D-B1AC-92FC94FA91A8}">
  <ds:schemaRefs>
    <ds:schemaRef ds:uri="ESRI.ArcGIS.Mapping.OfficeIntegration.PowerPointInfo"/>
  </ds:schemaRefs>
</ds:datastoreItem>
</file>

<file path=customXml/itemProps223.xml><?xml version="1.0" encoding="utf-8"?>
<ds:datastoreItem xmlns:ds="http://schemas.openxmlformats.org/officeDocument/2006/customXml" ds:itemID="{EA1292F1-5210-4F1A-A855-86179BB6E384}">
  <ds:schemaRefs>
    <ds:schemaRef ds:uri="ESRI.ArcGIS.Mapping.OfficeIntegration.PowerPointInfo"/>
  </ds:schemaRefs>
</ds:datastoreItem>
</file>

<file path=customXml/itemProps224.xml><?xml version="1.0" encoding="utf-8"?>
<ds:datastoreItem xmlns:ds="http://schemas.openxmlformats.org/officeDocument/2006/customXml" ds:itemID="{B9020D49-05AE-463B-B6DC-44122B1D4163}">
  <ds:schemaRefs>
    <ds:schemaRef ds:uri="ESRI.ArcGIS.Mapping.OfficeIntegration.PowerPointInfo"/>
  </ds:schemaRefs>
</ds:datastoreItem>
</file>

<file path=customXml/itemProps225.xml><?xml version="1.0" encoding="utf-8"?>
<ds:datastoreItem xmlns:ds="http://schemas.openxmlformats.org/officeDocument/2006/customXml" ds:itemID="{9A917BB2-572E-47D6-86A7-DD22905FE92C}">
  <ds:schemaRefs>
    <ds:schemaRef ds:uri="ESRI.ArcGIS.Mapping.OfficeIntegration.PowerPointInfo"/>
  </ds:schemaRefs>
</ds:datastoreItem>
</file>

<file path=customXml/itemProps226.xml><?xml version="1.0" encoding="utf-8"?>
<ds:datastoreItem xmlns:ds="http://schemas.openxmlformats.org/officeDocument/2006/customXml" ds:itemID="{BCEB4EB3-5D4E-478D-97CD-2137CDE26FF7}">
  <ds:schemaRefs>
    <ds:schemaRef ds:uri="ESRI.ArcGIS.Mapping.OfficeIntegration.PowerPointInfo"/>
  </ds:schemaRefs>
</ds:datastoreItem>
</file>

<file path=customXml/itemProps227.xml><?xml version="1.0" encoding="utf-8"?>
<ds:datastoreItem xmlns:ds="http://schemas.openxmlformats.org/officeDocument/2006/customXml" ds:itemID="{093F42E3-6664-4295-9A70-98297E59159F}">
  <ds:schemaRefs>
    <ds:schemaRef ds:uri="ESRI.ArcGIS.Mapping.OfficeIntegration.PowerPointInfo"/>
  </ds:schemaRefs>
</ds:datastoreItem>
</file>

<file path=customXml/itemProps228.xml><?xml version="1.0" encoding="utf-8"?>
<ds:datastoreItem xmlns:ds="http://schemas.openxmlformats.org/officeDocument/2006/customXml" ds:itemID="{5B4D32B3-D7D9-4018-B9AB-D2DD3ED5A732}">
  <ds:schemaRefs>
    <ds:schemaRef ds:uri="ESRI.ArcGIS.Mapping.OfficeIntegration.PowerPointInfo"/>
  </ds:schemaRefs>
</ds:datastoreItem>
</file>

<file path=customXml/itemProps229.xml><?xml version="1.0" encoding="utf-8"?>
<ds:datastoreItem xmlns:ds="http://schemas.openxmlformats.org/officeDocument/2006/customXml" ds:itemID="{18255C5F-8D72-4821-AFA6-BC9537226FCC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8B0DD861-E48A-463D-81ED-22BDD75A9C14}">
  <ds:schemaRefs>
    <ds:schemaRef ds:uri="ESRI.ArcGIS.Mapping.OfficeIntegration.PowerPointInfo"/>
  </ds:schemaRefs>
</ds:datastoreItem>
</file>

<file path=customXml/itemProps230.xml><?xml version="1.0" encoding="utf-8"?>
<ds:datastoreItem xmlns:ds="http://schemas.openxmlformats.org/officeDocument/2006/customXml" ds:itemID="{10559B25-C24F-4E02-8487-7CF3A6B968DC}">
  <ds:schemaRefs>
    <ds:schemaRef ds:uri="ESRI.ArcGIS.Mapping.OfficeIntegration.PowerPointInfo"/>
  </ds:schemaRefs>
</ds:datastoreItem>
</file>

<file path=customXml/itemProps231.xml><?xml version="1.0" encoding="utf-8"?>
<ds:datastoreItem xmlns:ds="http://schemas.openxmlformats.org/officeDocument/2006/customXml" ds:itemID="{1CC0B4F4-305A-4671-9A7E-D3BBBC18B718}">
  <ds:schemaRefs>
    <ds:schemaRef ds:uri="ESRI.ArcGIS.Mapping.OfficeIntegration.PowerPointInfo"/>
  </ds:schemaRefs>
</ds:datastoreItem>
</file>

<file path=customXml/itemProps232.xml><?xml version="1.0" encoding="utf-8"?>
<ds:datastoreItem xmlns:ds="http://schemas.openxmlformats.org/officeDocument/2006/customXml" ds:itemID="{B3205987-1F4D-4DE5-8DFE-2DD3BC4317E0}">
  <ds:schemaRefs>
    <ds:schemaRef ds:uri="ESRI.ArcGIS.Mapping.OfficeIntegration.PowerPointInfo"/>
  </ds:schemaRefs>
</ds:datastoreItem>
</file>

<file path=customXml/itemProps233.xml><?xml version="1.0" encoding="utf-8"?>
<ds:datastoreItem xmlns:ds="http://schemas.openxmlformats.org/officeDocument/2006/customXml" ds:itemID="{E7735A13-94F6-4B21-91E5-9F7B2385921B}">
  <ds:schemaRefs>
    <ds:schemaRef ds:uri="ESRI.ArcGIS.Mapping.OfficeIntegration.PowerPointInfo"/>
  </ds:schemaRefs>
</ds:datastoreItem>
</file>

<file path=customXml/itemProps234.xml><?xml version="1.0" encoding="utf-8"?>
<ds:datastoreItem xmlns:ds="http://schemas.openxmlformats.org/officeDocument/2006/customXml" ds:itemID="{BF2F8144-6920-4E6C-B893-80DAE67FA4D8}">
  <ds:schemaRefs>
    <ds:schemaRef ds:uri="ESRI.ArcGIS.Mapping.OfficeIntegration.PowerPointInfo"/>
  </ds:schemaRefs>
</ds:datastoreItem>
</file>

<file path=customXml/itemProps235.xml><?xml version="1.0" encoding="utf-8"?>
<ds:datastoreItem xmlns:ds="http://schemas.openxmlformats.org/officeDocument/2006/customXml" ds:itemID="{2CF2DEAB-74F5-4224-91CC-F54D9807D8EC}">
  <ds:schemaRefs>
    <ds:schemaRef ds:uri="ESRI.ArcGIS.Mapping.OfficeIntegration.PowerPointInfo"/>
  </ds:schemaRefs>
</ds:datastoreItem>
</file>

<file path=customXml/itemProps236.xml><?xml version="1.0" encoding="utf-8"?>
<ds:datastoreItem xmlns:ds="http://schemas.openxmlformats.org/officeDocument/2006/customXml" ds:itemID="{6A5190E1-5F9C-4B04-A933-4A8FF4CFF397}">
  <ds:schemaRefs>
    <ds:schemaRef ds:uri="ESRI.ArcGIS.Mapping.OfficeIntegration.PowerPointInfo"/>
  </ds:schemaRefs>
</ds:datastoreItem>
</file>

<file path=customXml/itemProps237.xml><?xml version="1.0" encoding="utf-8"?>
<ds:datastoreItem xmlns:ds="http://schemas.openxmlformats.org/officeDocument/2006/customXml" ds:itemID="{7564C5EC-CB0F-4F96-8FD9-070F71534CE8}">
  <ds:schemaRefs>
    <ds:schemaRef ds:uri="ESRI.ArcGIS.Mapping.OfficeIntegration.PowerPointInfo"/>
  </ds:schemaRefs>
</ds:datastoreItem>
</file>

<file path=customXml/itemProps238.xml><?xml version="1.0" encoding="utf-8"?>
<ds:datastoreItem xmlns:ds="http://schemas.openxmlformats.org/officeDocument/2006/customXml" ds:itemID="{8AE92B77-96F6-41C7-B9B1-F6BE5B7214C7}">
  <ds:schemaRefs>
    <ds:schemaRef ds:uri="ESRI.ArcGIS.Mapping.OfficeIntegration.PowerPointInfo"/>
  </ds:schemaRefs>
</ds:datastoreItem>
</file>

<file path=customXml/itemProps239.xml><?xml version="1.0" encoding="utf-8"?>
<ds:datastoreItem xmlns:ds="http://schemas.openxmlformats.org/officeDocument/2006/customXml" ds:itemID="{607728AC-43CE-483B-9C22-786BB8837262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5695CCE0-A7F7-4D4D-99E9-FCAE1819A906}">
  <ds:schemaRefs>
    <ds:schemaRef ds:uri="ESRI.ArcGIS.Mapping.OfficeIntegration.PowerPointInfo"/>
  </ds:schemaRefs>
</ds:datastoreItem>
</file>

<file path=customXml/itemProps240.xml><?xml version="1.0" encoding="utf-8"?>
<ds:datastoreItem xmlns:ds="http://schemas.openxmlformats.org/officeDocument/2006/customXml" ds:itemID="{F332B629-6BC6-4205-A484-D116F8DFBAAA}">
  <ds:schemaRefs>
    <ds:schemaRef ds:uri="ESRI.ArcGIS.Mapping.OfficeIntegration.PowerPointInfo"/>
  </ds:schemaRefs>
</ds:datastoreItem>
</file>

<file path=customXml/itemProps241.xml><?xml version="1.0" encoding="utf-8"?>
<ds:datastoreItem xmlns:ds="http://schemas.openxmlformats.org/officeDocument/2006/customXml" ds:itemID="{62CB5F63-EB24-41D7-8C52-44B38E71E436}">
  <ds:schemaRefs>
    <ds:schemaRef ds:uri="ESRI.ArcGIS.Mapping.OfficeIntegration.PowerPointInfo"/>
  </ds:schemaRefs>
</ds:datastoreItem>
</file>

<file path=customXml/itemProps242.xml><?xml version="1.0" encoding="utf-8"?>
<ds:datastoreItem xmlns:ds="http://schemas.openxmlformats.org/officeDocument/2006/customXml" ds:itemID="{50D4A810-6D63-4BC1-AC14-A6BDC1D31DB1}">
  <ds:schemaRefs>
    <ds:schemaRef ds:uri="ESRI.ArcGIS.Mapping.OfficeIntegration.PowerPointInfo"/>
  </ds:schemaRefs>
</ds:datastoreItem>
</file>

<file path=customXml/itemProps243.xml><?xml version="1.0" encoding="utf-8"?>
<ds:datastoreItem xmlns:ds="http://schemas.openxmlformats.org/officeDocument/2006/customXml" ds:itemID="{7B636FF5-BD09-4F8B-94A4-111E98A55860}">
  <ds:schemaRefs>
    <ds:schemaRef ds:uri="ESRI.ArcGIS.Mapping.OfficeIntegration.PowerPointInfo"/>
  </ds:schemaRefs>
</ds:datastoreItem>
</file>

<file path=customXml/itemProps244.xml><?xml version="1.0" encoding="utf-8"?>
<ds:datastoreItem xmlns:ds="http://schemas.openxmlformats.org/officeDocument/2006/customXml" ds:itemID="{56E4CFAC-E0BB-42D1-9FB2-1A6431509439}">
  <ds:schemaRefs>
    <ds:schemaRef ds:uri="ESRI.ArcGIS.Mapping.OfficeIntegration.PowerPointInfo"/>
  </ds:schemaRefs>
</ds:datastoreItem>
</file>

<file path=customXml/itemProps245.xml><?xml version="1.0" encoding="utf-8"?>
<ds:datastoreItem xmlns:ds="http://schemas.openxmlformats.org/officeDocument/2006/customXml" ds:itemID="{BC615A0B-A10F-4D9D-8810-F1EFF13ED393}">
  <ds:schemaRefs>
    <ds:schemaRef ds:uri="ESRI.ArcGIS.Mapping.OfficeIntegration.PowerPointInfo"/>
  </ds:schemaRefs>
</ds:datastoreItem>
</file>

<file path=customXml/itemProps246.xml><?xml version="1.0" encoding="utf-8"?>
<ds:datastoreItem xmlns:ds="http://schemas.openxmlformats.org/officeDocument/2006/customXml" ds:itemID="{9EF699E5-ADD0-4A5E-96F9-7660F3FDAB20}">
  <ds:schemaRefs>
    <ds:schemaRef ds:uri="ESRI.ArcGIS.Mapping.OfficeIntegration.PowerPointInfo"/>
  </ds:schemaRefs>
</ds:datastoreItem>
</file>

<file path=customXml/itemProps247.xml><?xml version="1.0" encoding="utf-8"?>
<ds:datastoreItem xmlns:ds="http://schemas.openxmlformats.org/officeDocument/2006/customXml" ds:itemID="{D0CD243F-6E53-4BC8-A8DB-F0FAE3D40BCF}">
  <ds:schemaRefs>
    <ds:schemaRef ds:uri="ESRI.ArcGIS.Mapping.OfficeIntegration.PowerPointInfo"/>
  </ds:schemaRefs>
</ds:datastoreItem>
</file>

<file path=customXml/itemProps248.xml><?xml version="1.0" encoding="utf-8"?>
<ds:datastoreItem xmlns:ds="http://schemas.openxmlformats.org/officeDocument/2006/customXml" ds:itemID="{09990990-FD9A-4F83-9AC4-AC9A48045565}">
  <ds:schemaRefs>
    <ds:schemaRef ds:uri="ESRI.ArcGIS.Mapping.OfficeIntegration.PowerPointInfo"/>
  </ds:schemaRefs>
</ds:datastoreItem>
</file>

<file path=customXml/itemProps249.xml><?xml version="1.0" encoding="utf-8"?>
<ds:datastoreItem xmlns:ds="http://schemas.openxmlformats.org/officeDocument/2006/customXml" ds:itemID="{21AD10BD-57E1-4EF3-9084-CB61F587FB33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BA370638-2A9C-4FAD-A08B-A5F19197D998}">
  <ds:schemaRefs>
    <ds:schemaRef ds:uri="ESRI.ArcGIS.Mapping.OfficeIntegration.PowerPointInfo"/>
  </ds:schemaRefs>
</ds:datastoreItem>
</file>

<file path=customXml/itemProps250.xml><?xml version="1.0" encoding="utf-8"?>
<ds:datastoreItem xmlns:ds="http://schemas.openxmlformats.org/officeDocument/2006/customXml" ds:itemID="{431052C2-5472-468E-87CE-1C13053D3205}">
  <ds:schemaRefs>
    <ds:schemaRef ds:uri="ESRI.ArcGIS.Mapping.OfficeIntegration.PowerPointInfo"/>
  </ds:schemaRefs>
</ds:datastoreItem>
</file>

<file path=customXml/itemProps251.xml><?xml version="1.0" encoding="utf-8"?>
<ds:datastoreItem xmlns:ds="http://schemas.openxmlformats.org/officeDocument/2006/customXml" ds:itemID="{51DB4B17-D805-4B8C-8377-E0D73E7A1C4C}">
  <ds:schemaRefs>
    <ds:schemaRef ds:uri="ESRI.ArcGIS.Mapping.OfficeIntegration.PowerPointInfo"/>
  </ds:schemaRefs>
</ds:datastoreItem>
</file>

<file path=customXml/itemProps252.xml><?xml version="1.0" encoding="utf-8"?>
<ds:datastoreItem xmlns:ds="http://schemas.openxmlformats.org/officeDocument/2006/customXml" ds:itemID="{8CD0CC9B-AAA9-48A7-BF3B-C8449FF78040}">
  <ds:schemaRefs>
    <ds:schemaRef ds:uri="ESRI.ArcGIS.Mapping.OfficeIntegration.PowerPointInfo"/>
  </ds:schemaRefs>
</ds:datastoreItem>
</file>

<file path=customXml/itemProps253.xml><?xml version="1.0" encoding="utf-8"?>
<ds:datastoreItem xmlns:ds="http://schemas.openxmlformats.org/officeDocument/2006/customXml" ds:itemID="{1E125432-8ED4-428A-AC76-7872B458A012}">
  <ds:schemaRefs>
    <ds:schemaRef ds:uri="ESRI.ArcGIS.Mapping.OfficeIntegration.PowerPointInfo"/>
  </ds:schemaRefs>
</ds:datastoreItem>
</file>

<file path=customXml/itemProps254.xml><?xml version="1.0" encoding="utf-8"?>
<ds:datastoreItem xmlns:ds="http://schemas.openxmlformats.org/officeDocument/2006/customXml" ds:itemID="{F6E31F45-41D9-47FD-AB96-445CF1EFB845}">
  <ds:schemaRefs>
    <ds:schemaRef ds:uri="ESRI.ArcGIS.Mapping.OfficeIntegration.PowerPointInfo"/>
  </ds:schemaRefs>
</ds:datastoreItem>
</file>

<file path=customXml/itemProps255.xml><?xml version="1.0" encoding="utf-8"?>
<ds:datastoreItem xmlns:ds="http://schemas.openxmlformats.org/officeDocument/2006/customXml" ds:itemID="{19A99CB2-44FE-4365-B583-9D04D5F9C252}">
  <ds:schemaRefs>
    <ds:schemaRef ds:uri="ESRI.ArcGIS.Mapping.OfficeIntegration.PowerPointInfo"/>
  </ds:schemaRefs>
</ds:datastoreItem>
</file>

<file path=customXml/itemProps256.xml><?xml version="1.0" encoding="utf-8"?>
<ds:datastoreItem xmlns:ds="http://schemas.openxmlformats.org/officeDocument/2006/customXml" ds:itemID="{B6C5C9A5-D643-46A4-8595-D6EE04DD26D7}">
  <ds:schemaRefs>
    <ds:schemaRef ds:uri="ESRI.ArcGIS.Mapping.OfficeIntegration.PowerPointInfo"/>
  </ds:schemaRefs>
</ds:datastoreItem>
</file>

<file path=customXml/itemProps257.xml><?xml version="1.0" encoding="utf-8"?>
<ds:datastoreItem xmlns:ds="http://schemas.openxmlformats.org/officeDocument/2006/customXml" ds:itemID="{12E32F1F-5009-4C4D-99B9-418119622C0F}">
  <ds:schemaRefs>
    <ds:schemaRef ds:uri="ESRI.ArcGIS.Mapping.OfficeIntegration.PowerPointInfo"/>
  </ds:schemaRefs>
</ds:datastoreItem>
</file>

<file path=customXml/itemProps258.xml><?xml version="1.0" encoding="utf-8"?>
<ds:datastoreItem xmlns:ds="http://schemas.openxmlformats.org/officeDocument/2006/customXml" ds:itemID="{8FF786F4-D5FA-4262-A3A1-96B6436A7255}">
  <ds:schemaRefs>
    <ds:schemaRef ds:uri="ESRI.ArcGIS.Mapping.OfficeIntegration.PowerPointInfo"/>
  </ds:schemaRefs>
</ds:datastoreItem>
</file>

<file path=customXml/itemProps259.xml><?xml version="1.0" encoding="utf-8"?>
<ds:datastoreItem xmlns:ds="http://schemas.openxmlformats.org/officeDocument/2006/customXml" ds:itemID="{53BD4A72-2D8C-4FA7-BEAE-0312B1A1B3DD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A7433C2F-3769-463F-BFA6-CF35D03E1DE2}">
  <ds:schemaRefs>
    <ds:schemaRef ds:uri="ESRI.ArcGIS.Mapping.OfficeIntegration.PowerPointInfo"/>
  </ds:schemaRefs>
</ds:datastoreItem>
</file>

<file path=customXml/itemProps260.xml><?xml version="1.0" encoding="utf-8"?>
<ds:datastoreItem xmlns:ds="http://schemas.openxmlformats.org/officeDocument/2006/customXml" ds:itemID="{93863E2E-BD62-4E92-9DED-84774398ACDB}">
  <ds:schemaRefs>
    <ds:schemaRef ds:uri="ESRI.ArcGIS.Mapping.OfficeIntegration.PowerPointInfo"/>
  </ds:schemaRefs>
</ds:datastoreItem>
</file>

<file path=customXml/itemProps261.xml><?xml version="1.0" encoding="utf-8"?>
<ds:datastoreItem xmlns:ds="http://schemas.openxmlformats.org/officeDocument/2006/customXml" ds:itemID="{314C194C-5CD5-4162-9D40-F4B48C124351}">
  <ds:schemaRefs>
    <ds:schemaRef ds:uri="ESRI.ArcGIS.Mapping.OfficeIntegration.PowerPointInfo"/>
  </ds:schemaRefs>
</ds:datastoreItem>
</file>

<file path=customXml/itemProps262.xml><?xml version="1.0" encoding="utf-8"?>
<ds:datastoreItem xmlns:ds="http://schemas.openxmlformats.org/officeDocument/2006/customXml" ds:itemID="{CBC517B5-6AA5-4247-A91D-C8C1AB55688E}">
  <ds:schemaRefs>
    <ds:schemaRef ds:uri="ESRI.ArcGIS.Mapping.OfficeIntegration.PowerPointInfo"/>
  </ds:schemaRefs>
</ds:datastoreItem>
</file>

<file path=customXml/itemProps263.xml><?xml version="1.0" encoding="utf-8"?>
<ds:datastoreItem xmlns:ds="http://schemas.openxmlformats.org/officeDocument/2006/customXml" ds:itemID="{E33B8826-E57E-4539-BE55-50F5EBDCF96D}">
  <ds:schemaRefs>
    <ds:schemaRef ds:uri="ESRI.ArcGIS.Mapping.OfficeIntegration.PowerPointInfo"/>
  </ds:schemaRefs>
</ds:datastoreItem>
</file>

<file path=customXml/itemProps264.xml><?xml version="1.0" encoding="utf-8"?>
<ds:datastoreItem xmlns:ds="http://schemas.openxmlformats.org/officeDocument/2006/customXml" ds:itemID="{F96CE3FC-CD65-446A-89B3-CFC01E0553F9}">
  <ds:schemaRefs>
    <ds:schemaRef ds:uri="ESRI.ArcGIS.Mapping.OfficeIntegration.PowerPointInfo"/>
  </ds:schemaRefs>
</ds:datastoreItem>
</file>

<file path=customXml/itemProps265.xml><?xml version="1.0" encoding="utf-8"?>
<ds:datastoreItem xmlns:ds="http://schemas.openxmlformats.org/officeDocument/2006/customXml" ds:itemID="{250CF73C-52F1-4657-857F-0604EE8C99AB}">
  <ds:schemaRefs>
    <ds:schemaRef ds:uri="ESRI.ArcGIS.Mapping.OfficeIntegration.PowerPointInfo"/>
  </ds:schemaRefs>
</ds:datastoreItem>
</file>

<file path=customXml/itemProps266.xml><?xml version="1.0" encoding="utf-8"?>
<ds:datastoreItem xmlns:ds="http://schemas.openxmlformats.org/officeDocument/2006/customXml" ds:itemID="{80930D99-9662-4035-B72A-C3D782046895}">
  <ds:schemaRefs>
    <ds:schemaRef ds:uri="ESRI.ArcGIS.Mapping.OfficeIntegration.PowerPointInfo"/>
  </ds:schemaRefs>
</ds:datastoreItem>
</file>

<file path=customXml/itemProps267.xml><?xml version="1.0" encoding="utf-8"?>
<ds:datastoreItem xmlns:ds="http://schemas.openxmlformats.org/officeDocument/2006/customXml" ds:itemID="{206657C2-0346-43BB-A715-D1FA1B96E765}">
  <ds:schemaRefs>
    <ds:schemaRef ds:uri="ESRI.ArcGIS.Mapping.OfficeIntegration.PowerPointInfo"/>
  </ds:schemaRefs>
</ds:datastoreItem>
</file>

<file path=customXml/itemProps268.xml><?xml version="1.0" encoding="utf-8"?>
<ds:datastoreItem xmlns:ds="http://schemas.openxmlformats.org/officeDocument/2006/customXml" ds:itemID="{5620D2FE-E60C-450D-96B4-8A9171C256B0}">
  <ds:schemaRefs>
    <ds:schemaRef ds:uri="ESRI.ArcGIS.Mapping.OfficeIntegration.PowerPointInfo"/>
  </ds:schemaRefs>
</ds:datastoreItem>
</file>

<file path=customXml/itemProps269.xml><?xml version="1.0" encoding="utf-8"?>
<ds:datastoreItem xmlns:ds="http://schemas.openxmlformats.org/officeDocument/2006/customXml" ds:itemID="{9464F1BC-97FE-46BC-9787-F69F15F87034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8FD34AC5-5087-4E77-86ED-C0CD9536E4EF}">
  <ds:schemaRefs>
    <ds:schemaRef ds:uri="ESRI.ArcGIS.Mapping.OfficeIntegration.PowerPointInfo"/>
  </ds:schemaRefs>
</ds:datastoreItem>
</file>

<file path=customXml/itemProps270.xml><?xml version="1.0" encoding="utf-8"?>
<ds:datastoreItem xmlns:ds="http://schemas.openxmlformats.org/officeDocument/2006/customXml" ds:itemID="{3C82C9F4-5A69-4035-B58B-C42AE6FD51BB}">
  <ds:schemaRefs>
    <ds:schemaRef ds:uri="ESRI.ArcGIS.Mapping.OfficeIntegration.PowerPointInfo"/>
  </ds:schemaRefs>
</ds:datastoreItem>
</file>

<file path=customXml/itemProps271.xml><?xml version="1.0" encoding="utf-8"?>
<ds:datastoreItem xmlns:ds="http://schemas.openxmlformats.org/officeDocument/2006/customXml" ds:itemID="{E45FC63A-2E40-4E5B-8E58-8DF683E1469B}">
  <ds:schemaRefs>
    <ds:schemaRef ds:uri="ESRI.ArcGIS.Mapping.OfficeIntegration.PowerPointInfo"/>
  </ds:schemaRefs>
</ds:datastoreItem>
</file>

<file path=customXml/itemProps272.xml><?xml version="1.0" encoding="utf-8"?>
<ds:datastoreItem xmlns:ds="http://schemas.openxmlformats.org/officeDocument/2006/customXml" ds:itemID="{F7B6F90B-AF06-4719-B372-B3E425946901}">
  <ds:schemaRefs>
    <ds:schemaRef ds:uri="ESRI.ArcGIS.Mapping.OfficeIntegration.PowerPointInfo"/>
  </ds:schemaRefs>
</ds:datastoreItem>
</file>

<file path=customXml/itemProps273.xml><?xml version="1.0" encoding="utf-8"?>
<ds:datastoreItem xmlns:ds="http://schemas.openxmlformats.org/officeDocument/2006/customXml" ds:itemID="{4618C687-BB28-4093-BDC0-6B1FF0FC8B0D}">
  <ds:schemaRefs>
    <ds:schemaRef ds:uri="ESRI.ArcGIS.Mapping.OfficeIntegration.PowerPointInfo"/>
  </ds:schemaRefs>
</ds:datastoreItem>
</file>

<file path=customXml/itemProps274.xml><?xml version="1.0" encoding="utf-8"?>
<ds:datastoreItem xmlns:ds="http://schemas.openxmlformats.org/officeDocument/2006/customXml" ds:itemID="{D85C240C-3996-404D-8E68-59A733175AA8}">
  <ds:schemaRefs>
    <ds:schemaRef ds:uri="ESRI.ArcGIS.Mapping.OfficeIntegration.PowerPointInfo"/>
  </ds:schemaRefs>
</ds:datastoreItem>
</file>

<file path=customXml/itemProps275.xml><?xml version="1.0" encoding="utf-8"?>
<ds:datastoreItem xmlns:ds="http://schemas.openxmlformats.org/officeDocument/2006/customXml" ds:itemID="{4350F12F-3179-4529-A79B-755154211B2B}">
  <ds:schemaRefs>
    <ds:schemaRef ds:uri="ESRI.ArcGIS.Mapping.OfficeIntegration.PowerPointInfo"/>
  </ds:schemaRefs>
</ds:datastoreItem>
</file>

<file path=customXml/itemProps276.xml><?xml version="1.0" encoding="utf-8"?>
<ds:datastoreItem xmlns:ds="http://schemas.openxmlformats.org/officeDocument/2006/customXml" ds:itemID="{510CA002-F616-4A79-881B-881422FDB203}">
  <ds:schemaRefs>
    <ds:schemaRef ds:uri="ESRI.ArcGIS.Mapping.OfficeIntegration.PowerPointInfo"/>
  </ds:schemaRefs>
</ds:datastoreItem>
</file>

<file path=customXml/itemProps277.xml><?xml version="1.0" encoding="utf-8"?>
<ds:datastoreItem xmlns:ds="http://schemas.openxmlformats.org/officeDocument/2006/customXml" ds:itemID="{6861079A-A412-4DA3-8A63-A35EEC7629AB}">
  <ds:schemaRefs>
    <ds:schemaRef ds:uri="ESRI.ArcGIS.Mapping.OfficeIntegration.PowerPointInfo"/>
  </ds:schemaRefs>
</ds:datastoreItem>
</file>

<file path=customXml/itemProps278.xml><?xml version="1.0" encoding="utf-8"?>
<ds:datastoreItem xmlns:ds="http://schemas.openxmlformats.org/officeDocument/2006/customXml" ds:itemID="{5DF8F44D-A31E-48B6-A735-40ABF1E754B2}">
  <ds:schemaRefs>
    <ds:schemaRef ds:uri="ESRI.ArcGIS.Mapping.OfficeIntegration.PowerPointInfo"/>
  </ds:schemaRefs>
</ds:datastoreItem>
</file>

<file path=customXml/itemProps279.xml><?xml version="1.0" encoding="utf-8"?>
<ds:datastoreItem xmlns:ds="http://schemas.openxmlformats.org/officeDocument/2006/customXml" ds:itemID="{C5683E68-E6DE-43E7-A449-0D5E6ABC0A31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C36D61F3-D602-401F-87AD-8D1AC0D6851A}">
  <ds:schemaRefs>
    <ds:schemaRef ds:uri="ESRI.ArcGIS.Mapping.OfficeIntegration.PowerPointInfo"/>
  </ds:schemaRefs>
</ds:datastoreItem>
</file>

<file path=customXml/itemProps280.xml><?xml version="1.0" encoding="utf-8"?>
<ds:datastoreItem xmlns:ds="http://schemas.openxmlformats.org/officeDocument/2006/customXml" ds:itemID="{9829F124-2DE3-4694-82D2-3A8E6D845408}">
  <ds:schemaRefs>
    <ds:schemaRef ds:uri="ESRI.ArcGIS.Mapping.OfficeIntegration.PowerPointInfo"/>
  </ds:schemaRefs>
</ds:datastoreItem>
</file>

<file path=customXml/itemProps281.xml><?xml version="1.0" encoding="utf-8"?>
<ds:datastoreItem xmlns:ds="http://schemas.openxmlformats.org/officeDocument/2006/customXml" ds:itemID="{33F0DAB4-2D18-4D5A-B1CF-66428ACEE5D1}">
  <ds:schemaRefs>
    <ds:schemaRef ds:uri="ESRI.ArcGIS.Mapping.OfficeIntegration.PowerPointInfo"/>
  </ds:schemaRefs>
</ds:datastoreItem>
</file>

<file path=customXml/itemProps282.xml><?xml version="1.0" encoding="utf-8"?>
<ds:datastoreItem xmlns:ds="http://schemas.openxmlformats.org/officeDocument/2006/customXml" ds:itemID="{DD5ECB58-DD3F-4548-8D9F-4905BDC2A620}">
  <ds:schemaRefs>
    <ds:schemaRef ds:uri="ESRI.ArcGIS.Mapping.OfficeIntegration.PowerPointInfo"/>
  </ds:schemaRefs>
</ds:datastoreItem>
</file>

<file path=customXml/itemProps283.xml><?xml version="1.0" encoding="utf-8"?>
<ds:datastoreItem xmlns:ds="http://schemas.openxmlformats.org/officeDocument/2006/customXml" ds:itemID="{F19909B5-AAE9-4A5D-B23B-95E80102992D}">
  <ds:schemaRefs>
    <ds:schemaRef ds:uri="ESRI.ArcGIS.Mapping.OfficeIntegration.PowerPointInfo"/>
  </ds:schemaRefs>
</ds:datastoreItem>
</file>

<file path=customXml/itemProps284.xml><?xml version="1.0" encoding="utf-8"?>
<ds:datastoreItem xmlns:ds="http://schemas.openxmlformats.org/officeDocument/2006/customXml" ds:itemID="{97D1BF0A-1180-40B9-8B8B-CE3E5CADDCFA}">
  <ds:schemaRefs>
    <ds:schemaRef ds:uri="ESRI.ArcGIS.Mapping.OfficeIntegration.PowerPointInfo"/>
  </ds:schemaRefs>
</ds:datastoreItem>
</file>

<file path=customXml/itemProps285.xml><?xml version="1.0" encoding="utf-8"?>
<ds:datastoreItem xmlns:ds="http://schemas.openxmlformats.org/officeDocument/2006/customXml" ds:itemID="{2552EA0C-C49C-4E04-BE5A-FD3311D2B39F}">
  <ds:schemaRefs>
    <ds:schemaRef ds:uri="ESRI.ArcGIS.Mapping.OfficeIntegration.PowerPointInfo"/>
  </ds:schemaRefs>
</ds:datastoreItem>
</file>

<file path=customXml/itemProps286.xml><?xml version="1.0" encoding="utf-8"?>
<ds:datastoreItem xmlns:ds="http://schemas.openxmlformats.org/officeDocument/2006/customXml" ds:itemID="{5E57F77E-949A-4262-BD66-CA1B7DCF77DE}">
  <ds:schemaRefs>
    <ds:schemaRef ds:uri="ESRI.ArcGIS.Mapping.OfficeIntegration.PowerPointInfo"/>
  </ds:schemaRefs>
</ds:datastoreItem>
</file>

<file path=customXml/itemProps287.xml><?xml version="1.0" encoding="utf-8"?>
<ds:datastoreItem xmlns:ds="http://schemas.openxmlformats.org/officeDocument/2006/customXml" ds:itemID="{489C0BB5-A3DB-4570-B6E9-ACF9BCAC012A}">
  <ds:schemaRefs>
    <ds:schemaRef ds:uri="ESRI.ArcGIS.Mapping.OfficeIntegration.PowerPointInfo"/>
  </ds:schemaRefs>
</ds:datastoreItem>
</file>

<file path=customXml/itemProps288.xml><?xml version="1.0" encoding="utf-8"?>
<ds:datastoreItem xmlns:ds="http://schemas.openxmlformats.org/officeDocument/2006/customXml" ds:itemID="{FF467F05-55F0-415E-B8E8-5FE83A79B31B}">
  <ds:schemaRefs>
    <ds:schemaRef ds:uri="ESRI.ArcGIS.Mapping.OfficeIntegration.PowerPointInfo"/>
  </ds:schemaRefs>
</ds:datastoreItem>
</file>

<file path=customXml/itemProps289.xml><?xml version="1.0" encoding="utf-8"?>
<ds:datastoreItem xmlns:ds="http://schemas.openxmlformats.org/officeDocument/2006/customXml" ds:itemID="{8647410D-CB7B-44BD-A02F-7D88C71C2142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DE5FF47C-1576-46F6-9577-2D2C2742BFAA}">
  <ds:schemaRefs>
    <ds:schemaRef ds:uri="ESRI.ArcGIS.Mapping.OfficeIntegration.PowerPointInfo"/>
  </ds:schemaRefs>
</ds:datastoreItem>
</file>

<file path=customXml/itemProps290.xml><?xml version="1.0" encoding="utf-8"?>
<ds:datastoreItem xmlns:ds="http://schemas.openxmlformats.org/officeDocument/2006/customXml" ds:itemID="{35D0774D-5A4C-4D2A-BCA6-5B1D26672922}">
  <ds:schemaRefs>
    <ds:schemaRef ds:uri="ESRI.ArcGIS.Mapping.OfficeIntegration.PowerPointInfo"/>
  </ds:schemaRefs>
</ds:datastoreItem>
</file>

<file path=customXml/itemProps291.xml><?xml version="1.0" encoding="utf-8"?>
<ds:datastoreItem xmlns:ds="http://schemas.openxmlformats.org/officeDocument/2006/customXml" ds:itemID="{99F408EA-7117-447E-A880-275100EA113F}">
  <ds:schemaRefs>
    <ds:schemaRef ds:uri="ESRI.ArcGIS.Mapping.OfficeIntegration.PowerPointInfo"/>
  </ds:schemaRefs>
</ds:datastoreItem>
</file>

<file path=customXml/itemProps292.xml><?xml version="1.0" encoding="utf-8"?>
<ds:datastoreItem xmlns:ds="http://schemas.openxmlformats.org/officeDocument/2006/customXml" ds:itemID="{0231C0CC-CE80-4BC9-8F54-C1E5754CB806}">
  <ds:schemaRefs>
    <ds:schemaRef ds:uri="ESRI.ArcGIS.Mapping.OfficeIntegration.PowerPointInfo"/>
  </ds:schemaRefs>
</ds:datastoreItem>
</file>

<file path=customXml/itemProps293.xml><?xml version="1.0" encoding="utf-8"?>
<ds:datastoreItem xmlns:ds="http://schemas.openxmlformats.org/officeDocument/2006/customXml" ds:itemID="{E34BF75D-7E42-4656-B381-CDCB0B8ECEFD}">
  <ds:schemaRefs>
    <ds:schemaRef ds:uri="ESRI.ArcGIS.Mapping.OfficeIntegration.PowerPointInfo"/>
  </ds:schemaRefs>
</ds:datastoreItem>
</file>

<file path=customXml/itemProps294.xml><?xml version="1.0" encoding="utf-8"?>
<ds:datastoreItem xmlns:ds="http://schemas.openxmlformats.org/officeDocument/2006/customXml" ds:itemID="{F882E0B5-0FC0-421C-9223-080A2AD9156E}">
  <ds:schemaRefs>
    <ds:schemaRef ds:uri="ESRI.ArcGIS.Mapping.OfficeIntegration.PowerPointInfo"/>
  </ds:schemaRefs>
</ds:datastoreItem>
</file>

<file path=customXml/itemProps295.xml><?xml version="1.0" encoding="utf-8"?>
<ds:datastoreItem xmlns:ds="http://schemas.openxmlformats.org/officeDocument/2006/customXml" ds:itemID="{89E9CB55-3138-435A-AC57-BC3652C2DD49}">
  <ds:schemaRefs>
    <ds:schemaRef ds:uri="ESRI.ArcGIS.Mapping.OfficeIntegration.PowerPointInfo"/>
  </ds:schemaRefs>
</ds:datastoreItem>
</file>

<file path=customXml/itemProps296.xml><?xml version="1.0" encoding="utf-8"?>
<ds:datastoreItem xmlns:ds="http://schemas.openxmlformats.org/officeDocument/2006/customXml" ds:itemID="{BC1A1D77-9AF8-4256-BB1A-41E21ED69C29}">
  <ds:schemaRefs>
    <ds:schemaRef ds:uri="ESRI.ArcGIS.Mapping.OfficeIntegration.PowerPointInfo"/>
  </ds:schemaRefs>
</ds:datastoreItem>
</file>

<file path=customXml/itemProps297.xml><?xml version="1.0" encoding="utf-8"?>
<ds:datastoreItem xmlns:ds="http://schemas.openxmlformats.org/officeDocument/2006/customXml" ds:itemID="{CAA6F8EE-B32F-4F3B-BF51-835621CB1765}">
  <ds:schemaRefs>
    <ds:schemaRef ds:uri="ESRI.ArcGIS.Mapping.OfficeIntegration.PowerPointInfo"/>
  </ds:schemaRefs>
</ds:datastoreItem>
</file>

<file path=customXml/itemProps298.xml><?xml version="1.0" encoding="utf-8"?>
<ds:datastoreItem xmlns:ds="http://schemas.openxmlformats.org/officeDocument/2006/customXml" ds:itemID="{095BC32A-B35C-4BAF-9B31-F0DAB94BAF11}">
  <ds:schemaRefs>
    <ds:schemaRef ds:uri="ESRI.ArcGIS.Mapping.OfficeIntegration.PowerPointInfo"/>
  </ds:schemaRefs>
</ds:datastoreItem>
</file>

<file path=customXml/itemProps299.xml><?xml version="1.0" encoding="utf-8"?>
<ds:datastoreItem xmlns:ds="http://schemas.openxmlformats.org/officeDocument/2006/customXml" ds:itemID="{9D637EC7-7572-4351-9E94-7A31EA1A71CF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644583D0-59A8-4AD8-AFCA-7A9A9CB6BC61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2680A60F-8B7D-4FB8-9D2A-F8ADC57B4888}">
  <ds:schemaRefs>
    <ds:schemaRef ds:uri="ESRI.ArcGIS.Mapping.OfficeIntegration.PowerPointInfo"/>
  </ds:schemaRefs>
</ds:datastoreItem>
</file>

<file path=customXml/itemProps300.xml><?xml version="1.0" encoding="utf-8"?>
<ds:datastoreItem xmlns:ds="http://schemas.openxmlformats.org/officeDocument/2006/customXml" ds:itemID="{DA74494D-7FBB-4845-912D-D004554329D9}">
  <ds:schemaRefs>
    <ds:schemaRef ds:uri="ESRI.ArcGIS.Mapping.OfficeIntegration.PowerPointInfo"/>
  </ds:schemaRefs>
</ds:datastoreItem>
</file>

<file path=customXml/itemProps301.xml><?xml version="1.0" encoding="utf-8"?>
<ds:datastoreItem xmlns:ds="http://schemas.openxmlformats.org/officeDocument/2006/customXml" ds:itemID="{54B3FA6A-3533-461E-8644-035E9D7254EF}">
  <ds:schemaRefs>
    <ds:schemaRef ds:uri="ESRI.ArcGIS.Mapping.OfficeIntegration.PowerPointInfo"/>
  </ds:schemaRefs>
</ds:datastoreItem>
</file>

<file path=customXml/itemProps302.xml><?xml version="1.0" encoding="utf-8"?>
<ds:datastoreItem xmlns:ds="http://schemas.openxmlformats.org/officeDocument/2006/customXml" ds:itemID="{427C1E34-892B-4D41-8CB6-18D4BAB0CF81}">
  <ds:schemaRefs>
    <ds:schemaRef ds:uri="ESRI.ArcGIS.Mapping.OfficeIntegration.PowerPointInfo"/>
  </ds:schemaRefs>
</ds:datastoreItem>
</file>

<file path=customXml/itemProps303.xml><?xml version="1.0" encoding="utf-8"?>
<ds:datastoreItem xmlns:ds="http://schemas.openxmlformats.org/officeDocument/2006/customXml" ds:itemID="{0C0C6A87-D647-4244-A327-44A4C46DC5AD}">
  <ds:schemaRefs>
    <ds:schemaRef ds:uri="ESRI.ArcGIS.Mapping.OfficeIntegration.PowerPointInfo"/>
  </ds:schemaRefs>
</ds:datastoreItem>
</file>

<file path=customXml/itemProps304.xml><?xml version="1.0" encoding="utf-8"?>
<ds:datastoreItem xmlns:ds="http://schemas.openxmlformats.org/officeDocument/2006/customXml" ds:itemID="{6C8B44FE-C0A2-4EEA-8F03-42D72D05E937}">
  <ds:schemaRefs>
    <ds:schemaRef ds:uri="ESRI.ArcGIS.Mapping.OfficeIntegration.PowerPointInfo"/>
  </ds:schemaRefs>
</ds:datastoreItem>
</file>

<file path=customXml/itemProps305.xml><?xml version="1.0" encoding="utf-8"?>
<ds:datastoreItem xmlns:ds="http://schemas.openxmlformats.org/officeDocument/2006/customXml" ds:itemID="{C72FF260-02FF-42DD-A5EB-66B5F1940C36}">
  <ds:schemaRefs>
    <ds:schemaRef ds:uri="ESRI.ArcGIS.Mapping.OfficeIntegration.PowerPointInfo"/>
  </ds:schemaRefs>
</ds:datastoreItem>
</file>

<file path=customXml/itemProps306.xml><?xml version="1.0" encoding="utf-8"?>
<ds:datastoreItem xmlns:ds="http://schemas.openxmlformats.org/officeDocument/2006/customXml" ds:itemID="{3F4C413C-6427-4DD0-886D-C319F22EC9E1}">
  <ds:schemaRefs>
    <ds:schemaRef ds:uri="ESRI.ArcGIS.Mapping.OfficeIntegration.PowerPointInfo"/>
  </ds:schemaRefs>
</ds:datastoreItem>
</file>

<file path=customXml/itemProps307.xml><?xml version="1.0" encoding="utf-8"?>
<ds:datastoreItem xmlns:ds="http://schemas.openxmlformats.org/officeDocument/2006/customXml" ds:itemID="{3304E2F6-B99A-4F06-A51F-5912C2D8E5E1}">
  <ds:schemaRefs>
    <ds:schemaRef ds:uri="ESRI.ArcGIS.Mapping.OfficeIntegration.PowerPointInfo"/>
  </ds:schemaRefs>
</ds:datastoreItem>
</file>

<file path=customXml/itemProps308.xml><?xml version="1.0" encoding="utf-8"?>
<ds:datastoreItem xmlns:ds="http://schemas.openxmlformats.org/officeDocument/2006/customXml" ds:itemID="{A4EEF224-E280-4C52-B309-C8606353125A}">
  <ds:schemaRefs>
    <ds:schemaRef ds:uri="ESRI.ArcGIS.Mapping.OfficeIntegration.PowerPointInfo"/>
  </ds:schemaRefs>
</ds:datastoreItem>
</file>

<file path=customXml/itemProps309.xml><?xml version="1.0" encoding="utf-8"?>
<ds:datastoreItem xmlns:ds="http://schemas.openxmlformats.org/officeDocument/2006/customXml" ds:itemID="{51DB8C27-C4D5-45A6-8475-D9BB9C0B1064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143990F5-0C5A-4029-8C3A-7638AADA375B}">
  <ds:schemaRefs>
    <ds:schemaRef ds:uri="ESRI.ArcGIS.Mapping.OfficeIntegration.PowerPointInfo"/>
  </ds:schemaRefs>
</ds:datastoreItem>
</file>

<file path=customXml/itemProps310.xml><?xml version="1.0" encoding="utf-8"?>
<ds:datastoreItem xmlns:ds="http://schemas.openxmlformats.org/officeDocument/2006/customXml" ds:itemID="{25393400-828F-4CFC-80E8-FCB23112E1BA}">
  <ds:schemaRefs>
    <ds:schemaRef ds:uri="ESRI.ArcGIS.Mapping.OfficeIntegration.PowerPointInfo"/>
  </ds:schemaRefs>
</ds:datastoreItem>
</file>

<file path=customXml/itemProps311.xml><?xml version="1.0" encoding="utf-8"?>
<ds:datastoreItem xmlns:ds="http://schemas.openxmlformats.org/officeDocument/2006/customXml" ds:itemID="{E6D827A0-6BDF-4EAD-8A04-B29B17F50BA3}">
  <ds:schemaRefs>
    <ds:schemaRef ds:uri="ESRI.ArcGIS.Mapping.OfficeIntegration.PowerPointInfo"/>
  </ds:schemaRefs>
</ds:datastoreItem>
</file>

<file path=customXml/itemProps312.xml><?xml version="1.0" encoding="utf-8"?>
<ds:datastoreItem xmlns:ds="http://schemas.openxmlformats.org/officeDocument/2006/customXml" ds:itemID="{71C83ED0-CFE1-4602-BB42-76221EE9A3CB}">
  <ds:schemaRefs>
    <ds:schemaRef ds:uri="ESRI.ArcGIS.Mapping.OfficeIntegration.PowerPointInfo"/>
  </ds:schemaRefs>
</ds:datastoreItem>
</file>

<file path=customXml/itemProps313.xml><?xml version="1.0" encoding="utf-8"?>
<ds:datastoreItem xmlns:ds="http://schemas.openxmlformats.org/officeDocument/2006/customXml" ds:itemID="{96B8A576-3F9C-491E-BC6A-3DC9261C9314}">
  <ds:schemaRefs>
    <ds:schemaRef ds:uri="ESRI.ArcGIS.Mapping.OfficeIntegration.PowerPointInfo"/>
  </ds:schemaRefs>
</ds:datastoreItem>
</file>

<file path=customXml/itemProps314.xml><?xml version="1.0" encoding="utf-8"?>
<ds:datastoreItem xmlns:ds="http://schemas.openxmlformats.org/officeDocument/2006/customXml" ds:itemID="{6EEB5A49-DA02-4970-950D-F0D9A0D75205}">
  <ds:schemaRefs>
    <ds:schemaRef ds:uri="ESRI.ArcGIS.Mapping.OfficeIntegration.PowerPointInfo"/>
  </ds:schemaRefs>
</ds:datastoreItem>
</file>

<file path=customXml/itemProps315.xml><?xml version="1.0" encoding="utf-8"?>
<ds:datastoreItem xmlns:ds="http://schemas.openxmlformats.org/officeDocument/2006/customXml" ds:itemID="{214139DD-C842-4562-81DE-2B26FC33758A}">
  <ds:schemaRefs>
    <ds:schemaRef ds:uri="ESRI.ArcGIS.Mapping.OfficeIntegration.PowerPointInfo"/>
  </ds:schemaRefs>
</ds:datastoreItem>
</file>

<file path=customXml/itemProps316.xml><?xml version="1.0" encoding="utf-8"?>
<ds:datastoreItem xmlns:ds="http://schemas.openxmlformats.org/officeDocument/2006/customXml" ds:itemID="{D0E293A3-BDCE-485A-B68C-76D7C2827859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12E2743B-32A4-4433-90EC-8717DE40099E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762E9A95-7AD0-4125-82E3-02FC0DD6845B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F21D496A-2F3E-4AB5-A154-C6321B993398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F940DEAD-CC42-4956-B362-817E7F251B2E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929DA0FC-E7C2-4246-820B-38ECE0964EF6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B27E2F7A-C6F6-4402-88B8-C190B1176599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3540A261-C08A-43A9-B1D3-DA6302B2C926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58953285-C243-4649-876C-887871166F89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709D581-A51E-4972-826C-DE24DBCE4E9E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EB88A087-3BBD-4815-A7B9-860F6981BAD7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C9F528A4-B2C8-4633-8486-59F74F0BD6EF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B0A923F7-253A-46D3-A3A0-D5CA3149EBE6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C58C7B4B-9D73-4491-8347-59F6ED486FB3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D30B217E-0FBB-42A8-B952-AB4CE1E3C9F8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8A37182E-3C0C-4FE7-8152-E542CF86E4D8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912BB90B-59FA-4BC3-8731-BDA2BBE36283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74748AE2-4FCC-4659-92EA-C37BE117BCF2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F4A8B9FD-209F-4CE7-8A10-D7F92611801F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3E63E479-9E38-4619-9AB5-3979D9D39F46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F6636384-7FB0-48EF-BB7B-B58D2AA9D65E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3CDB2243-A4DA-493E-BD7A-356C0B9857C3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2221192D-95BD-41D9-A32C-C4C9C27FD217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C438B5F4-1BC8-490B-ADF0-AE86106FF376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AB2E9D49-BCBF-4A72-9C88-FA24B18ED81E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0E68DA5E-5977-4D21-9432-B636003721AA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7B3E7701-44FF-4FA3-A256-DD22FB30F989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8DF862E6-7978-434E-B9BD-66AD3DF9EADF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176461CA-DBDC-45E7-80B1-9C4221B63545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234D0839-6977-4D4D-B6BF-C83D88F7165F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81919CD8-ADE5-4182-A422-ABCC3B0FAD87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0668B781-E492-4AE8-8760-A7CD30F9E782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00D81378-67D2-447B-90F4-3E2F1ACC7593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04FD19B8-5EF8-41F3-A932-9242A0D8A423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1AB2BCA5-89C8-4B3C-AB1E-707806F84722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8B6BE434-0288-466D-9214-18A36B6576E3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79A2C814-F247-4E37-9E70-4EA849B0192D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2207B21E-B567-4E46-8EC5-C7AF82B50123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7BD4E551-82B8-4AD4-A19A-6D063B7920DF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2BEF760E-D3AA-42AB-B938-9CF7325AF2FC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BB2F8674-B2E6-4D1F-B967-AFA29072EDD0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1B0EF0BD-808C-4478-85ED-98C379C49B96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83468F5C-DDB3-435D-AD2A-BB4B9E9ED426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80CE83AF-BF52-464D-A5F0-7784A6D3D884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16247707-1E9F-4408-A023-BF901D10B71D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7ED6D164-4A4D-4A09-A997-ED4017E0235B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6E35B2E5-E3C6-45F2-92EE-C9AC407ECD65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DD203E92-0F66-488F-9C1F-31D82DC4440D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478FEC14-6475-45A6-B37E-C2A87C6ED4EB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CA599CC0-9BC0-4C9A-80CB-348E967A6C77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0F4682E9-9AF1-42E5-83F1-21E6062F0AA5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780E511C-393E-4AB0-9F46-B8982AF84483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BCE7F632-F733-493D-9E49-8F045DE7ACBE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71304B9-56BE-4D7B-AC60-4E63A30B1D9D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5491B28E-B1F3-44E7-AE15-52D8826E5CA6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83160F5F-18EF-4E06-BA74-3FA58CAA08AC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15F6BED7-C3F1-4063-B970-E701C0A77985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BCDE30AE-D5C2-47E6-9205-1E0FFE2277ED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ACB2696B-78AC-498F-9A07-D9B56C6D5449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7AF80A8F-EB1C-4387-A03B-3646A0CA56A1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299F1D48-CAE8-4A4C-BF7E-94CF38C5950B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17BE5AB0-A0AB-4EFF-A571-EF48CBFA3AA6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AD1A371E-3F4F-42B6-B648-403363652EAE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AE208C5A-84D6-4FCF-BBEB-7AF5363080C1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B1BAC2D-2592-4D55-B2EC-09164B85A930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43830F6B-81E9-49CA-9DE2-E77EE129B83A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3C5E70F8-49A6-45BD-B25D-58B8719288AE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EC0370EE-54BA-410E-89F9-87646011B9FE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DBB73F24-2894-48B4-88C9-260237FB0B3B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7229F295-7042-415A-A286-8EC4431896E5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DF3ED484-B3A3-4EBB-8953-FCDC330EA112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B8B54ACD-DE0F-45CB-8CA2-292BDCF3649F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5D7DCE30-AC99-49A1-B73F-3A0DC8FA71D8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B9EC5091-40D8-4A45-97D7-FEAADD889430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37785821-0795-4609-A4AE-B8D9BA49FF1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1224</TotalTime>
  <Words>736</Words>
  <Application>Microsoft Office PowerPoint</Application>
  <PresentationFormat>On-screen Show (4:3)</PresentationFormat>
  <Paragraphs>109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NNIP and Open Data</vt:lpstr>
      <vt:lpstr>What is Open Data?</vt:lpstr>
      <vt:lpstr>What is Open Data? (continued)</vt:lpstr>
      <vt:lpstr>NNIP and Open Data  White paper outline</vt:lpstr>
      <vt:lpstr>Open Data benefits NNIP partners       </vt:lpstr>
      <vt:lpstr>NNIP core functions benefit Open Data </vt:lpstr>
      <vt:lpstr>New Roles for NNIP in Open Data</vt:lpstr>
      <vt:lpstr>New Roles for NNIP in Open Data                    </vt:lpstr>
      <vt:lpstr>NNIP and Open Data: Recommendations for the Network</vt:lpstr>
      <vt:lpstr>Recommendations for the network       Strengthening Open Data Locally</vt:lpstr>
      <vt:lpstr>Recommendations for the network       Development of the field</vt:lpstr>
    </vt:vector>
  </TitlesOfParts>
  <Company>The Urban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NNIP and Open Data</dc:title>
  <dc:creator>Pettit, Kathryn</dc:creator>
  <cp:lastModifiedBy>Pettit, Kathryn</cp:lastModifiedBy>
  <cp:revision>321</cp:revision>
  <dcterms:created xsi:type="dcterms:W3CDTF">2013-06-15T22:43:41Z</dcterms:created>
  <dcterms:modified xsi:type="dcterms:W3CDTF">2013-06-17T21:20:26Z</dcterms:modified>
</cp:coreProperties>
</file>