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customXml/itemProps344.xml" ContentType="application/vnd.openxmlformats-officedocument.customXmlProperties+xml"/>
  <Override PartName="/customXml/itemProps345.xml" ContentType="application/vnd.openxmlformats-officedocument.customXmlProperties+xml"/>
  <Override PartName="/customXml/itemProps346.xml" ContentType="application/vnd.openxmlformats-officedocument.customXmlProperties+xml"/>
  <Override PartName="/customXml/itemProps347.xml" ContentType="application/vnd.openxmlformats-officedocument.customXmlProperties+xml"/>
  <Override PartName="/customXml/itemProps348.xml" ContentType="application/vnd.openxmlformats-officedocument.customXmlProperties+xml"/>
  <Override PartName="/customXml/itemProps349.xml" ContentType="application/vnd.openxmlformats-officedocument.customXmlProperties+xml"/>
  <Override PartName="/customXml/itemProps350.xml" ContentType="application/vnd.openxmlformats-officedocument.customXmlProperties+xml"/>
  <Override PartName="/customXml/itemProps351.xml" ContentType="application/vnd.openxmlformats-officedocument.customXmlProperties+xml"/>
  <Override PartName="/customXml/itemProps352.xml" ContentType="application/vnd.openxmlformats-officedocument.customXmlProperties+xml"/>
  <Override PartName="/customXml/itemProps353.xml" ContentType="application/vnd.openxmlformats-officedocument.customXmlProperties+xml"/>
  <Override PartName="/customXml/itemProps354.xml" ContentType="application/vnd.openxmlformats-officedocument.customXmlProperties+xml"/>
  <Override PartName="/customXml/itemProps355.xml" ContentType="application/vnd.openxmlformats-officedocument.customXmlProperties+xml"/>
  <Override PartName="/customXml/itemProps356.xml" ContentType="application/vnd.openxmlformats-officedocument.customXmlProperties+xml"/>
  <Override PartName="/customXml/itemProps357.xml" ContentType="application/vnd.openxmlformats-officedocument.customXmlProperties+xml"/>
  <Override PartName="/customXml/itemProps358.xml" ContentType="application/vnd.openxmlformats-officedocument.customXmlProperties+xml"/>
  <Override PartName="/customXml/itemProps359.xml" ContentType="application/vnd.openxmlformats-officedocument.customXmlProperties+xml"/>
  <Override PartName="/customXml/itemProps360.xml" ContentType="application/vnd.openxmlformats-officedocument.customXmlProperties+xml"/>
  <Override PartName="/customXml/itemProps361.xml" ContentType="application/vnd.openxmlformats-officedocument.customXmlProperties+xml"/>
  <Override PartName="/customXml/itemProps362.xml" ContentType="application/vnd.openxmlformats-officedocument.customXmlProperties+xml"/>
  <Override PartName="/customXml/itemProps363.xml" ContentType="application/vnd.openxmlformats-officedocument.customXmlProperties+xml"/>
  <Override PartName="/customXml/itemProps364.xml" ContentType="application/vnd.openxmlformats-officedocument.customXmlProperties+xml"/>
  <Override PartName="/customXml/itemProps365.xml" ContentType="application/vnd.openxmlformats-officedocument.customXmlProperties+xml"/>
  <Override PartName="/customXml/itemProps366.xml" ContentType="application/vnd.openxmlformats-officedocument.customXmlProperties+xml"/>
  <Override PartName="/customXml/itemProps367.xml" ContentType="application/vnd.openxmlformats-officedocument.customXmlProperties+xml"/>
  <Override PartName="/customXml/itemProps368.xml" ContentType="application/vnd.openxmlformats-officedocument.customXmlProperties+xml"/>
  <Override PartName="/customXml/itemProps369.xml" ContentType="application/vnd.openxmlformats-officedocument.customXmlProperties+xml"/>
  <Override PartName="/customXml/itemProps370.xml" ContentType="application/vnd.openxmlformats-officedocument.customXmlProperties+xml"/>
  <Override PartName="/customXml/itemProps371.xml" ContentType="application/vnd.openxmlformats-officedocument.customXmlProperties+xml"/>
  <Override PartName="/customXml/itemProps372.xml" ContentType="application/vnd.openxmlformats-officedocument.customXmlProperties+xml"/>
  <Override PartName="/customXml/itemProps373.xml" ContentType="application/vnd.openxmlformats-officedocument.customXmlProperties+xml"/>
  <Override PartName="/customXml/itemProps374.xml" ContentType="application/vnd.openxmlformats-officedocument.customXmlProperties+xml"/>
  <Override PartName="/customXml/itemProps375.xml" ContentType="application/vnd.openxmlformats-officedocument.customXmlProperties+xml"/>
  <Override PartName="/customXml/itemProps376.xml" ContentType="application/vnd.openxmlformats-officedocument.customXmlProperties+xml"/>
  <Override PartName="/customXml/itemProps377.xml" ContentType="application/vnd.openxmlformats-officedocument.customXmlProperties+xml"/>
  <Override PartName="/customXml/itemProps378.xml" ContentType="application/vnd.openxmlformats-officedocument.customXmlProperties+xml"/>
  <Override PartName="/customXml/itemProps379.xml" ContentType="application/vnd.openxmlformats-officedocument.customXmlProperties+xml"/>
  <Override PartName="/customXml/itemProps380.xml" ContentType="application/vnd.openxmlformats-officedocument.customXmlProperties+xml"/>
  <Override PartName="/customXml/itemProps381.xml" ContentType="application/vnd.openxmlformats-officedocument.customXmlProperties+xml"/>
  <Override PartName="/customXml/itemProps382.xml" ContentType="application/vnd.openxmlformats-officedocument.customXmlProperties+xml"/>
  <Override PartName="/customXml/itemProps383.xml" ContentType="application/vnd.openxmlformats-officedocument.customXmlProperties+xml"/>
  <Override PartName="/customXml/itemProps384.xml" ContentType="application/vnd.openxmlformats-officedocument.customXmlProperties+xml"/>
  <Override PartName="/customXml/itemProps385.xml" ContentType="application/vnd.openxmlformats-officedocument.customXmlProperties+xml"/>
  <Override PartName="/customXml/itemProps386.xml" ContentType="application/vnd.openxmlformats-officedocument.customXmlProperties+xml"/>
  <Override PartName="/customXml/itemProps387.xml" ContentType="application/vnd.openxmlformats-officedocument.customXmlProperties+xml"/>
  <Override PartName="/customXml/itemProps388.xml" ContentType="application/vnd.openxmlformats-officedocument.customXmlProperties+xml"/>
  <Override PartName="/customXml/itemProps389.xml" ContentType="application/vnd.openxmlformats-officedocument.customXmlProperties+xml"/>
  <Override PartName="/customXml/itemProps390.xml" ContentType="application/vnd.openxmlformats-officedocument.customXmlProperties+xml"/>
  <Override PartName="/customXml/itemProps391.xml" ContentType="application/vnd.openxmlformats-officedocument.customXmlProperties+xml"/>
  <Override PartName="/customXml/itemProps392.xml" ContentType="application/vnd.openxmlformats-officedocument.customXmlProperties+xml"/>
  <Override PartName="/customXml/itemProps393.xml" ContentType="application/vnd.openxmlformats-officedocument.customXmlProperties+xml"/>
  <Override PartName="/customXml/itemProps394.xml" ContentType="application/vnd.openxmlformats-officedocument.customXmlProperties+xml"/>
  <Override PartName="/customXml/itemProps395.xml" ContentType="application/vnd.openxmlformats-officedocument.customXmlProperties+xml"/>
  <Override PartName="/customXml/itemProps396.xml" ContentType="application/vnd.openxmlformats-officedocument.customXmlProperties+xml"/>
  <Override PartName="/customXml/itemProps397.xml" ContentType="application/vnd.openxmlformats-officedocument.customXmlProperties+xml"/>
  <Override PartName="/customXml/itemProps398.xml" ContentType="application/vnd.openxmlformats-officedocument.customXmlProperties+xml"/>
  <Override PartName="/customXml/itemProps399.xml" ContentType="application/vnd.openxmlformats-officedocument.customXmlProperties+xml"/>
  <Override PartName="/customXml/itemProps400.xml" ContentType="application/vnd.openxmlformats-officedocument.customXmlProperties+xml"/>
  <Override PartName="/customXml/itemProps401.xml" ContentType="application/vnd.openxmlformats-officedocument.customXmlProperties+xml"/>
  <Override PartName="/customXml/itemProps402.xml" ContentType="application/vnd.openxmlformats-officedocument.customXmlProperties+xml"/>
  <Override PartName="/customXml/itemProps403.xml" ContentType="application/vnd.openxmlformats-officedocument.customXmlProperties+xml"/>
  <Override PartName="/customXml/itemProps404.xml" ContentType="application/vnd.openxmlformats-officedocument.customXmlProperties+xml"/>
  <Override PartName="/customXml/itemProps405.xml" ContentType="application/vnd.openxmlformats-officedocument.customXmlProperties+xml"/>
  <Override PartName="/customXml/itemProps406.xml" ContentType="application/vnd.openxmlformats-officedocument.customXmlProperties+xml"/>
  <Override PartName="/customXml/itemProps407.xml" ContentType="application/vnd.openxmlformats-officedocument.customXmlProperties+xml"/>
  <Override PartName="/customXml/itemProps408.xml" ContentType="application/vnd.openxmlformats-officedocument.customXmlProperties+xml"/>
  <Override PartName="/customXml/itemProps409.xml" ContentType="application/vnd.openxmlformats-officedocument.customXmlProperties+xml"/>
  <Override PartName="/customXml/itemProps410.xml" ContentType="application/vnd.openxmlformats-officedocument.customXmlProperties+xml"/>
  <Override PartName="/customXml/itemProps411.xml" ContentType="application/vnd.openxmlformats-officedocument.customXmlProperties+xml"/>
  <Override PartName="/customXml/itemProps412.xml" ContentType="application/vnd.openxmlformats-officedocument.customXmlProperties+xml"/>
  <Override PartName="/customXml/itemProps413.xml" ContentType="application/vnd.openxmlformats-officedocument.customXmlProperties+xml"/>
  <Override PartName="/customXml/itemProps414.xml" ContentType="application/vnd.openxmlformats-officedocument.customXmlProperties+xml"/>
  <Override PartName="/customXml/itemProps415.xml" ContentType="application/vnd.openxmlformats-officedocument.customXmlProperties+xml"/>
  <Override PartName="/customXml/itemProps416.xml" ContentType="application/vnd.openxmlformats-officedocument.customXmlProperties+xml"/>
  <Override PartName="/customXml/itemProps417.xml" ContentType="application/vnd.openxmlformats-officedocument.customXmlProperties+xml"/>
  <Override PartName="/customXml/itemProps418.xml" ContentType="application/vnd.openxmlformats-officedocument.customXmlProperties+xml"/>
  <Override PartName="/customXml/itemProps419.xml" ContentType="application/vnd.openxmlformats-officedocument.customXmlProperties+xml"/>
  <Override PartName="/customXml/itemProps420.xml" ContentType="application/vnd.openxmlformats-officedocument.customXmlProperties+xml"/>
  <Override PartName="/customXml/itemProps421.xml" ContentType="application/vnd.openxmlformats-officedocument.customXmlProperties+xml"/>
  <Override PartName="/customXml/itemProps422.xml" ContentType="application/vnd.openxmlformats-officedocument.customXmlProperties+xml"/>
  <Override PartName="/customXml/itemProps423.xml" ContentType="application/vnd.openxmlformats-officedocument.customXmlProperties+xml"/>
  <Override PartName="/customXml/itemProps424.xml" ContentType="application/vnd.openxmlformats-officedocument.customXmlProperties+xml"/>
  <Override PartName="/customXml/itemProps425.xml" ContentType="application/vnd.openxmlformats-officedocument.customXmlProperties+xml"/>
  <Override PartName="/customXml/itemProps426.xml" ContentType="application/vnd.openxmlformats-officedocument.customXmlProperties+xml"/>
  <Override PartName="/customXml/itemProps427.xml" ContentType="application/vnd.openxmlformats-officedocument.customXmlProperties+xml"/>
  <Override PartName="/customXml/itemProps428.xml" ContentType="application/vnd.openxmlformats-officedocument.customXmlProperties+xml"/>
  <Override PartName="/customXml/itemProps429.xml" ContentType="application/vnd.openxmlformats-officedocument.customXmlProperties+xml"/>
  <Override PartName="/customXml/itemProps430.xml" ContentType="application/vnd.openxmlformats-officedocument.customXmlProperties+xml"/>
  <Override PartName="/customXml/itemProps431.xml" ContentType="application/vnd.openxmlformats-officedocument.customXmlProperties+xml"/>
  <Override PartName="/customXml/itemProps432.xml" ContentType="application/vnd.openxmlformats-officedocument.customXmlProperties+xml"/>
  <Override PartName="/customXml/itemProps433.xml" ContentType="application/vnd.openxmlformats-officedocument.customXmlProperties+xml"/>
  <Override PartName="/customXml/itemProps434.xml" ContentType="application/vnd.openxmlformats-officedocument.customXmlProperties+xml"/>
  <Override PartName="/customXml/itemProps435.xml" ContentType="application/vnd.openxmlformats-officedocument.customXmlProperties+xml"/>
  <Override PartName="/customXml/itemProps436.xml" ContentType="application/vnd.openxmlformats-officedocument.customXmlProperties+xml"/>
  <Override PartName="/customXml/itemProps437.xml" ContentType="application/vnd.openxmlformats-officedocument.customXmlProperties+xml"/>
  <Override PartName="/customXml/itemProps438.xml" ContentType="application/vnd.openxmlformats-officedocument.customXmlProperties+xml"/>
  <Override PartName="/customXml/itemProps439.xml" ContentType="application/vnd.openxmlformats-officedocument.customXmlProperties+xml"/>
  <Override PartName="/customXml/itemProps440.xml" ContentType="application/vnd.openxmlformats-officedocument.customXmlProperties+xml"/>
  <Override PartName="/customXml/itemProps441.xml" ContentType="application/vnd.openxmlformats-officedocument.customXmlProperties+xml"/>
  <Override PartName="/customXml/itemProps442.xml" ContentType="application/vnd.openxmlformats-officedocument.customXmlProperties+xml"/>
  <Override PartName="/customXml/itemProps443.xml" ContentType="application/vnd.openxmlformats-officedocument.customXmlProperties+xml"/>
  <Override PartName="/customXml/itemProps444.xml" ContentType="application/vnd.openxmlformats-officedocument.customXmlProperties+xml"/>
  <Override PartName="/customXml/itemProps445.xml" ContentType="application/vnd.openxmlformats-officedocument.customXmlProperties+xml"/>
  <Override PartName="/customXml/itemProps446.xml" ContentType="application/vnd.openxmlformats-officedocument.customXmlProperties+xml"/>
  <Override PartName="/customXml/itemProps447.xml" ContentType="application/vnd.openxmlformats-officedocument.customXmlProperties+xml"/>
  <Override PartName="/customXml/itemProps448.xml" ContentType="application/vnd.openxmlformats-officedocument.customXmlProperties+xml"/>
  <Override PartName="/customXml/itemProps449.xml" ContentType="application/vnd.openxmlformats-officedocument.customXmlProperties+xml"/>
  <Override PartName="/customXml/itemProps450.xml" ContentType="application/vnd.openxmlformats-officedocument.customXmlProperties+xml"/>
  <Override PartName="/customXml/itemProps451.xml" ContentType="application/vnd.openxmlformats-officedocument.customXmlProperties+xml"/>
  <Override PartName="/customXml/itemProps452.xml" ContentType="application/vnd.openxmlformats-officedocument.customXmlProperties+xml"/>
  <Override PartName="/customXml/itemProps453.xml" ContentType="application/vnd.openxmlformats-officedocument.customXmlProperties+xml"/>
  <Override PartName="/customXml/itemProps454.xml" ContentType="application/vnd.openxmlformats-officedocument.customXmlProperties+xml"/>
  <Override PartName="/customXml/itemProps455.xml" ContentType="application/vnd.openxmlformats-officedocument.customXmlProperties+xml"/>
  <Override PartName="/customXml/itemProps456.xml" ContentType="application/vnd.openxmlformats-officedocument.customXmlProperties+xml"/>
  <Override PartName="/customXml/itemProps457.xml" ContentType="application/vnd.openxmlformats-officedocument.customXmlProperties+xml"/>
  <Override PartName="/customXml/itemProps458.xml" ContentType="application/vnd.openxmlformats-officedocument.customXmlProperties+xml"/>
  <Override PartName="/customXml/itemProps459.xml" ContentType="application/vnd.openxmlformats-officedocument.customXmlProperties+xml"/>
  <Override PartName="/customXml/itemProps460.xml" ContentType="application/vnd.openxmlformats-officedocument.customXmlProperties+xml"/>
  <Override PartName="/customXml/itemProps461.xml" ContentType="application/vnd.openxmlformats-officedocument.customXmlProperties+xml"/>
  <Override PartName="/customXml/itemProps462.xml" ContentType="application/vnd.openxmlformats-officedocument.customXmlProperties+xml"/>
  <Override PartName="/customXml/itemProps463.xml" ContentType="application/vnd.openxmlformats-officedocument.customXmlProperties+xml"/>
  <Override PartName="/customXml/itemProps464.xml" ContentType="application/vnd.openxmlformats-officedocument.customXmlProperties+xml"/>
  <Override PartName="/customXml/itemProps465.xml" ContentType="application/vnd.openxmlformats-officedocument.customXmlProperties+xml"/>
  <Override PartName="/customXml/itemProps466.xml" ContentType="application/vnd.openxmlformats-officedocument.customXmlProperties+xml"/>
  <Override PartName="/customXml/itemProps467.xml" ContentType="application/vnd.openxmlformats-officedocument.customXmlProperties+xml"/>
  <Override PartName="/customXml/itemProps468.xml" ContentType="application/vnd.openxmlformats-officedocument.customXmlProperties+xml"/>
  <Override PartName="/customXml/itemProps469.xml" ContentType="application/vnd.openxmlformats-officedocument.customXmlProperties+xml"/>
  <Override PartName="/customXml/itemProps470.xml" ContentType="application/vnd.openxmlformats-officedocument.customXmlProperties+xml"/>
  <Override PartName="/customXml/itemProps471.xml" ContentType="application/vnd.openxmlformats-officedocument.customXmlProperties+xml"/>
  <Override PartName="/customXml/itemProps472.xml" ContentType="application/vnd.openxmlformats-officedocument.customXmlProperties+xml"/>
  <Override PartName="/customXml/itemProps473.xml" ContentType="application/vnd.openxmlformats-officedocument.customXmlProperties+xml"/>
  <Override PartName="/customXml/itemProps474.xml" ContentType="application/vnd.openxmlformats-officedocument.customXmlProperties+xml"/>
  <Override PartName="/customXml/itemProps475.xml" ContentType="application/vnd.openxmlformats-officedocument.customXmlProperties+xml"/>
  <Override PartName="/customXml/itemProps476.xml" ContentType="application/vnd.openxmlformats-officedocument.customXmlProperties+xml"/>
  <Override PartName="/customXml/itemProps477.xml" ContentType="application/vnd.openxmlformats-officedocument.customXmlProperties+xml"/>
  <Override PartName="/customXml/itemProps478.xml" ContentType="application/vnd.openxmlformats-officedocument.customXmlProperties+xml"/>
  <Override PartName="/customXml/itemProps479.xml" ContentType="application/vnd.openxmlformats-officedocument.customXmlProperties+xml"/>
  <Override PartName="/customXml/itemProps480.xml" ContentType="application/vnd.openxmlformats-officedocument.customXmlProperties+xml"/>
  <Override PartName="/customXml/itemProps481.xml" ContentType="application/vnd.openxmlformats-officedocument.customXmlProperties+xml"/>
  <Override PartName="/customXml/itemProps482.xml" ContentType="application/vnd.openxmlformats-officedocument.customXmlProperties+xml"/>
  <Override PartName="/customXml/itemProps483.xml" ContentType="application/vnd.openxmlformats-officedocument.customXmlProperties+xml"/>
  <Override PartName="/customXml/itemProps484.xml" ContentType="application/vnd.openxmlformats-officedocument.customXmlProperties+xml"/>
  <Override PartName="/customXml/itemProps485.xml" ContentType="application/vnd.openxmlformats-officedocument.customXmlProperties+xml"/>
  <Override PartName="/customXml/itemProps486.xml" ContentType="application/vnd.openxmlformats-officedocument.customXmlProperties+xml"/>
  <Override PartName="/customXml/itemProps487.xml" ContentType="application/vnd.openxmlformats-officedocument.customXmlProperties+xml"/>
  <Override PartName="/customXml/itemProps488.xml" ContentType="application/vnd.openxmlformats-officedocument.customXmlProperties+xml"/>
  <Override PartName="/customXml/itemProps489.xml" ContentType="application/vnd.openxmlformats-officedocument.customXmlProperties+xml"/>
  <Override PartName="/customXml/itemProps490.xml" ContentType="application/vnd.openxmlformats-officedocument.customXmlProperties+xml"/>
  <Override PartName="/customXml/itemProps491.xml" ContentType="application/vnd.openxmlformats-officedocument.customXmlProperties+xml"/>
  <Override PartName="/customXml/itemProps492.xml" ContentType="application/vnd.openxmlformats-officedocument.customXmlProperties+xml"/>
  <Override PartName="/customXml/itemProps493.xml" ContentType="application/vnd.openxmlformats-officedocument.customXmlProperties+xml"/>
  <Override PartName="/customXml/itemProps494.xml" ContentType="application/vnd.openxmlformats-officedocument.customXmlProperties+xml"/>
  <Override PartName="/customXml/itemProps495.xml" ContentType="application/vnd.openxmlformats-officedocument.customXmlProperties+xml"/>
  <Override PartName="/customXml/itemProps496.xml" ContentType="application/vnd.openxmlformats-officedocument.customXmlProperties+xml"/>
  <Override PartName="/customXml/itemProps497.xml" ContentType="application/vnd.openxmlformats-officedocument.customXmlProperties+xml"/>
  <Override PartName="/customXml/itemProps498.xml" ContentType="application/vnd.openxmlformats-officedocument.customXmlProperties+xml"/>
  <Override PartName="/customXml/itemProps499.xml" ContentType="application/vnd.openxmlformats-officedocument.customXmlProperties+xml"/>
  <Override PartName="/customXml/itemProps500.xml" ContentType="application/vnd.openxmlformats-officedocument.customXmlProperties+xml"/>
  <Override PartName="/customXml/itemProps501.xml" ContentType="application/vnd.openxmlformats-officedocument.customXmlProperties+xml"/>
  <Override PartName="/customXml/itemProps502.xml" ContentType="application/vnd.openxmlformats-officedocument.customXmlProperties+xml"/>
  <Override PartName="/customXml/itemProps503.xml" ContentType="application/vnd.openxmlformats-officedocument.customXmlProperties+xml"/>
  <Override PartName="/customXml/itemProps504.xml" ContentType="application/vnd.openxmlformats-officedocument.customXmlProperties+xml"/>
  <Override PartName="/customXml/itemProps505.xml" ContentType="application/vnd.openxmlformats-officedocument.customXmlProperties+xml"/>
  <Override PartName="/customXml/itemProps506.xml" ContentType="application/vnd.openxmlformats-officedocument.customXmlProperties+xml"/>
  <Override PartName="/customXml/itemProps507.xml" ContentType="application/vnd.openxmlformats-officedocument.customXmlProperties+xml"/>
  <Override PartName="/customXml/itemProps508.xml" ContentType="application/vnd.openxmlformats-officedocument.customXmlProperties+xml"/>
  <Override PartName="/customXml/itemProps509.xml" ContentType="application/vnd.openxmlformats-officedocument.customXmlProperties+xml"/>
  <Override PartName="/customXml/itemProps510.xml" ContentType="application/vnd.openxmlformats-officedocument.customXmlProperties+xml"/>
  <Override PartName="/customXml/itemProps511.xml" ContentType="application/vnd.openxmlformats-officedocument.customXmlProperties+xml"/>
  <Override PartName="/customXml/itemProps512.xml" ContentType="application/vnd.openxmlformats-officedocument.customXmlProperties+xml"/>
  <Override PartName="/customXml/itemProps513.xml" ContentType="application/vnd.openxmlformats-officedocument.customXmlProperties+xml"/>
  <Override PartName="/customXml/itemProps5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15"/>
  </p:sldMasterIdLst>
  <p:notesMasterIdLst>
    <p:notesMasterId r:id="rId539"/>
  </p:notesMasterIdLst>
  <p:handoutMasterIdLst>
    <p:handoutMasterId r:id="rId540"/>
  </p:handoutMasterIdLst>
  <p:sldIdLst>
    <p:sldId id="256" r:id="rId516"/>
    <p:sldId id="423" r:id="rId517"/>
    <p:sldId id="383" r:id="rId518"/>
    <p:sldId id="324" r:id="rId519"/>
    <p:sldId id="405" r:id="rId520"/>
    <p:sldId id="406" r:id="rId521"/>
    <p:sldId id="416" r:id="rId522"/>
    <p:sldId id="417" r:id="rId523"/>
    <p:sldId id="408" r:id="rId524"/>
    <p:sldId id="409" r:id="rId525"/>
    <p:sldId id="418" r:id="rId526"/>
    <p:sldId id="410" r:id="rId527"/>
    <p:sldId id="411" r:id="rId528"/>
    <p:sldId id="422" r:id="rId529"/>
    <p:sldId id="412" r:id="rId530"/>
    <p:sldId id="413" r:id="rId531"/>
    <p:sldId id="414" r:id="rId532"/>
    <p:sldId id="421" r:id="rId533"/>
    <p:sldId id="419" r:id="rId534"/>
    <p:sldId id="420" r:id="rId535"/>
    <p:sldId id="396" r:id="rId536"/>
    <p:sldId id="322" r:id="rId537"/>
    <p:sldId id="323" r:id="rId538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99"/>
    <a:srgbClr val="003366"/>
    <a:srgbClr val="0099CC"/>
    <a:srgbClr val="663300"/>
    <a:srgbClr val="FFFF66"/>
    <a:srgbClr val="FFCC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63" autoAdjust="0"/>
    <p:restoredTop sz="70878" autoAdjust="0"/>
  </p:normalViewPr>
  <p:slideViewPr>
    <p:cSldViewPr snapToGrid="0" showGuides="1">
      <p:cViewPr>
        <p:scale>
          <a:sx n="81" d="100"/>
          <a:sy n="81" d="100"/>
        </p:scale>
        <p:origin x="-135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0814"/>
    </p:cViewPr>
  </p:outlineViewPr>
  <p:notesTextViewPr>
    <p:cViewPr>
      <p:scale>
        <a:sx n="100" d="100"/>
        <a:sy n="100" d="100"/>
      </p:scale>
      <p:origin x="0" y="19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980" y="912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324" Type="http://schemas.openxmlformats.org/officeDocument/2006/relationships/customXml" Target="../customXml/item324.xml"/><Relationship Id="rId366" Type="http://schemas.openxmlformats.org/officeDocument/2006/relationships/customXml" Target="../customXml/item366.xml"/><Relationship Id="rId531" Type="http://schemas.openxmlformats.org/officeDocument/2006/relationships/slide" Target="slides/slide16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433" Type="http://schemas.openxmlformats.org/officeDocument/2006/relationships/customXml" Target="../customXml/item433.xml"/><Relationship Id="rId268" Type="http://schemas.openxmlformats.org/officeDocument/2006/relationships/customXml" Target="../customXml/item268.xml"/><Relationship Id="rId475" Type="http://schemas.openxmlformats.org/officeDocument/2006/relationships/customXml" Target="../customXml/item475.xml"/><Relationship Id="rId32" Type="http://schemas.openxmlformats.org/officeDocument/2006/relationships/customXml" Target="../customXml/item32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335" Type="http://schemas.openxmlformats.org/officeDocument/2006/relationships/customXml" Target="../customXml/item335.xml"/><Relationship Id="rId377" Type="http://schemas.openxmlformats.org/officeDocument/2006/relationships/customXml" Target="../customXml/item377.xml"/><Relationship Id="rId500" Type="http://schemas.openxmlformats.org/officeDocument/2006/relationships/customXml" Target="../customXml/item500.xml"/><Relationship Id="rId542" Type="http://schemas.openxmlformats.org/officeDocument/2006/relationships/viewProps" Target="viewProps.xml"/><Relationship Id="rId5" Type="http://schemas.openxmlformats.org/officeDocument/2006/relationships/customXml" Target="../customXml/item5.xml"/><Relationship Id="rId181" Type="http://schemas.openxmlformats.org/officeDocument/2006/relationships/customXml" Target="../customXml/item181.xml"/><Relationship Id="rId237" Type="http://schemas.openxmlformats.org/officeDocument/2006/relationships/customXml" Target="../customXml/item237.xml"/><Relationship Id="rId402" Type="http://schemas.openxmlformats.org/officeDocument/2006/relationships/customXml" Target="../customXml/item402.xml"/><Relationship Id="rId279" Type="http://schemas.openxmlformats.org/officeDocument/2006/relationships/customXml" Target="../customXml/item279.xml"/><Relationship Id="rId444" Type="http://schemas.openxmlformats.org/officeDocument/2006/relationships/customXml" Target="../customXml/item444.xml"/><Relationship Id="rId486" Type="http://schemas.openxmlformats.org/officeDocument/2006/relationships/customXml" Target="../customXml/item486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46" Type="http://schemas.openxmlformats.org/officeDocument/2006/relationships/customXml" Target="../customXml/item346.xml"/><Relationship Id="rId388" Type="http://schemas.openxmlformats.org/officeDocument/2006/relationships/customXml" Target="../customXml/item388.xml"/><Relationship Id="rId511" Type="http://schemas.openxmlformats.org/officeDocument/2006/relationships/customXml" Target="../customXml/item511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413" Type="http://schemas.openxmlformats.org/officeDocument/2006/relationships/customXml" Target="../customXml/item413.xml"/><Relationship Id="rId248" Type="http://schemas.openxmlformats.org/officeDocument/2006/relationships/customXml" Target="../customXml/item248.xml"/><Relationship Id="rId455" Type="http://schemas.openxmlformats.org/officeDocument/2006/relationships/customXml" Target="../customXml/item455.xml"/><Relationship Id="rId497" Type="http://schemas.openxmlformats.org/officeDocument/2006/relationships/customXml" Target="../customXml/item497.xml"/><Relationship Id="rId12" Type="http://schemas.openxmlformats.org/officeDocument/2006/relationships/customXml" Target="../customXml/item12.xml"/><Relationship Id="rId108" Type="http://schemas.openxmlformats.org/officeDocument/2006/relationships/customXml" Target="../customXml/item108.xml"/><Relationship Id="rId315" Type="http://schemas.openxmlformats.org/officeDocument/2006/relationships/customXml" Target="../customXml/item315.xml"/><Relationship Id="rId357" Type="http://schemas.openxmlformats.org/officeDocument/2006/relationships/customXml" Target="../customXml/item357.xml"/><Relationship Id="rId522" Type="http://schemas.openxmlformats.org/officeDocument/2006/relationships/slide" Target="slides/slide7.xml"/><Relationship Id="rId54" Type="http://schemas.openxmlformats.org/officeDocument/2006/relationships/customXml" Target="../customXml/item54.xml"/><Relationship Id="rId96" Type="http://schemas.openxmlformats.org/officeDocument/2006/relationships/customXml" Target="../customXml/item96.xml"/><Relationship Id="rId161" Type="http://schemas.openxmlformats.org/officeDocument/2006/relationships/customXml" Target="../customXml/item161.xml"/><Relationship Id="rId217" Type="http://schemas.openxmlformats.org/officeDocument/2006/relationships/customXml" Target="../customXml/item217.xml"/><Relationship Id="rId399" Type="http://schemas.openxmlformats.org/officeDocument/2006/relationships/customXml" Target="../customXml/item399.xml"/><Relationship Id="rId259" Type="http://schemas.openxmlformats.org/officeDocument/2006/relationships/customXml" Target="../customXml/item259.xml"/><Relationship Id="rId424" Type="http://schemas.openxmlformats.org/officeDocument/2006/relationships/customXml" Target="../customXml/item424.xml"/><Relationship Id="rId466" Type="http://schemas.openxmlformats.org/officeDocument/2006/relationships/customXml" Target="../customXml/item46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326" Type="http://schemas.openxmlformats.org/officeDocument/2006/relationships/customXml" Target="../customXml/item326.xml"/><Relationship Id="rId533" Type="http://schemas.openxmlformats.org/officeDocument/2006/relationships/slide" Target="slides/slide18.xml"/><Relationship Id="rId65" Type="http://schemas.openxmlformats.org/officeDocument/2006/relationships/customXml" Target="../customXml/item65.xml"/><Relationship Id="rId130" Type="http://schemas.openxmlformats.org/officeDocument/2006/relationships/customXml" Target="../customXml/item130.xml"/><Relationship Id="rId368" Type="http://schemas.openxmlformats.org/officeDocument/2006/relationships/customXml" Target="../customXml/item368.xml"/><Relationship Id="rId172" Type="http://schemas.openxmlformats.org/officeDocument/2006/relationships/customXml" Target="../customXml/item172.xml"/><Relationship Id="rId228" Type="http://schemas.openxmlformats.org/officeDocument/2006/relationships/customXml" Target="../customXml/item228.xml"/><Relationship Id="rId435" Type="http://schemas.openxmlformats.org/officeDocument/2006/relationships/customXml" Target="../customXml/item435.xml"/><Relationship Id="rId477" Type="http://schemas.openxmlformats.org/officeDocument/2006/relationships/customXml" Target="../customXml/item477.xml"/><Relationship Id="rId281" Type="http://schemas.openxmlformats.org/officeDocument/2006/relationships/customXml" Target="../customXml/item281.xml"/><Relationship Id="rId337" Type="http://schemas.openxmlformats.org/officeDocument/2006/relationships/customXml" Target="../customXml/item337.xml"/><Relationship Id="rId502" Type="http://schemas.openxmlformats.org/officeDocument/2006/relationships/customXml" Target="../customXml/item502.xml"/><Relationship Id="rId34" Type="http://schemas.openxmlformats.org/officeDocument/2006/relationships/customXml" Target="../customXml/item34.xml"/><Relationship Id="rId76" Type="http://schemas.openxmlformats.org/officeDocument/2006/relationships/customXml" Target="../customXml/item76.xml"/><Relationship Id="rId141" Type="http://schemas.openxmlformats.org/officeDocument/2006/relationships/customXml" Target="../customXml/item141.xml"/><Relationship Id="rId379" Type="http://schemas.openxmlformats.org/officeDocument/2006/relationships/customXml" Target="../customXml/item379.xml"/><Relationship Id="rId54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83" Type="http://schemas.openxmlformats.org/officeDocument/2006/relationships/customXml" Target="../customXml/item183.xml"/><Relationship Id="rId239" Type="http://schemas.openxmlformats.org/officeDocument/2006/relationships/customXml" Target="../customXml/item239.xml"/><Relationship Id="rId390" Type="http://schemas.openxmlformats.org/officeDocument/2006/relationships/customXml" Target="../customXml/item390.xml"/><Relationship Id="rId404" Type="http://schemas.openxmlformats.org/officeDocument/2006/relationships/customXml" Target="../customXml/item404.xml"/><Relationship Id="rId446" Type="http://schemas.openxmlformats.org/officeDocument/2006/relationships/customXml" Target="../customXml/item446.xml"/><Relationship Id="rId250" Type="http://schemas.openxmlformats.org/officeDocument/2006/relationships/customXml" Target="../customXml/item250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488" Type="http://schemas.openxmlformats.org/officeDocument/2006/relationships/customXml" Target="../customXml/item488.xml"/><Relationship Id="rId45" Type="http://schemas.openxmlformats.org/officeDocument/2006/relationships/customXml" Target="../customXml/item45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348" Type="http://schemas.openxmlformats.org/officeDocument/2006/relationships/customXml" Target="../customXml/item348.xml"/><Relationship Id="rId513" Type="http://schemas.openxmlformats.org/officeDocument/2006/relationships/customXml" Target="../customXml/item513.xml"/><Relationship Id="rId152" Type="http://schemas.openxmlformats.org/officeDocument/2006/relationships/customXml" Target="../customXml/item152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415" Type="http://schemas.openxmlformats.org/officeDocument/2006/relationships/customXml" Target="../customXml/item415.xml"/><Relationship Id="rId457" Type="http://schemas.openxmlformats.org/officeDocument/2006/relationships/customXml" Target="../customXml/item457.xml"/><Relationship Id="rId261" Type="http://schemas.openxmlformats.org/officeDocument/2006/relationships/customXml" Target="../customXml/item261.xml"/><Relationship Id="rId499" Type="http://schemas.openxmlformats.org/officeDocument/2006/relationships/customXml" Target="../customXml/item499.xml"/><Relationship Id="rId14" Type="http://schemas.openxmlformats.org/officeDocument/2006/relationships/customXml" Target="../customXml/item14.xml"/><Relationship Id="rId56" Type="http://schemas.openxmlformats.org/officeDocument/2006/relationships/customXml" Target="../customXml/item56.xml"/><Relationship Id="rId317" Type="http://schemas.openxmlformats.org/officeDocument/2006/relationships/customXml" Target="../customXml/item317.xml"/><Relationship Id="rId359" Type="http://schemas.openxmlformats.org/officeDocument/2006/relationships/customXml" Target="../customXml/item359.xml"/><Relationship Id="rId524" Type="http://schemas.openxmlformats.org/officeDocument/2006/relationships/slide" Target="slides/slide9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63" Type="http://schemas.openxmlformats.org/officeDocument/2006/relationships/customXml" Target="../customXml/item163.xml"/><Relationship Id="rId219" Type="http://schemas.openxmlformats.org/officeDocument/2006/relationships/customXml" Target="../customXml/item219.xml"/><Relationship Id="rId370" Type="http://schemas.openxmlformats.org/officeDocument/2006/relationships/customXml" Target="../customXml/item370.xml"/><Relationship Id="rId426" Type="http://schemas.openxmlformats.org/officeDocument/2006/relationships/customXml" Target="../customXml/item426.xml"/><Relationship Id="rId230" Type="http://schemas.openxmlformats.org/officeDocument/2006/relationships/customXml" Target="../customXml/item230.xml"/><Relationship Id="rId468" Type="http://schemas.openxmlformats.org/officeDocument/2006/relationships/customXml" Target="../customXml/item468.xml"/><Relationship Id="rId25" Type="http://schemas.openxmlformats.org/officeDocument/2006/relationships/customXml" Target="../customXml/item25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328" Type="http://schemas.openxmlformats.org/officeDocument/2006/relationships/customXml" Target="../customXml/item328.xml"/><Relationship Id="rId535" Type="http://schemas.openxmlformats.org/officeDocument/2006/relationships/slide" Target="slides/slide20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360" Type="http://schemas.openxmlformats.org/officeDocument/2006/relationships/customXml" Target="../customXml/item360.xml"/><Relationship Id="rId381" Type="http://schemas.openxmlformats.org/officeDocument/2006/relationships/customXml" Target="../customXml/item381.xml"/><Relationship Id="rId416" Type="http://schemas.openxmlformats.org/officeDocument/2006/relationships/customXml" Target="../customXml/item416.xml"/><Relationship Id="rId220" Type="http://schemas.openxmlformats.org/officeDocument/2006/relationships/customXml" Target="../customXml/item220.xml"/><Relationship Id="rId241" Type="http://schemas.openxmlformats.org/officeDocument/2006/relationships/customXml" Target="../customXml/item241.xml"/><Relationship Id="rId437" Type="http://schemas.openxmlformats.org/officeDocument/2006/relationships/customXml" Target="../customXml/item437.xml"/><Relationship Id="rId458" Type="http://schemas.openxmlformats.org/officeDocument/2006/relationships/customXml" Target="../customXml/item458.xml"/><Relationship Id="rId479" Type="http://schemas.openxmlformats.org/officeDocument/2006/relationships/customXml" Target="../customXml/item479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283" Type="http://schemas.openxmlformats.org/officeDocument/2006/relationships/customXml" Target="../customXml/item283.xml"/><Relationship Id="rId318" Type="http://schemas.openxmlformats.org/officeDocument/2006/relationships/customXml" Target="../customXml/item318.xml"/><Relationship Id="rId339" Type="http://schemas.openxmlformats.org/officeDocument/2006/relationships/customXml" Target="../customXml/item339.xml"/><Relationship Id="rId490" Type="http://schemas.openxmlformats.org/officeDocument/2006/relationships/customXml" Target="../customXml/item490.xml"/><Relationship Id="rId504" Type="http://schemas.openxmlformats.org/officeDocument/2006/relationships/customXml" Target="../customXml/item504.xml"/><Relationship Id="rId525" Type="http://schemas.openxmlformats.org/officeDocument/2006/relationships/slide" Target="slides/slide10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350" Type="http://schemas.openxmlformats.org/officeDocument/2006/relationships/customXml" Target="../customXml/item350.xml"/><Relationship Id="rId371" Type="http://schemas.openxmlformats.org/officeDocument/2006/relationships/customXml" Target="../customXml/item371.xml"/><Relationship Id="rId406" Type="http://schemas.openxmlformats.org/officeDocument/2006/relationships/customXml" Target="../customXml/item406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392" Type="http://schemas.openxmlformats.org/officeDocument/2006/relationships/customXml" Target="../customXml/item392.xml"/><Relationship Id="rId427" Type="http://schemas.openxmlformats.org/officeDocument/2006/relationships/customXml" Target="../customXml/item427.xml"/><Relationship Id="rId448" Type="http://schemas.openxmlformats.org/officeDocument/2006/relationships/customXml" Target="../customXml/item448.xml"/><Relationship Id="rId469" Type="http://schemas.openxmlformats.org/officeDocument/2006/relationships/customXml" Target="../customXml/item469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329" Type="http://schemas.openxmlformats.org/officeDocument/2006/relationships/customXml" Target="../customXml/item329.xml"/><Relationship Id="rId480" Type="http://schemas.openxmlformats.org/officeDocument/2006/relationships/customXml" Target="../customXml/item480.xml"/><Relationship Id="rId515" Type="http://schemas.openxmlformats.org/officeDocument/2006/relationships/slideMaster" Target="slideMasters/slideMaster1.xml"/><Relationship Id="rId536" Type="http://schemas.openxmlformats.org/officeDocument/2006/relationships/slide" Target="slides/slide21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340" Type="http://schemas.openxmlformats.org/officeDocument/2006/relationships/customXml" Target="../customXml/item340.xml"/><Relationship Id="rId361" Type="http://schemas.openxmlformats.org/officeDocument/2006/relationships/customXml" Target="../customXml/item361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382" Type="http://schemas.openxmlformats.org/officeDocument/2006/relationships/customXml" Target="../customXml/item382.xml"/><Relationship Id="rId417" Type="http://schemas.openxmlformats.org/officeDocument/2006/relationships/customXml" Target="../customXml/item417.xml"/><Relationship Id="rId438" Type="http://schemas.openxmlformats.org/officeDocument/2006/relationships/customXml" Target="../customXml/item438.xml"/><Relationship Id="rId459" Type="http://schemas.openxmlformats.org/officeDocument/2006/relationships/customXml" Target="../customXml/item459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customXml" Target="../customXml/item284.xml"/><Relationship Id="rId319" Type="http://schemas.openxmlformats.org/officeDocument/2006/relationships/customXml" Target="../customXml/item319.xml"/><Relationship Id="rId470" Type="http://schemas.openxmlformats.org/officeDocument/2006/relationships/customXml" Target="../customXml/item470.xml"/><Relationship Id="rId491" Type="http://schemas.openxmlformats.org/officeDocument/2006/relationships/customXml" Target="../customXml/item491.xml"/><Relationship Id="rId505" Type="http://schemas.openxmlformats.org/officeDocument/2006/relationships/customXml" Target="../customXml/item505.xml"/><Relationship Id="rId526" Type="http://schemas.openxmlformats.org/officeDocument/2006/relationships/slide" Target="slides/slide1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330" Type="http://schemas.openxmlformats.org/officeDocument/2006/relationships/customXml" Target="../customXml/item330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351" Type="http://schemas.openxmlformats.org/officeDocument/2006/relationships/customXml" Target="../customXml/item351.xml"/><Relationship Id="rId372" Type="http://schemas.openxmlformats.org/officeDocument/2006/relationships/customXml" Target="../customXml/item372.xml"/><Relationship Id="rId393" Type="http://schemas.openxmlformats.org/officeDocument/2006/relationships/customXml" Target="../customXml/item393.xml"/><Relationship Id="rId407" Type="http://schemas.openxmlformats.org/officeDocument/2006/relationships/customXml" Target="../customXml/item407.xml"/><Relationship Id="rId428" Type="http://schemas.openxmlformats.org/officeDocument/2006/relationships/customXml" Target="../customXml/item428.xml"/><Relationship Id="rId449" Type="http://schemas.openxmlformats.org/officeDocument/2006/relationships/customXml" Target="../customXml/item449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460" Type="http://schemas.openxmlformats.org/officeDocument/2006/relationships/customXml" Target="../customXml/item460.xml"/><Relationship Id="rId481" Type="http://schemas.openxmlformats.org/officeDocument/2006/relationships/customXml" Target="../customXml/item481.xml"/><Relationship Id="rId516" Type="http://schemas.openxmlformats.org/officeDocument/2006/relationships/slide" Target="slides/slid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320" Type="http://schemas.openxmlformats.org/officeDocument/2006/relationships/customXml" Target="../customXml/item320.xml"/><Relationship Id="rId537" Type="http://schemas.openxmlformats.org/officeDocument/2006/relationships/slide" Target="slides/slide22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341" Type="http://schemas.openxmlformats.org/officeDocument/2006/relationships/customXml" Target="../customXml/item341.xml"/><Relationship Id="rId362" Type="http://schemas.openxmlformats.org/officeDocument/2006/relationships/customXml" Target="../customXml/item362.xml"/><Relationship Id="rId383" Type="http://schemas.openxmlformats.org/officeDocument/2006/relationships/customXml" Target="../customXml/item383.xml"/><Relationship Id="rId418" Type="http://schemas.openxmlformats.org/officeDocument/2006/relationships/customXml" Target="../customXml/item418.xml"/><Relationship Id="rId439" Type="http://schemas.openxmlformats.org/officeDocument/2006/relationships/customXml" Target="../customXml/item439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customXml" Target="../customXml/item285.xml"/><Relationship Id="rId450" Type="http://schemas.openxmlformats.org/officeDocument/2006/relationships/customXml" Target="../customXml/item450.xml"/><Relationship Id="rId471" Type="http://schemas.openxmlformats.org/officeDocument/2006/relationships/customXml" Target="../customXml/item471.xml"/><Relationship Id="rId506" Type="http://schemas.openxmlformats.org/officeDocument/2006/relationships/customXml" Target="../customXml/item506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customXml" Target="../customXml/item310.xml"/><Relationship Id="rId492" Type="http://schemas.openxmlformats.org/officeDocument/2006/relationships/customXml" Target="../customXml/item492.xml"/><Relationship Id="rId527" Type="http://schemas.openxmlformats.org/officeDocument/2006/relationships/slide" Target="slides/slide12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331" Type="http://schemas.openxmlformats.org/officeDocument/2006/relationships/customXml" Target="../customXml/item331.xml"/><Relationship Id="rId352" Type="http://schemas.openxmlformats.org/officeDocument/2006/relationships/customXml" Target="../customXml/item352.xml"/><Relationship Id="rId373" Type="http://schemas.openxmlformats.org/officeDocument/2006/relationships/customXml" Target="../customXml/item373.xml"/><Relationship Id="rId394" Type="http://schemas.openxmlformats.org/officeDocument/2006/relationships/customXml" Target="../customXml/item394.xml"/><Relationship Id="rId408" Type="http://schemas.openxmlformats.org/officeDocument/2006/relationships/customXml" Target="../customXml/item408.xml"/><Relationship Id="rId429" Type="http://schemas.openxmlformats.org/officeDocument/2006/relationships/customXml" Target="../customXml/item429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440" Type="http://schemas.openxmlformats.org/officeDocument/2006/relationships/customXml" Target="../customXml/item440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customXml" Target="../customXml/item296.xml"/><Relationship Id="rId300" Type="http://schemas.openxmlformats.org/officeDocument/2006/relationships/customXml" Target="../customXml/item300.xml"/><Relationship Id="rId461" Type="http://schemas.openxmlformats.org/officeDocument/2006/relationships/customXml" Target="../customXml/item461.xml"/><Relationship Id="rId482" Type="http://schemas.openxmlformats.org/officeDocument/2006/relationships/customXml" Target="../customXml/item482.xml"/><Relationship Id="rId517" Type="http://schemas.openxmlformats.org/officeDocument/2006/relationships/slide" Target="slides/slide2.xml"/><Relationship Id="rId538" Type="http://schemas.openxmlformats.org/officeDocument/2006/relationships/slide" Target="slides/slide23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42" Type="http://schemas.openxmlformats.org/officeDocument/2006/relationships/customXml" Target="../customXml/item342.xml"/><Relationship Id="rId363" Type="http://schemas.openxmlformats.org/officeDocument/2006/relationships/customXml" Target="../customXml/item363.xml"/><Relationship Id="rId384" Type="http://schemas.openxmlformats.org/officeDocument/2006/relationships/customXml" Target="../customXml/item384.xml"/><Relationship Id="rId419" Type="http://schemas.openxmlformats.org/officeDocument/2006/relationships/customXml" Target="../customXml/item419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430" Type="http://schemas.openxmlformats.org/officeDocument/2006/relationships/customXml" Target="../customXml/item430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customXml" Target="../customXml/item286.xml"/><Relationship Id="rId451" Type="http://schemas.openxmlformats.org/officeDocument/2006/relationships/customXml" Target="../customXml/item451.xml"/><Relationship Id="rId472" Type="http://schemas.openxmlformats.org/officeDocument/2006/relationships/customXml" Target="../customXml/item472.xml"/><Relationship Id="rId493" Type="http://schemas.openxmlformats.org/officeDocument/2006/relationships/customXml" Target="../customXml/item493.xml"/><Relationship Id="rId507" Type="http://schemas.openxmlformats.org/officeDocument/2006/relationships/customXml" Target="../customXml/item507.xml"/><Relationship Id="rId528" Type="http://schemas.openxmlformats.org/officeDocument/2006/relationships/slide" Target="slides/slide13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32" Type="http://schemas.openxmlformats.org/officeDocument/2006/relationships/customXml" Target="../customXml/item332.xml"/><Relationship Id="rId353" Type="http://schemas.openxmlformats.org/officeDocument/2006/relationships/customXml" Target="../customXml/item353.xml"/><Relationship Id="rId374" Type="http://schemas.openxmlformats.org/officeDocument/2006/relationships/customXml" Target="../customXml/item374.xml"/><Relationship Id="rId395" Type="http://schemas.openxmlformats.org/officeDocument/2006/relationships/customXml" Target="../customXml/item395.xml"/><Relationship Id="rId409" Type="http://schemas.openxmlformats.org/officeDocument/2006/relationships/customXml" Target="../customXml/item409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420" Type="http://schemas.openxmlformats.org/officeDocument/2006/relationships/customXml" Target="../customXml/item42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customXml" Target="../customXml/item297.xml"/><Relationship Id="rId441" Type="http://schemas.openxmlformats.org/officeDocument/2006/relationships/customXml" Target="../customXml/item441.xml"/><Relationship Id="rId462" Type="http://schemas.openxmlformats.org/officeDocument/2006/relationships/customXml" Target="../customXml/item462.xml"/><Relationship Id="rId483" Type="http://schemas.openxmlformats.org/officeDocument/2006/relationships/customXml" Target="../customXml/item483.xml"/><Relationship Id="rId518" Type="http://schemas.openxmlformats.org/officeDocument/2006/relationships/slide" Target="slides/slide3.xml"/><Relationship Id="rId539" Type="http://schemas.openxmlformats.org/officeDocument/2006/relationships/notesMaster" Target="notesMasters/notesMaster1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22" Type="http://schemas.openxmlformats.org/officeDocument/2006/relationships/customXml" Target="../customXml/item322.xml"/><Relationship Id="rId343" Type="http://schemas.openxmlformats.org/officeDocument/2006/relationships/customXml" Target="../customXml/item343.xml"/><Relationship Id="rId364" Type="http://schemas.openxmlformats.org/officeDocument/2006/relationships/customXml" Target="../customXml/item364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385" Type="http://schemas.openxmlformats.org/officeDocument/2006/relationships/customXml" Target="../customXml/item385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Relationship Id="rId410" Type="http://schemas.openxmlformats.org/officeDocument/2006/relationships/customXml" Target="../customXml/item410.xml"/><Relationship Id="rId431" Type="http://schemas.openxmlformats.org/officeDocument/2006/relationships/customXml" Target="../customXml/item431.xml"/><Relationship Id="rId452" Type="http://schemas.openxmlformats.org/officeDocument/2006/relationships/customXml" Target="../customXml/item452.xml"/><Relationship Id="rId473" Type="http://schemas.openxmlformats.org/officeDocument/2006/relationships/customXml" Target="../customXml/item473.xml"/><Relationship Id="rId494" Type="http://schemas.openxmlformats.org/officeDocument/2006/relationships/customXml" Target="../customXml/item494.xml"/><Relationship Id="rId508" Type="http://schemas.openxmlformats.org/officeDocument/2006/relationships/customXml" Target="../customXml/item508.xml"/><Relationship Id="rId529" Type="http://schemas.openxmlformats.org/officeDocument/2006/relationships/slide" Target="slides/slide14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312" Type="http://schemas.openxmlformats.org/officeDocument/2006/relationships/customXml" Target="../customXml/item312.xml"/><Relationship Id="rId333" Type="http://schemas.openxmlformats.org/officeDocument/2006/relationships/customXml" Target="../customXml/item333.xml"/><Relationship Id="rId354" Type="http://schemas.openxmlformats.org/officeDocument/2006/relationships/customXml" Target="../customXml/item354.xml"/><Relationship Id="rId540" Type="http://schemas.openxmlformats.org/officeDocument/2006/relationships/handoutMaster" Target="handoutMasters/handoutMaster1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75" Type="http://schemas.openxmlformats.org/officeDocument/2006/relationships/customXml" Target="../customXml/item375.xml"/><Relationship Id="rId396" Type="http://schemas.openxmlformats.org/officeDocument/2006/relationships/customXml" Target="../customXml/item396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Relationship Id="rId400" Type="http://schemas.openxmlformats.org/officeDocument/2006/relationships/customXml" Target="../customXml/item400.xml"/><Relationship Id="rId421" Type="http://schemas.openxmlformats.org/officeDocument/2006/relationships/customXml" Target="../customXml/item421.xml"/><Relationship Id="rId442" Type="http://schemas.openxmlformats.org/officeDocument/2006/relationships/customXml" Target="../customXml/item442.xml"/><Relationship Id="rId463" Type="http://schemas.openxmlformats.org/officeDocument/2006/relationships/customXml" Target="../customXml/item463.xml"/><Relationship Id="rId484" Type="http://schemas.openxmlformats.org/officeDocument/2006/relationships/customXml" Target="../customXml/item484.xml"/><Relationship Id="rId519" Type="http://schemas.openxmlformats.org/officeDocument/2006/relationships/slide" Target="slides/slide4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302" Type="http://schemas.openxmlformats.org/officeDocument/2006/relationships/customXml" Target="../customXml/item302.xml"/><Relationship Id="rId323" Type="http://schemas.openxmlformats.org/officeDocument/2006/relationships/customXml" Target="../customXml/item323.xml"/><Relationship Id="rId344" Type="http://schemas.openxmlformats.org/officeDocument/2006/relationships/customXml" Target="../customXml/item344.xml"/><Relationship Id="rId530" Type="http://schemas.openxmlformats.org/officeDocument/2006/relationships/slide" Target="slides/slide15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365" Type="http://schemas.openxmlformats.org/officeDocument/2006/relationships/customXml" Target="../customXml/item365.xml"/><Relationship Id="rId386" Type="http://schemas.openxmlformats.org/officeDocument/2006/relationships/customXml" Target="../customXml/item386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411" Type="http://schemas.openxmlformats.org/officeDocument/2006/relationships/customXml" Target="../customXml/item411.xml"/><Relationship Id="rId432" Type="http://schemas.openxmlformats.org/officeDocument/2006/relationships/customXml" Target="../customXml/item432.xml"/><Relationship Id="rId453" Type="http://schemas.openxmlformats.org/officeDocument/2006/relationships/customXml" Target="../customXml/item453.xml"/><Relationship Id="rId474" Type="http://schemas.openxmlformats.org/officeDocument/2006/relationships/customXml" Target="../customXml/item474.xml"/><Relationship Id="rId509" Type="http://schemas.openxmlformats.org/officeDocument/2006/relationships/customXml" Target="../customXml/item509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313" Type="http://schemas.openxmlformats.org/officeDocument/2006/relationships/customXml" Target="../customXml/item313.xml"/><Relationship Id="rId495" Type="http://schemas.openxmlformats.org/officeDocument/2006/relationships/customXml" Target="../customXml/item495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334" Type="http://schemas.openxmlformats.org/officeDocument/2006/relationships/customXml" Target="../customXml/item334.xml"/><Relationship Id="rId355" Type="http://schemas.openxmlformats.org/officeDocument/2006/relationships/customXml" Target="../customXml/item355.xml"/><Relationship Id="rId376" Type="http://schemas.openxmlformats.org/officeDocument/2006/relationships/customXml" Target="../customXml/item376.xml"/><Relationship Id="rId397" Type="http://schemas.openxmlformats.org/officeDocument/2006/relationships/customXml" Target="../customXml/item397.xml"/><Relationship Id="rId520" Type="http://schemas.openxmlformats.org/officeDocument/2006/relationships/slide" Target="slides/slide5.xml"/><Relationship Id="rId541" Type="http://schemas.openxmlformats.org/officeDocument/2006/relationships/presProps" Target="presProps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401" Type="http://schemas.openxmlformats.org/officeDocument/2006/relationships/customXml" Target="../customXml/item401.xml"/><Relationship Id="rId422" Type="http://schemas.openxmlformats.org/officeDocument/2006/relationships/customXml" Target="../customXml/item422.xml"/><Relationship Id="rId443" Type="http://schemas.openxmlformats.org/officeDocument/2006/relationships/customXml" Target="../customXml/item443.xml"/><Relationship Id="rId464" Type="http://schemas.openxmlformats.org/officeDocument/2006/relationships/customXml" Target="../customXml/item464.xml"/><Relationship Id="rId303" Type="http://schemas.openxmlformats.org/officeDocument/2006/relationships/customXml" Target="../customXml/item303.xml"/><Relationship Id="rId485" Type="http://schemas.openxmlformats.org/officeDocument/2006/relationships/customXml" Target="../customXml/item485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345" Type="http://schemas.openxmlformats.org/officeDocument/2006/relationships/customXml" Target="../customXml/item345.xml"/><Relationship Id="rId387" Type="http://schemas.openxmlformats.org/officeDocument/2006/relationships/customXml" Target="../customXml/item387.xml"/><Relationship Id="rId510" Type="http://schemas.openxmlformats.org/officeDocument/2006/relationships/customXml" Target="../customXml/item51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customXml" Target="../customXml/item247.xml"/><Relationship Id="rId412" Type="http://schemas.openxmlformats.org/officeDocument/2006/relationships/customXml" Target="../customXml/item412.xml"/><Relationship Id="rId107" Type="http://schemas.openxmlformats.org/officeDocument/2006/relationships/customXml" Target="../customXml/item107.xml"/><Relationship Id="rId289" Type="http://schemas.openxmlformats.org/officeDocument/2006/relationships/customXml" Target="../customXml/item289.xml"/><Relationship Id="rId454" Type="http://schemas.openxmlformats.org/officeDocument/2006/relationships/customXml" Target="../customXml/item454.xml"/><Relationship Id="rId496" Type="http://schemas.openxmlformats.org/officeDocument/2006/relationships/customXml" Target="../customXml/item496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56" Type="http://schemas.openxmlformats.org/officeDocument/2006/relationships/customXml" Target="../customXml/item356.xml"/><Relationship Id="rId398" Type="http://schemas.openxmlformats.org/officeDocument/2006/relationships/customXml" Target="../customXml/item398.xml"/><Relationship Id="rId521" Type="http://schemas.openxmlformats.org/officeDocument/2006/relationships/slide" Target="slides/slide6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423" Type="http://schemas.openxmlformats.org/officeDocument/2006/relationships/customXml" Target="../customXml/item423.xml"/><Relationship Id="rId258" Type="http://schemas.openxmlformats.org/officeDocument/2006/relationships/customXml" Target="../customXml/item258.xml"/><Relationship Id="rId465" Type="http://schemas.openxmlformats.org/officeDocument/2006/relationships/customXml" Target="../customXml/item465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325" Type="http://schemas.openxmlformats.org/officeDocument/2006/relationships/customXml" Target="../customXml/item325.xml"/><Relationship Id="rId367" Type="http://schemas.openxmlformats.org/officeDocument/2006/relationships/customXml" Target="../customXml/item367.xml"/><Relationship Id="rId532" Type="http://schemas.openxmlformats.org/officeDocument/2006/relationships/slide" Target="slides/slide17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Relationship Id="rId269" Type="http://schemas.openxmlformats.org/officeDocument/2006/relationships/customXml" Target="../customXml/item269.xml"/><Relationship Id="rId434" Type="http://schemas.openxmlformats.org/officeDocument/2006/relationships/customXml" Target="../customXml/item434.xml"/><Relationship Id="rId476" Type="http://schemas.openxmlformats.org/officeDocument/2006/relationships/customXml" Target="../customXml/item476.xml"/><Relationship Id="rId33" Type="http://schemas.openxmlformats.org/officeDocument/2006/relationships/customXml" Target="../customXml/item33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36" Type="http://schemas.openxmlformats.org/officeDocument/2006/relationships/customXml" Target="../customXml/item336.xml"/><Relationship Id="rId501" Type="http://schemas.openxmlformats.org/officeDocument/2006/relationships/customXml" Target="../customXml/item501.xml"/><Relationship Id="rId543" Type="http://schemas.openxmlformats.org/officeDocument/2006/relationships/theme" Target="theme/theme1.xml"/><Relationship Id="rId75" Type="http://schemas.openxmlformats.org/officeDocument/2006/relationships/customXml" Target="../customXml/item75.xml"/><Relationship Id="rId140" Type="http://schemas.openxmlformats.org/officeDocument/2006/relationships/customXml" Target="../customXml/item140.xml"/><Relationship Id="rId182" Type="http://schemas.openxmlformats.org/officeDocument/2006/relationships/customXml" Target="../customXml/item182.xml"/><Relationship Id="rId378" Type="http://schemas.openxmlformats.org/officeDocument/2006/relationships/customXml" Target="../customXml/item378.xml"/><Relationship Id="rId403" Type="http://schemas.openxmlformats.org/officeDocument/2006/relationships/customXml" Target="../customXml/item403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445" Type="http://schemas.openxmlformats.org/officeDocument/2006/relationships/customXml" Target="../customXml/item445.xml"/><Relationship Id="rId487" Type="http://schemas.openxmlformats.org/officeDocument/2006/relationships/customXml" Target="../customXml/item487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47" Type="http://schemas.openxmlformats.org/officeDocument/2006/relationships/customXml" Target="../customXml/item347.xml"/><Relationship Id="rId512" Type="http://schemas.openxmlformats.org/officeDocument/2006/relationships/customXml" Target="../customXml/item512.xml"/><Relationship Id="rId44" Type="http://schemas.openxmlformats.org/officeDocument/2006/relationships/customXml" Target="../customXml/item44.xml"/><Relationship Id="rId86" Type="http://schemas.openxmlformats.org/officeDocument/2006/relationships/customXml" Target="../customXml/item86.xml"/><Relationship Id="rId151" Type="http://schemas.openxmlformats.org/officeDocument/2006/relationships/customXml" Target="../customXml/item151.xml"/><Relationship Id="rId389" Type="http://schemas.openxmlformats.org/officeDocument/2006/relationships/customXml" Target="../customXml/item389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49" Type="http://schemas.openxmlformats.org/officeDocument/2006/relationships/customXml" Target="../customXml/item249.xml"/><Relationship Id="rId414" Type="http://schemas.openxmlformats.org/officeDocument/2006/relationships/customXml" Target="../customXml/item414.xml"/><Relationship Id="rId456" Type="http://schemas.openxmlformats.org/officeDocument/2006/relationships/customXml" Target="../customXml/item456.xml"/><Relationship Id="rId498" Type="http://schemas.openxmlformats.org/officeDocument/2006/relationships/customXml" Target="../customXml/item498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316" Type="http://schemas.openxmlformats.org/officeDocument/2006/relationships/customXml" Target="../customXml/item316.xml"/><Relationship Id="rId523" Type="http://schemas.openxmlformats.org/officeDocument/2006/relationships/slide" Target="slides/slide8.xml"/><Relationship Id="rId55" Type="http://schemas.openxmlformats.org/officeDocument/2006/relationships/customXml" Target="../customXml/item55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358" Type="http://schemas.openxmlformats.org/officeDocument/2006/relationships/customXml" Target="../customXml/item358.xml"/><Relationship Id="rId162" Type="http://schemas.openxmlformats.org/officeDocument/2006/relationships/customXml" Target="../customXml/item162.xml"/><Relationship Id="rId218" Type="http://schemas.openxmlformats.org/officeDocument/2006/relationships/customXml" Target="../customXml/item218.xml"/><Relationship Id="rId425" Type="http://schemas.openxmlformats.org/officeDocument/2006/relationships/customXml" Target="../customXml/item425.xml"/><Relationship Id="rId467" Type="http://schemas.openxmlformats.org/officeDocument/2006/relationships/customXml" Target="../customXml/item467.xml"/><Relationship Id="rId271" Type="http://schemas.openxmlformats.org/officeDocument/2006/relationships/customXml" Target="../customXml/item271.xml"/><Relationship Id="rId24" Type="http://schemas.openxmlformats.org/officeDocument/2006/relationships/customXml" Target="../customXml/item24.xml"/><Relationship Id="rId66" Type="http://schemas.openxmlformats.org/officeDocument/2006/relationships/customXml" Target="../customXml/item66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369" Type="http://schemas.openxmlformats.org/officeDocument/2006/relationships/customXml" Target="../customXml/item369.xml"/><Relationship Id="rId534" Type="http://schemas.openxmlformats.org/officeDocument/2006/relationships/slide" Target="slides/slide19.xml"/><Relationship Id="rId173" Type="http://schemas.openxmlformats.org/officeDocument/2006/relationships/customXml" Target="../customXml/item173.xml"/><Relationship Id="rId229" Type="http://schemas.openxmlformats.org/officeDocument/2006/relationships/customXml" Target="../customXml/item229.xml"/><Relationship Id="rId380" Type="http://schemas.openxmlformats.org/officeDocument/2006/relationships/customXml" Target="../customXml/item380.xml"/><Relationship Id="rId436" Type="http://schemas.openxmlformats.org/officeDocument/2006/relationships/customXml" Target="../customXml/item436.xml"/><Relationship Id="rId240" Type="http://schemas.openxmlformats.org/officeDocument/2006/relationships/customXml" Target="../customXml/item240.xml"/><Relationship Id="rId478" Type="http://schemas.openxmlformats.org/officeDocument/2006/relationships/customXml" Target="../customXml/item478.xml"/><Relationship Id="rId35" Type="http://schemas.openxmlformats.org/officeDocument/2006/relationships/customXml" Target="../customXml/item35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38" Type="http://schemas.openxmlformats.org/officeDocument/2006/relationships/customXml" Target="../customXml/item338.xml"/><Relationship Id="rId503" Type="http://schemas.openxmlformats.org/officeDocument/2006/relationships/customXml" Target="../customXml/item503.xml"/><Relationship Id="rId8" Type="http://schemas.openxmlformats.org/officeDocument/2006/relationships/customXml" Target="../customXml/item8.xml"/><Relationship Id="rId142" Type="http://schemas.openxmlformats.org/officeDocument/2006/relationships/customXml" Target="../customXml/item142.xml"/><Relationship Id="rId184" Type="http://schemas.openxmlformats.org/officeDocument/2006/relationships/customXml" Target="../customXml/item184.xml"/><Relationship Id="rId391" Type="http://schemas.openxmlformats.org/officeDocument/2006/relationships/customXml" Target="../customXml/item391.xml"/><Relationship Id="rId405" Type="http://schemas.openxmlformats.org/officeDocument/2006/relationships/customXml" Target="../customXml/item405.xml"/><Relationship Id="rId447" Type="http://schemas.openxmlformats.org/officeDocument/2006/relationships/customXml" Target="../customXml/item447.xml"/><Relationship Id="rId251" Type="http://schemas.openxmlformats.org/officeDocument/2006/relationships/customXml" Target="../customXml/item251.xml"/><Relationship Id="rId489" Type="http://schemas.openxmlformats.org/officeDocument/2006/relationships/customXml" Target="../customXml/item489.xml"/><Relationship Id="rId46" Type="http://schemas.openxmlformats.org/officeDocument/2006/relationships/customXml" Target="../customXml/item46.xml"/><Relationship Id="rId293" Type="http://schemas.openxmlformats.org/officeDocument/2006/relationships/customXml" Target="../customXml/item293.xml"/><Relationship Id="rId307" Type="http://schemas.openxmlformats.org/officeDocument/2006/relationships/customXml" Target="../customXml/item307.xml"/><Relationship Id="rId349" Type="http://schemas.openxmlformats.org/officeDocument/2006/relationships/customXml" Target="../customXml/item349.xml"/><Relationship Id="rId514" Type="http://schemas.openxmlformats.org/officeDocument/2006/relationships/customXml" Target="../customXml/item5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CA231F-C610-42BB-B0E4-4F4839BF8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2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>
            <a:lvl1pPr defTabSz="93162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>
            <a:lvl1pPr algn="r" defTabSz="93162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38150" y="4416425"/>
            <a:ext cx="62865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b" anchorCtr="0" compatLnSpc="1">
            <a:prstTxWarp prst="textNoShape">
              <a:avLst/>
            </a:prstTxWarp>
          </a:bodyPr>
          <a:lstStyle>
            <a:lvl1pPr defTabSz="93162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7" rIns="93152" bIns="46577" numCol="1" anchor="b" anchorCtr="0" compatLnSpc="1">
            <a:prstTxWarp prst="textNoShape">
              <a:avLst/>
            </a:prstTxWarp>
          </a:bodyPr>
          <a:lstStyle>
            <a:lvl1pPr algn="r" defTabSz="931629">
              <a:defRPr sz="1200"/>
            </a:lvl1pPr>
          </a:lstStyle>
          <a:p>
            <a:pPr>
              <a:defRPr/>
            </a:pPr>
            <a:fld id="{DE3F6C90-C1AA-46C0-AB51-8C3BAA1D2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8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1" indent="-285708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3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65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99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32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64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98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30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3BD671-6F1D-497D-BA9F-C762CF785F37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 dirty="0" smtClean="0"/>
              <a:t>Introduce</a:t>
            </a:r>
            <a:r>
              <a:rPr lang="en-US" sz="1000" baseline="0" dirty="0" smtClean="0"/>
              <a:t> myself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data portals most often share raw data - a series of point in time numbers – fe</a:t>
            </a:r>
            <a:r>
              <a:rPr lang="en-US" baseline="0" dirty="0" smtClean="0"/>
              <a:t>w denominators, few are </a:t>
            </a:r>
            <a:r>
              <a:rPr lang="en-US" dirty="0" smtClean="0"/>
              <a:t>indicators,</a:t>
            </a:r>
            <a:r>
              <a:rPr lang="en-US" baseline="0" dirty="0" smtClean="0"/>
              <a:t> no trends (example – crime)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Practical</a:t>
            </a:r>
            <a:r>
              <a:rPr lang="en-US" baseline="0" dirty="0" smtClean="0"/>
              <a:t> uses of open data help bolster argument for continuing sharing of open data (and perhaps even expanding it)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9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2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49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comprehensive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2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comprehensive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2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individual organizations can do </a:t>
            </a:r>
          </a:p>
          <a:p>
            <a:endParaRPr lang="en-US" dirty="0" smtClean="0"/>
          </a:p>
          <a:p>
            <a:r>
              <a:rPr lang="en-US" dirty="0" smtClean="0"/>
              <a:t>Like CIC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20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CIC, NAPC,</a:t>
            </a:r>
            <a:r>
              <a:rPr lang="en-US" baseline="0" dirty="0" smtClean="0"/>
              <a:t> Kids Count, etc.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Networks</a:t>
            </a:r>
            <a:r>
              <a:rPr lang="en-US" baseline="0" dirty="0" smtClean="0"/>
              <a:t> can educate their members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 that show value in collaboration</a:t>
            </a:r>
          </a:p>
          <a:p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Mechanisms: spread the stories about open data successes through its </a:t>
            </a:r>
            <a:r>
              <a:rPr lang="en-US" dirty="0" smtClean="0"/>
              <a:t>network</a:t>
            </a:r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For</a:t>
            </a:r>
            <a:r>
              <a:rPr lang="en-US" baseline="0" dirty="0" smtClean="0"/>
              <a:t> NNIP, recognition that this is not a special project, but needs to be interwoven into all of our projects.  Element like community engagement, </a:t>
            </a:r>
            <a:r>
              <a:rPr lang="en-US" baseline="0" smtClean="0"/>
              <a:t>political advocacy.</a:t>
            </a:r>
          </a:p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56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Tx/>
              <a:buNone/>
              <a:defRPr/>
            </a:pPr>
            <a:r>
              <a:rPr lang="en-US" dirty="0" smtClean="0"/>
              <a:t>Half</a:t>
            </a:r>
            <a:r>
              <a:rPr lang="en-US" baseline="0" dirty="0" smtClean="0"/>
              <a:t> the work is just showing up – hearing each other’s perspectives, understanding points of mutual interest, building relationships</a:t>
            </a:r>
          </a:p>
          <a:p>
            <a:pPr marL="0" indent="0" defTabSz="931774">
              <a:buFontTx/>
              <a:buNone/>
              <a:defRPr/>
            </a:pPr>
            <a:endParaRPr lang="en-US" baseline="0" dirty="0" smtClean="0"/>
          </a:p>
          <a:p>
            <a:pPr marL="0" indent="0" defTabSz="931774">
              <a:buFontTx/>
              <a:buNone/>
              <a:defRPr/>
            </a:pPr>
            <a:r>
              <a:rPr lang="en-US" baseline="0" dirty="0" smtClean="0"/>
              <a:t>Federal data agenda – mention APDU, threats to ACS, investments in data.gov, release of new data sets like USPS vacancy data</a:t>
            </a:r>
          </a:p>
          <a:p>
            <a:pPr marL="0" indent="0" defTabSz="931774">
              <a:buFontTx/>
              <a:buNone/>
              <a:defRPr/>
            </a:pPr>
            <a:endParaRPr lang="en-US" baseline="0" dirty="0" smtClean="0"/>
          </a:p>
          <a:p>
            <a:pPr marL="0" indent="0" defTabSz="931774">
              <a:buFontTx/>
              <a:buNone/>
              <a:defRPr/>
            </a:pPr>
            <a:r>
              <a:rPr lang="en-US" baseline="0" dirty="0" smtClean="0"/>
              <a:t>“ valley of disillusionment” - understand how the moving pieces work together – how to assess the health of various sections of the community information infrastructure and identify gaps.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56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hear about local examples in other Chicago</a:t>
            </a:r>
            <a:r>
              <a:rPr lang="en-US" baseline="0" dirty="0" smtClean="0"/>
              <a:t> panels.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20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partners</a:t>
            </a:r>
            <a:r>
              <a:rPr lang="en-US" baseline="0" dirty="0" smtClean="0"/>
              <a:t> have collaborated on </a:t>
            </a:r>
            <a:r>
              <a:rPr lang="en-US" baseline="0" dirty="0" err="1" smtClean="0"/>
              <a:t>hackathons</a:t>
            </a:r>
            <a:r>
              <a:rPr lang="en-US" baseline="0" dirty="0" smtClean="0"/>
              <a:t> – Pittsburgh, Boston, Baltimore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Minneapolis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GET DATE</a:t>
            </a:r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Focus on a theme (visualizing neighborhoods) or a particular data source (crime, education, etc.)  (in talks with the MN Secretary of State to help with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hackathon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specifically around their data -- voting and business licensing). </a:t>
            </a:r>
          </a:p>
          <a:p>
            <a:endParaRPr lang="en-US" dirty="0" smtClean="0"/>
          </a:p>
          <a:p>
            <a:r>
              <a:rPr lang="en-US" dirty="0" smtClean="0"/>
              <a:t>Goals</a:t>
            </a:r>
            <a:r>
              <a:rPr lang="en-US" baseline="0" dirty="0" smtClean="0"/>
              <a:t> – as the first time, more successful in the first two goals than the concrete outcomes so far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4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1" indent="-285708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3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65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99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32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64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98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30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DDAE-039C-4CFA-9099-9D3557ADD492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39" y="4419600"/>
            <a:ext cx="514032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2" tIns="45149" rIns="91902" bIns="45149"/>
          <a:lstStyle/>
          <a:p>
            <a:pPr marL="0" indent="0">
              <a:spcAft>
                <a:spcPct val="20000"/>
              </a:spcAft>
              <a:buFont typeface="Arial" pitchFamily="34" charset="0"/>
              <a:buNone/>
            </a:pPr>
            <a:r>
              <a:rPr lang="en-US" sz="1100" dirty="0" smtClean="0"/>
              <a:t>Note</a:t>
            </a:r>
            <a:r>
              <a:rPr lang="en-US" sz="1100" baseline="0" dirty="0" smtClean="0"/>
              <a:t> full hour and change in </a:t>
            </a:r>
            <a:r>
              <a:rPr lang="en-US" sz="1100" baseline="0" dirty="0" smtClean="0"/>
              <a:t>format</a:t>
            </a:r>
          </a:p>
          <a:p>
            <a:pPr marL="0" indent="0">
              <a:spcAft>
                <a:spcPct val="20000"/>
              </a:spcAft>
              <a:buFont typeface="Arial" pitchFamily="34" charset="0"/>
              <a:buNone/>
            </a:pPr>
            <a:r>
              <a:rPr lang="en-US" sz="1100" baseline="0" dirty="0" smtClean="0"/>
              <a:t>Share thoughts about what we’ve learned this year</a:t>
            </a:r>
          </a:p>
          <a:p>
            <a:pPr marL="0" indent="0">
              <a:spcAft>
                <a:spcPct val="20000"/>
              </a:spcAft>
              <a:buFont typeface="Arial" pitchFamily="34" charset="0"/>
              <a:buNone/>
            </a:pPr>
            <a:endParaRPr lang="en-US" sz="1100" baseline="0" dirty="0" smtClean="0"/>
          </a:p>
          <a:p>
            <a:pPr marL="0" indent="0">
              <a:spcAft>
                <a:spcPct val="20000"/>
              </a:spcAft>
              <a:buFont typeface="Arial" pitchFamily="34" charset="0"/>
              <a:buNone/>
            </a:pPr>
            <a:r>
              <a:rPr lang="en-US" sz="1100" baseline="0" dirty="0" smtClean="0"/>
              <a:t>How many people know about NNIP?  Know about open data community in their local area? </a:t>
            </a:r>
          </a:p>
          <a:p>
            <a:pPr marL="0" indent="0">
              <a:spcAft>
                <a:spcPct val="20000"/>
              </a:spcAft>
              <a:buFont typeface="Arial" pitchFamily="34" charset="0"/>
              <a:buNone/>
            </a:pPr>
            <a:endParaRPr lang="en-US" sz="1100" dirty="0"/>
          </a:p>
        </p:txBody>
      </p:sp>
      <p:sp>
        <p:nvSpPr>
          <p:cNvPr id="245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0737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benefits were definitely more of the intangible kind -- relationship building and getting an audience that was new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hackathons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involved, and we knew that going in.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Have pre-hack sessions (with food and/or happy hour) focused on idea generation and explaining to non-technical folks how these things work and the important role they play (concrete ideas for groups to focus on.)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we heard time and time again from the tech community is that the coders, designers and web developers will come with nothing more than a date and location put to make it really successful, energized, etc. you need great (useful) project ideas.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Focus on a theme (visualizing neighborhoods) or a particular data source (crime, education, etc.)  (in talks with the MN Secretary of State to help with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hackathon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specifically around their data -- voting and business licensing).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(Sponsored) prizes are always good but it needn't be a competition.  We had prize drawings for people who stuck around until the end.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GET</a:t>
            </a:r>
            <a:r>
              <a:rPr lang="en-US" baseline="0" dirty="0" smtClean="0">
                <a:solidFill>
                  <a:srgbClr val="FF0000"/>
                </a:solidFill>
              </a:rPr>
              <a:t> an EXAMPLE OR TWO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87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[LOOK </a:t>
            </a:r>
            <a:r>
              <a:rPr lang="en-US" smtClean="0"/>
              <a:t>AT HOLLY’S</a:t>
            </a:r>
            <a:r>
              <a:rPr lang="en-US" baseline="0" smtClean="0"/>
              <a:t> PPT to TIE THIS TO OPEN DATA]</a:t>
            </a:r>
            <a:endParaRPr lang="en-US" smtClean="0"/>
          </a:p>
          <a:p>
            <a:endParaRPr lang="en-US" dirty="0" smtClean="0"/>
          </a:p>
          <a:p>
            <a:r>
              <a:rPr lang="en-US" dirty="0" err="1" smtClean="0"/>
              <a:t>Sust</a:t>
            </a:r>
            <a:r>
              <a:rPr lang="en-US" dirty="0" smtClean="0"/>
              <a:t> </a:t>
            </a:r>
            <a:r>
              <a:rPr lang="en-US" dirty="0" err="1" smtClean="0"/>
              <a:t>Comm</a:t>
            </a:r>
            <a:endParaRPr lang="en-US" dirty="0" smtClean="0"/>
          </a:p>
          <a:p>
            <a:r>
              <a:rPr lang="en-US" dirty="0" smtClean="0"/>
              <a:t>Initial divisions</a:t>
            </a:r>
          </a:p>
          <a:p>
            <a:r>
              <a:rPr lang="en-US" dirty="0" smtClean="0"/>
              <a:t>Made economic argument</a:t>
            </a:r>
          </a:p>
          <a:p>
            <a:endParaRPr lang="en-US" dirty="0" smtClean="0"/>
          </a:p>
          <a:p>
            <a:r>
              <a:rPr lang="en-US" dirty="0" err="1" smtClean="0"/>
              <a:t>Rel</a:t>
            </a:r>
            <a:r>
              <a:rPr lang="en-US" baseline="0" dirty="0" smtClean="0"/>
              <a:t> with Boston indicators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Equity points in </a:t>
            </a:r>
            <a:r>
              <a:rPr lang="en-US" baseline="0" dirty="0" err="1" smtClean="0"/>
              <a:t>grantmaking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87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Here’s our web site where you can find out more about NNIP and our partners</a:t>
            </a:r>
          </a:p>
          <a:p>
            <a:r>
              <a:rPr lang="en-US" dirty="0" smtClean="0"/>
              <a:t>www.NeighborhoodIndicators.org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1" indent="-285708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3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65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99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32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64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98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30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A127BE-19CE-4EC8-AFA4-715E8D6AFA65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 particular, there is an issue area page to help you connect directly with specific content areas in which our partners work.</a:t>
            </a:r>
          </a:p>
          <a:p>
            <a:endParaRPr lang="en-US" dirty="0" smtClean="0"/>
          </a:p>
          <a:p>
            <a:r>
              <a:rPr lang="en-US" dirty="0" smtClean="0"/>
              <a:t>Sections</a:t>
            </a:r>
            <a:r>
              <a:rPr lang="en-US" baseline="0" dirty="0" smtClean="0"/>
              <a:t> on promise Neighborhoods and Sustainable Communities</a:t>
            </a: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1" indent="-285708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3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65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99" indent="-228567" defTabSz="9301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32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64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98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30" indent="-228567" defTabSz="930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E287F5-F3F8-4450-9B01-3CFDD54BAF75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1390">
              <a:defRPr/>
            </a:pPr>
            <a:r>
              <a:rPr lang="en-US" dirty="0" smtClean="0"/>
              <a:t>Give some background so you understand my</a:t>
            </a:r>
            <a:r>
              <a:rPr lang="en-US" baseline="0" dirty="0" smtClean="0"/>
              <a:t> perspective</a:t>
            </a:r>
          </a:p>
          <a:p>
            <a:pPr marL="0" lvl="1" defTabSz="881390"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marL="0" lvl="1" defTabSz="881390">
              <a:defRPr/>
            </a:pPr>
            <a:r>
              <a:rPr lang="en-US" dirty="0" smtClean="0">
                <a:solidFill>
                  <a:srgbClr val="002060"/>
                </a:solidFill>
              </a:rPr>
              <a:t>Direct</a:t>
            </a:r>
            <a:r>
              <a:rPr lang="en-US" baseline="0" dirty="0" smtClean="0">
                <a:solidFill>
                  <a:srgbClr val="002060"/>
                </a:solidFill>
              </a:rPr>
              <a:t> NNIP – a network of local partners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7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1" indent="-285708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3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65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99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32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64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98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30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DDAE-039C-4CFA-9099-9D3557ADD492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39" y="4419600"/>
            <a:ext cx="514032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2" tIns="45149" rIns="91902" bIns="45149"/>
          <a:lstStyle/>
          <a:p>
            <a:pPr marL="0" lvl="1" defTabSz="881390" eaLnBrk="1" hangingPunct="1">
              <a:defRPr/>
            </a:pPr>
            <a:r>
              <a:rPr lang="en-US" sz="1100" dirty="0">
                <a:solidFill>
                  <a:srgbClr val="002060"/>
                </a:solidFill>
              </a:rPr>
              <a:t>Network is supported by the Annie E. Casey and the John D. and Catherine T MacArthur Foundations</a:t>
            </a:r>
          </a:p>
          <a:p>
            <a:pPr eaLnBrk="1" hangingPunct="1">
              <a:defRPr/>
            </a:pPr>
            <a:r>
              <a:rPr lang="en-US" sz="1100" dirty="0"/>
              <a:t>Bullet 1:  Started with 6 partners, now at 37</a:t>
            </a:r>
          </a:p>
          <a:p>
            <a:pPr eaLnBrk="1" hangingPunct="1">
              <a:defRPr/>
            </a:pPr>
            <a:endParaRPr lang="en-US" sz="1100" dirty="0"/>
          </a:p>
          <a:p>
            <a:pPr eaLnBrk="1" hangingPunct="1"/>
            <a:r>
              <a:rPr lang="en-US" sz="1100" dirty="0"/>
              <a:t>Three necessary components to success (e.g. three-legged stool)</a:t>
            </a:r>
          </a:p>
          <a:p>
            <a:pPr eaLnBrk="1" hangingPunct="1">
              <a:defRPr/>
            </a:pPr>
            <a:endParaRPr lang="en-US" sz="1100" dirty="0"/>
          </a:p>
          <a:p>
            <a:pPr eaLnBrk="1" hangingPunct="1">
              <a:defRPr/>
            </a:pPr>
            <a:r>
              <a:rPr lang="en-US" sz="1100" i="1" dirty="0"/>
              <a:t>Institutions</a:t>
            </a:r>
            <a:r>
              <a:rPr lang="en-US" sz="1100" dirty="0"/>
              <a:t>:  </a:t>
            </a:r>
          </a:p>
          <a:p>
            <a:pPr marL="168401" indent="-168401">
              <a:buFont typeface="Arial" pitchFamily="34" charset="0"/>
              <a:buChar char="•"/>
              <a:defRPr/>
            </a:pPr>
            <a:r>
              <a:rPr lang="en-US" sz="1100" dirty="0"/>
              <a:t>The partners are housed in various types of institutions – universities, independent nonprofits, local funders.  </a:t>
            </a:r>
          </a:p>
          <a:p>
            <a:pPr marL="168401" indent="-168401">
              <a:buFont typeface="Arial" pitchFamily="34" charset="0"/>
              <a:buChar char="•"/>
              <a:defRPr/>
            </a:pPr>
            <a:r>
              <a:rPr lang="en-US" sz="1100" dirty="0"/>
              <a:t>But whatever the home, they are all respected organizations with a long-term stake in their community. </a:t>
            </a:r>
          </a:p>
          <a:p>
            <a:pPr eaLnBrk="1" hangingPunct="1">
              <a:defRPr/>
            </a:pPr>
            <a:endParaRPr lang="en-US" sz="1100" dirty="0"/>
          </a:p>
          <a:p>
            <a:pPr defTabSz="898137">
              <a:defRPr/>
            </a:pPr>
            <a:r>
              <a:rPr lang="en-US" sz="1100" i="1" dirty="0"/>
              <a:t>Data</a:t>
            </a:r>
            <a:r>
              <a:rPr lang="en-US" sz="1100" dirty="0"/>
              <a:t>: </a:t>
            </a:r>
          </a:p>
          <a:p>
            <a:pPr marL="168401" indent="-168401" defTabSz="898137">
              <a:buFont typeface="Arial" pitchFamily="34" charset="0"/>
              <a:buChar char="•"/>
              <a:defRPr/>
            </a:pPr>
            <a:r>
              <a:rPr lang="en-US" sz="1100" dirty="0"/>
              <a:t>Partners all recurrently collect local government data at the address or small area-level on a range of issues – housing, schools, crime, etc.  </a:t>
            </a:r>
          </a:p>
          <a:p>
            <a:pPr marL="168401" indent="-168401" defTabSz="898137">
              <a:buFont typeface="Arial" pitchFamily="34" charset="0"/>
              <a:buChar char="•"/>
              <a:defRPr/>
            </a:pPr>
            <a:r>
              <a:rPr lang="en-US" sz="1100" dirty="0"/>
              <a:t>They handle confidential data responsibly, summing up individual-level data to neighborhood indicators to share broadly. </a:t>
            </a:r>
          </a:p>
          <a:p>
            <a:pPr marL="168401" indent="-168401" defTabSz="898137">
              <a:buFont typeface="Arial" pitchFamily="34" charset="0"/>
              <a:buChar char="•"/>
              <a:defRPr/>
            </a:pPr>
            <a:r>
              <a:rPr lang="en-US" sz="1100" dirty="0">
                <a:cs typeface="Arial" pitchFamily="34" charset="0"/>
              </a:rPr>
              <a:t>There is an economy of scale to having one group provide the service for the community. </a:t>
            </a:r>
          </a:p>
          <a:p>
            <a:pPr marL="168401" indent="-168401" defTabSz="898137">
              <a:buFont typeface="Arial" pitchFamily="34" charset="0"/>
              <a:buChar char="•"/>
              <a:defRPr/>
            </a:pPr>
            <a:r>
              <a:rPr lang="en-US" sz="1100" dirty="0">
                <a:cs typeface="Arial" pitchFamily="34" charset="0"/>
              </a:rPr>
              <a:t>The systems are built incrementally, so partners have different sets of data depending on local context. </a:t>
            </a:r>
            <a:endParaRPr lang="en-US" sz="1100" dirty="0"/>
          </a:p>
          <a:p>
            <a:pPr defTabSz="898137">
              <a:defRPr/>
            </a:pPr>
            <a:endParaRPr lang="en-US" sz="1100" dirty="0"/>
          </a:p>
          <a:p>
            <a:pPr defTabSz="898137">
              <a:defRPr/>
            </a:pPr>
            <a:r>
              <a:rPr lang="en-US" sz="1100" i="1" dirty="0"/>
              <a:t>Mission</a:t>
            </a:r>
            <a:r>
              <a:rPr lang="en-US" sz="1100" dirty="0"/>
              <a:t>:</a:t>
            </a:r>
          </a:p>
          <a:p>
            <a:pPr marL="280667" indent="-280667" defTabSz="898137">
              <a:buFont typeface="Arial" pitchFamily="34" charset="0"/>
              <a:buChar char="•"/>
              <a:defRPr/>
            </a:pPr>
            <a:r>
              <a:rPr lang="en-US" sz="1100" dirty="0"/>
              <a:t>NNIP partners’ values drive all the hard work of acquiring and organizing the data.  The point is to get the information used  - whether for policymaking, community building, program planning.</a:t>
            </a:r>
          </a:p>
          <a:p>
            <a:pPr marL="280667" indent="-280667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100" dirty="0"/>
              <a:t>The founding NNIP partners recognized that not everyone had equal access to information.  Focus began with and remains on low-income </a:t>
            </a:r>
            <a:r>
              <a:rPr lang="en-US" sz="1100" dirty="0" err="1"/>
              <a:t>nghs</a:t>
            </a:r>
            <a:r>
              <a:rPr lang="en-US" sz="1100" dirty="0"/>
              <a:t> that have traditionally not had access to data or training to use data. (democratizing information)</a:t>
            </a:r>
          </a:p>
          <a:p>
            <a:pPr marL="280667" indent="-280667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100" dirty="0"/>
              <a:t>But partners serve wide range of clients - helping citywide nonprofits and even gov’t agencies find and use data in their decisions.</a:t>
            </a:r>
          </a:p>
          <a:p>
            <a:pPr marL="280667" indent="-280667">
              <a:spcAft>
                <a:spcPct val="20000"/>
              </a:spcAft>
              <a:buFont typeface="Arial" pitchFamily="34" charset="0"/>
              <a:buChar char="•"/>
            </a:pPr>
            <a:endParaRPr lang="en-US" sz="1100" dirty="0"/>
          </a:p>
          <a:p>
            <a:pPr>
              <a:spcAft>
                <a:spcPct val="20000"/>
              </a:spcAft>
            </a:pPr>
            <a:r>
              <a:rPr lang="en-US" sz="1100" i="1" dirty="0"/>
              <a:t>Network</a:t>
            </a:r>
            <a:r>
              <a:rPr lang="en-US" sz="1100" dirty="0"/>
              <a:t>:</a:t>
            </a:r>
          </a:p>
          <a:p>
            <a:pPr marL="280667" indent="-280667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100" dirty="0"/>
              <a:t>UI coordinates the network:  organizes partner meetings, helps new partners get started, develops cross-site projects, and serves as a national advocate for the importance of local capacity to use data to inform community action. </a:t>
            </a:r>
          </a:p>
          <a:p>
            <a:pPr>
              <a:spcAft>
                <a:spcPct val="20000"/>
              </a:spcAft>
            </a:pPr>
            <a:endParaRPr lang="en-US" sz="1100" dirty="0"/>
          </a:p>
          <a:p>
            <a:pPr marL="358731" indent="-367181">
              <a:spcAft>
                <a:spcPct val="20000"/>
              </a:spcAft>
              <a:buFont typeface="Arial" pitchFamily="34" charset="0"/>
              <a:buChar char="•"/>
            </a:pPr>
            <a:endParaRPr lang="en-US" sz="1100" dirty="0"/>
          </a:p>
        </p:txBody>
      </p:sp>
      <p:sp>
        <p:nvSpPr>
          <p:cNvPr id="245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0737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– primer on open data (term thrown around a lot)  (Exciting</a:t>
            </a:r>
            <a:r>
              <a:rPr lang="en-US" baseline="0" dirty="0" smtClean="0"/>
              <a:t> to see there are l</a:t>
            </a:r>
            <a:r>
              <a:rPr lang="en-US" dirty="0" smtClean="0"/>
              <a:t>ots of examples in panels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 Data is an ideal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usually coming from issue-specific motivation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</a:t>
            </a:r>
            <a:r>
              <a:rPr lang="en-US" baseline="0" dirty="0" smtClean="0"/>
              <a:t>e groups – Sunlight </a:t>
            </a:r>
            <a:r>
              <a:rPr lang="en-US" baseline="0" dirty="0" err="1" smtClean="0"/>
              <a:t>Fndn</a:t>
            </a:r>
            <a:r>
              <a:rPr lang="en-US" baseline="0" dirty="0" smtClean="0"/>
              <a:t>, Code for America, Open Knowledge Foundation, World Bank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0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Govt</a:t>
            </a:r>
            <a:r>
              <a:rPr lang="en-US" baseline="0" dirty="0" smtClean="0"/>
              <a:t> statements: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Could be at the local, state, or federal levels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Vary in breadth and strength of </a:t>
            </a:r>
            <a:r>
              <a:rPr lang="en-US" dirty="0" smtClean="0"/>
              <a:t>mandates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Sunlight project researching/promoting</a:t>
            </a:r>
            <a:r>
              <a:rPr lang="en-US" baseline="0" dirty="0" smtClean="0"/>
              <a:t> local open data, recent Utah legislation, Chicago and Cook County are leaders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Apps – mostly citizens</a:t>
            </a:r>
            <a:r>
              <a:rPr lang="en-US" baseline="0" dirty="0" smtClean="0"/>
              <a:t> as consumers of public services; individual decisions (bus apps, parking)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4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1" indent="-285708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3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65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99" indent="-228567" defTabSz="92855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32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64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98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30" indent="-228567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DDAE-039C-4CFA-9099-9D3557ADD492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39" y="4419600"/>
            <a:ext cx="514032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2" tIns="45149" rIns="91902" bIns="45149"/>
          <a:lstStyle/>
          <a:p>
            <a:pPr marL="514350" indent="-514350">
              <a:spcAft>
                <a:spcPts val="1200"/>
              </a:spcAft>
              <a:buFont typeface="+mj-lt"/>
              <a:buAutoNum type="romanUcPeriod"/>
            </a:pPr>
            <a:r>
              <a:rPr lang="en-US" dirty="0" smtClean="0"/>
              <a:t>Introduction to NNIP partners and Open Data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Current state of Open Data in NNIP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 smtClean="0"/>
              <a:t>Partner awareness and participation (survey results)</a:t>
            </a:r>
          </a:p>
          <a:p>
            <a:pPr marL="880110" lvl="1" indent="-514350">
              <a:spcAft>
                <a:spcPts val="1200"/>
              </a:spcAft>
              <a:buFont typeface="+mj-lt"/>
              <a:buAutoNum type="alphaUcPeriod"/>
            </a:pPr>
            <a:r>
              <a:rPr lang="en-US" dirty="0" smtClean="0"/>
              <a:t>Practice of open data (from scan of partner websites)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Case studies of involvement</a:t>
            </a:r>
          </a:p>
          <a:p>
            <a:pPr marL="880110" lvl="1" indent="-514350">
              <a:spcAft>
                <a:spcPts val="1200"/>
              </a:spcAft>
              <a:buFont typeface="+mj-lt"/>
              <a:buAutoNum type="alphaUcPeriod"/>
            </a:pPr>
            <a:r>
              <a:rPr lang="en-US" dirty="0" smtClean="0"/>
              <a:t>Chicago, Milwaukee, Oakland, Pittsburgh, </a:t>
            </a:r>
          </a:p>
          <a:p>
            <a:pPr marL="514350" indent="-514350">
              <a:spcAft>
                <a:spcPts val="1200"/>
              </a:spcAft>
              <a:buFont typeface="+mj-lt"/>
              <a:buAutoNum type="romanUcPeriod"/>
            </a:pPr>
            <a:r>
              <a:rPr lang="en-US" dirty="0" smtClean="0"/>
              <a:t>What Open Data offers to NNIP partners</a:t>
            </a:r>
          </a:p>
          <a:p>
            <a:pPr marL="514350" indent="-514350">
              <a:spcAft>
                <a:spcPts val="1200"/>
              </a:spcAft>
              <a:buFont typeface="+mj-lt"/>
              <a:buAutoNum type="romanUcPeriod"/>
            </a:pPr>
            <a:r>
              <a:rPr lang="en-US" dirty="0" smtClean="0"/>
              <a:t>What NNIP offers to Open Data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Recommendations for the network</a:t>
            </a:r>
          </a:p>
          <a:p>
            <a:pPr marL="358731" indent="-367181">
              <a:spcAft>
                <a:spcPct val="20000"/>
              </a:spcAft>
              <a:buFont typeface="Arial" pitchFamily="34" charset="0"/>
              <a:buChar char="•"/>
            </a:pPr>
            <a:endParaRPr lang="en-US" sz="1100" dirty="0" smtClean="0"/>
          </a:p>
          <a:p>
            <a:pPr marL="0" indent="0">
              <a:spcAft>
                <a:spcPct val="20000"/>
              </a:spcAft>
              <a:buFont typeface="Arial" pitchFamily="34" charset="0"/>
              <a:buNone/>
            </a:pPr>
            <a:r>
              <a:rPr lang="en-US" sz="1100" dirty="0" smtClean="0"/>
              <a:t>***FIRST TIME TRYING</a:t>
            </a:r>
            <a:r>
              <a:rPr lang="en-US" sz="1100" baseline="0" dirty="0" smtClean="0"/>
              <a:t> IT OUT BEYOND NNIP – LET’S SEE HOW IT TRANSLATES***</a:t>
            </a:r>
          </a:p>
          <a:p>
            <a:pPr marL="0" indent="0">
              <a:spcAft>
                <a:spcPct val="20000"/>
              </a:spcAft>
              <a:buFont typeface="Arial" pitchFamily="34" charset="0"/>
              <a:buNone/>
            </a:pPr>
            <a:r>
              <a:rPr lang="en-US" sz="1100" baseline="0" dirty="0" smtClean="0"/>
              <a:t>Ask question – how many people know about open data activities in their local area?</a:t>
            </a:r>
            <a:endParaRPr lang="en-US" sz="1100" dirty="0"/>
          </a:p>
        </p:txBody>
      </p:sp>
      <p:sp>
        <p:nvSpPr>
          <p:cNvPr id="245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0737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</a:t>
            </a:r>
            <a:r>
              <a:rPr lang="en-US" baseline="0" dirty="0" smtClean="0"/>
              <a:t> open data work and other experiences of our partners, we now have a more complex understanding of components needed for healthy community information 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Walk through Slide.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interested in how prices interact, how they reinforce each other.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F6C90-C1AA-46C0-AB51-8C3BAA1D2B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47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baseline="0" dirty="0" smtClean="0"/>
              <a:t> Data and Indicators Projects mutually support each other even without interacting or deliberate coordination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Without</a:t>
            </a:r>
            <a:r>
              <a:rPr lang="en-US" baseline="0" dirty="0" smtClean="0"/>
              <a:t> doing anything…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C07F-9452-4721-A305-F9512C0820C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D849-FCCA-4921-915C-6075FE7ECA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33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4D6D-5F90-4F40-B35C-5437EB42F7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896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9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9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F1EB-5F9A-4C76-BBE4-6C5B01AD80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87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D88A-239E-4D95-8722-01E9A5A417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856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0F89C-EB31-4541-8924-9F34DAE92B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073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481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4703-111F-4997-987E-BACCD8BECA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987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41477" y="6248400"/>
            <a:ext cx="2133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F8923-7FBA-4DC7-9409-39812D0DC97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52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1F6B-802E-49CC-A39E-5A22F11AA2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896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B375-30E8-4DE3-90CB-0C24FA85AE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58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336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FBEE-7DDB-460F-98D7-1AFE8DE8EE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833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DE37-CE78-4DC1-BFAC-ACC8F64E20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162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1A2C620-BA49-4BF8-BFCD-3F457394E3D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83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trobostondatacommon.org/" TargetMode="External"/><Relationship Id="rId7" Type="http://schemas.openxmlformats.org/officeDocument/2006/relationships/image" Target="../media/image7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://regionalindicators.org/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dicators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dicators.org/activities/issu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33413"/>
            <a:ext cx="7175500" cy="2133600"/>
          </a:xfrm>
        </p:spPr>
        <p:txBody>
          <a:bodyPr/>
          <a:lstStyle/>
          <a:p>
            <a:pPr eaLnBrk="1" hangingPunct="1"/>
            <a:r>
              <a:rPr lang="en-US" sz="3200" i="1" dirty="0"/>
              <a:t>Allies in </a:t>
            </a:r>
            <a:r>
              <a:rPr lang="en-US" sz="3200" i="1" dirty="0" smtClean="0"/>
              <a:t>Advancing Transparency: </a:t>
            </a:r>
            <a:br>
              <a:rPr lang="en-US" sz="3200" i="1" dirty="0" smtClean="0"/>
            </a:br>
            <a:r>
              <a:rPr lang="en-US" sz="3200" i="1" dirty="0" smtClean="0"/>
              <a:t>Indicator </a:t>
            </a:r>
            <a:r>
              <a:rPr lang="en-US" sz="3200" i="1" dirty="0"/>
              <a:t>Projects </a:t>
            </a:r>
            <a:r>
              <a:rPr lang="en-US" sz="3200" i="1" dirty="0" smtClean="0"/>
              <a:t>&amp;</a:t>
            </a:r>
            <a:r>
              <a:rPr lang="en-US" sz="3200" i="1" dirty="0"/>
              <a:t> </a:t>
            </a:r>
            <a:r>
              <a:rPr lang="en-US" sz="3200" i="1" dirty="0" smtClean="0"/>
              <a:t>Open Data</a:t>
            </a:r>
            <a:endParaRPr lang="en-US" sz="3200" i="1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125" y="3008313"/>
            <a:ext cx="6737350" cy="2936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Kathy Pettit, The Urban Institute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Community Indicators Consortium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17, 2013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600" dirty="0" smtClean="0"/>
              <a:t>Indicator Projects Benefit </a:t>
            </a:r>
            <a:br>
              <a:rPr lang="en-US" sz="3600" dirty="0" smtClean="0"/>
            </a:br>
            <a:r>
              <a:rPr lang="en-US" sz="3600" dirty="0" smtClean="0"/>
              <a:t>Open Data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620000" cy="48737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Assemble</a:t>
            </a:r>
            <a:r>
              <a:rPr lang="en-US" dirty="0"/>
              <a:t>, transform and disseminate </a:t>
            </a:r>
            <a:r>
              <a:rPr lang="en-US" dirty="0" smtClean="0"/>
              <a:t>data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Move from raw data to relevant information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Apply </a:t>
            </a:r>
            <a:r>
              <a:rPr lang="en-US" dirty="0"/>
              <a:t>the data to achieve </a:t>
            </a:r>
            <a:r>
              <a:rPr lang="en-US" dirty="0" smtClean="0"/>
              <a:t>impact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Demonstrate value of opening data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Serve as bridge for </a:t>
            </a:r>
            <a:r>
              <a:rPr lang="en-US" sz="2400" dirty="0"/>
              <a:t>policy and </a:t>
            </a:r>
            <a:r>
              <a:rPr lang="en-US" sz="2400" dirty="0" smtClean="0"/>
              <a:t>community action</a:t>
            </a:r>
          </a:p>
          <a:p>
            <a:pPr lvl="1">
              <a:spcAft>
                <a:spcPts val="1200"/>
              </a:spcAft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8907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Recommendations </a:t>
            </a:r>
            <a:r>
              <a:rPr lang="en-US" sz="3200" dirty="0"/>
              <a:t>for </a:t>
            </a:r>
            <a:r>
              <a:rPr lang="en-US" sz="3200" dirty="0" smtClean="0"/>
              <a:t>INDICATORS ORGANIZATIONS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get involved in Open Data?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31848"/>
            <a:ext cx="7620000" cy="48737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Engage new </a:t>
            </a:r>
            <a:r>
              <a:rPr lang="en-US" dirty="0"/>
              <a:t>audiences and allies </a:t>
            </a:r>
            <a:r>
              <a:rPr lang="en-US" dirty="0" smtClean="0"/>
              <a:t>to advance your mission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Extend your organization’s skills and capacity</a:t>
            </a:r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93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6154" y="1691172"/>
            <a:ext cx="7772400" cy="48737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Apply the data to achieve impact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Advise developers on priority data sets and useful applications to benefit communities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Act as liaison </a:t>
            </a:r>
            <a:r>
              <a:rPr lang="en-US" sz="2400" dirty="0" smtClean="0"/>
              <a:t>between community and issue-based groups and civic developers</a:t>
            </a: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Co-host events, such as </a:t>
            </a:r>
            <a:r>
              <a:rPr lang="en-US" sz="2400" dirty="0" err="1" smtClean="0"/>
              <a:t>codeathons</a:t>
            </a:r>
            <a:r>
              <a:rPr lang="en-US" sz="2400" dirty="0" smtClean="0"/>
              <a:t>, </a:t>
            </a:r>
            <a:r>
              <a:rPr lang="en-US" sz="2400" dirty="0" err="1" smtClean="0"/>
              <a:t>CityCamps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dirty="0" smtClean="0"/>
              <a:t>Use </a:t>
            </a:r>
            <a:r>
              <a:rPr lang="en-US" dirty="0"/>
              <a:t>data to strengthen civic capacity </a:t>
            </a:r>
            <a:r>
              <a:rPr lang="en-US" dirty="0" smtClean="0"/>
              <a:t>&amp; governance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Join coalitions </a:t>
            </a:r>
            <a:r>
              <a:rPr lang="en-US" sz="2400" dirty="0"/>
              <a:t>to advocate for open data </a:t>
            </a:r>
            <a:r>
              <a:rPr lang="en-US" sz="2400" dirty="0" smtClean="0"/>
              <a:t>policies</a:t>
            </a: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Roles for Indicators Organizations in </a:t>
            </a:r>
            <a:r>
              <a:rPr lang="en-US" dirty="0"/>
              <a:t>Open </a:t>
            </a:r>
            <a:r>
              <a:rPr lang="en-US" dirty="0" smtClean="0"/>
              <a:t>Data             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97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6154" y="1691172"/>
            <a:ext cx="7772400" cy="48737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Use </a:t>
            </a:r>
            <a:r>
              <a:rPr lang="en-US" dirty="0"/>
              <a:t>data to strengthen civic capacity </a:t>
            </a:r>
            <a:r>
              <a:rPr lang="en-US" dirty="0" smtClean="0"/>
              <a:t>&amp; governance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Join coalitions </a:t>
            </a:r>
            <a:r>
              <a:rPr lang="en-US" sz="2400" dirty="0"/>
              <a:t>to advocate for open data </a:t>
            </a:r>
            <a:r>
              <a:rPr lang="en-US" sz="2400" dirty="0" smtClean="0"/>
              <a:t>policies</a:t>
            </a:r>
          </a:p>
          <a:p>
            <a:pPr lvl="1">
              <a:spcAft>
                <a:spcPts val="1200"/>
              </a:spcAft>
            </a:pPr>
            <a:r>
              <a:rPr lang="en-US"/>
              <a:t>Elevate issues of equity in the open data conversation; consider who is benefiting</a:t>
            </a:r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Roles for Indicators Organizations in </a:t>
            </a:r>
            <a:r>
              <a:rPr lang="en-US" dirty="0"/>
              <a:t>Open </a:t>
            </a:r>
            <a:r>
              <a:rPr lang="en-US" dirty="0" smtClean="0"/>
              <a:t>Data             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09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Recommendations </a:t>
            </a:r>
            <a:r>
              <a:rPr lang="en-US" sz="3200" dirty="0"/>
              <a:t>for </a:t>
            </a:r>
            <a:r>
              <a:rPr lang="en-US" sz="3200" dirty="0" smtClean="0"/>
              <a:t>NATIONAL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Encourage </a:t>
            </a:r>
            <a:r>
              <a:rPr lang="en-US" dirty="0"/>
              <a:t>more involvement with the open data community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Publicize relevant nationally available open data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Encourage indicator projects to </a:t>
            </a:r>
            <a:r>
              <a:rPr lang="en-US" dirty="0"/>
              <a:t>release data in developer-friendly formats with complete metadata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Outline possible roles in open data for indicators projects; highlight local examples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Encourage state-level coordination around open data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 for </a:t>
            </a:r>
            <a:r>
              <a:rPr lang="en-US" dirty="0" smtClean="0"/>
              <a:t>National Networks in </a:t>
            </a:r>
            <a:r>
              <a:rPr lang="en-US" dirty="0"/>
              <a:t>Open Data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94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Direct engagement and sharing with open data stakeholders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Attend each other’s meetings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Advocate together on the national level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Build knowledge about the components needed for successful open data release and use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Roles for National Networks in Open Data </a:t>
            </a:r>
            <a:r>
              <a:rPr lang="en-US" sz="3200" dirty="0" smtClean="0"/>
              <a:t>(cont.)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982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LOCAl</a:t>
            </a:r>
            <a:r>
              <a:rPr lang="en-US" sz="3200" smtClean="0"/>
              <a:t>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Visualizing Neighborhoods </a:t>
            </a:r>
            <a:r>
              <a:rPr lang="en-US" dirty="0" smtClean="0"/>
              <a:t>in the Twin Cities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800"/>
              </a:spcAft>
              <a:buClr>
                <a:schemeClr val="tx2"/>
              </a:buClr>
            </a:pPr>
            <a:r>
              <a:rPr lang="en-US" b="1" dirty="0" smtClean="0"/>
              <a:t>Sponsors</a:t>
            </a:r>
            <a:r>
              <a:rPr lang="en-US" dirty="0" smtClean="0"/>
              <a:t>: Center </a:t>
            </a:r>
            <a:r>
              <a:rPr lang="en-US" dirty="0"/>
              <a:t>for Urban and Regional </a:t>
            </a:r>
            <a:r>
              <a:rPr lang="en-US" dirty="0" smtClean="0"/>
              <a:t>Affairs (at University of Minnesota) </a:t>
            </a:r>
            <a:r>
              <a:rPr lang="en-US" dirty="0"/>
              <a:t>and Open Twin </a:t>
            </a:r>
            <a:r>
              <a:rPr lang="en-US" dirty="0" smtClean="0"/>
              <a:t>Cities</a:t>
            </a:r>
          </a:p>
          <a:p>
            <a:pPr marL="342900" lvl="1" indent="-342900">
              <a:spcAft>
                <a:spcPts val="800"/>
              </a:spcAft>
              <a:buClr>
                <a:schemeClr val="tx2"/>
              </a:buClr>
            </a:pPr>
            <a:r>
              <a:rPr lang="en-US" b="1" dirty="0"/>
              <a:t>Goals</a:t>
            </a:r>
            <a:r>
              <a:rPr lang="en-US" dirty="0"/>
              <a:t>: start conversations, build community, experiment, and prototype projects for neighborhoods</a:t>
            </a:r>
          </a:p>
          <a:p>
            <a:pPr marL="342900" lvl="1" indent="-342900">
              <a:spcAft>
                <a:spcPts val="800"/>
              </a:spcAft>
              <a:buClr>
                <a:schemeClr val="tx2"/>
              </a:buClr>
            </a:pPr>
            <a:r>
              <a:rPr lang="en-US" b="1" dirty="0" smtClean="0"/>
              <a:t>Activities</a:t>
            </a:r>
            <a:r>
              <a:rPr lang="en-US" dirty="0" smtClean="0"/>
              <a:t>: Explore how data can be used for research, analysis, mapping, outreach, engagement, and communication</a:t>
            </a:r>
          </a:p>
          <a:p>
            <a:pPr marL="342900" lvl="1" indent="-342900">
              <a:spcAft>
                <a:spcPts val="800"/>
              </a:spcAft>
              <a:buClr>
                <a:schemeClr val="tx2"/>
              </a:buClr>
            </a:pPr>
            <a:r>
              <a:rPr lang="en-US" b="1" dirty="0" smtClean="0"/>
              <a:t>Participants</a:t>
            </a:r>
            <a:r>
              <a:rPr lang="en-US" dirty="0"/>
              <a:t>: neighborhood leaders, technologists, data visualizers, </a:t>
            </a:r>
            <a:r>
              <a:rPr lang="en-US" dirty="0" smtClean="0"/>
              <a:t>designers</a:t>
            </a:r>
            <a:r>
              <a:rPr lang="en-US" dirty="0"/>
              <a:t>, artists, scientists, civil </a:t>
            </a:r>
            <a:r>
              <a:rPr lang="en-US" dirty="0" smtClean="0"/>
              <a:t>servants</a:t>
            </a:r>
          </a:p>
        </p:txBody>
      </p:sp>
    </p:spTree>
    <p:extLst>
      <p:ext uri="{BB962C8B-B14F-4D97-AF65-F5344CB8AC3E}">
        <p14:creationId xmlns:p14="http://schemas.microsoft.com/office/powerpoint/2010/main" val="12947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1938"/>
            <a:ext cx="8469312" cy="129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Today’s Plan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38188" y="1927225"/>
            <a:ext cx="7727950" cy="4800600"/>
          </a:xfrm>
        </p:spPr>
        <p:txBody>
          <a:bodyPr/>
          <a:lstStyle/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Introduction to NNIP and to Open Data</a:t>
            </a:r>
          </a:p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Synergy between Indicators Projects and Open Data</a:t>
            </a:r>
          </a:p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Recommendations </a:t>
            </a:r>
          </a:p>
          <a:p>
            <a:pPr marL="806450" lvl="1" indent="-457200" eaLnBrk="1" hangingPunct="1">
              <a:spcAft>
                <a:spcPct val="20000"/>
              </a:spcAft>
            </a:pPr>
            <a:r>
              <a:rPr lang="en-US" dirty="0"/>
              <a:t>F</a:t>
            </a:r>
            <a:r>
              <a:rPr lang="en-US" dirty="0" smtClean="0"/>
              <a:t>or Indicators Organizations</a:t>
            </a:r>
          </a:p>
          <a:p>
            <a:pPr marL="806450" lvl="1" indent="-457200" eaLnBrk="1" hangingPunct="1">
              <a:spcAft>
                <a:spcPct val="20000"/>
              </a:spcAft>
            </a:pPr>
            <a:r>
              <a:rPr lang="en-US" dirty="0" smtClean="0"/>
              <a:t>For </a:t>
            </a:r>
            <a:r>
              <a:rPr lang="en-US" dirty="0"/>
              <a:t>N</a:t>
            </a:r>
            <a:r>
              <a:rPr lang="en-US" dirty="0" smtClean="0"/>
              <a:t>ational Networks</a:t>
            </a:r>
          </a:p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Local Example</a:t>
            </a:r>
          </a:p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Discussion</a:t>
            </a:r>
          </a:p>
          <a:p>
            <a:pPr marL="457200" indent="-457200" eaLnBrk="1" hangingPunct="1">
              <a:spcAft>
                <a:spcPct val="200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8638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3" y="2848707"/>
            <a:ext cx="8484809" cy="300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9" y="328247"/>
            <a:ext cx="3036265" cy="19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03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t="4047" r="31613"/>
          <a:stretch>
            <a:fillRect/>
          </a:stretch>
        </p:blipFill>
        <p:spPr bwMode="auto">
          <a:xfrm>
            <a:off x="601055" y="1226344"/>
            <a:ext cx="3602038" cy="54943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t="4167" r="32498" b="2028"/>
          <a:stretch>
            <a:fillRect/>
          </a:stretch>
        </p:blipFill>
        <p:spPr bwMode="auto">
          <a:xfrm>
            <a:off x="4786881" y="1227931"/>
            <a:ext cx="3454400" cy="54927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/>
        </p:nvSpPr>
        <p:spPr bwMode="auto">
          <a:xfrm>
            <a:off x="457200" y="1373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54061"/>
                </a:solidFill>
                <a:latin typeface="Rockwell" pitchFamily="18" charset="0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Rockwell" pitchFamily="18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Rockwell" pitchFamily="18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Rockwell" pitchFamily="18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Rockwell" pitchFamily="18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Rockwell" pitchFamily="18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Rockwell" pitchFamily="18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Rockwell" pitchFamily="18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5406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a typeface="+mj-ea"/>
              </a:rPr>
              <a:t>Metro Boston</a:t>
            </a:r>
            <a:br>
              <a:rPr lang="en-US" dirty="0" smtClean="0">
                <a:ea typeface="+mj-ea"/>
              </a:rPr>
            </a:br>
            <a:r>
              <a:rPr lang="en-US" sz="2700" cap="all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</a:rPr>
              <a:t>DataCommon</a:t>
            </a:r>
            <a:r>
              <a:rPr lang="en-US" sz="2700" cap="all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</a:rPr>
              <a:t> &amp; Regional Indicators</a:t>
            </a:r>
            <a:endParaRPr lang="en-US" sz="2700" cap="all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9"/>
          <a:stretch/>
        </p:blipFill>
        <p:spPr>
          <a:xfrm>
            <a:off x="3256823" y="4442548"/>
            <a:ext cx="5670361" cy="20270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704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4119F-B92C-407F-9F21-83EF5363B725}" type="slidenum">
              <a:rPr lang="en-US" altLang="en-US" smtClean="0"/>
              <a:pPr eaLnBrk="1" hangingPunct="1"/>
              <a:t>22</a:t>
            </a:fld>
            <a:endParaRPr lang="en-US" altLang="en-US" dirty="0" smtClean="0"/>
          </a:p>
        </p:txBody>
      </p:sp>
      <p:pic>
        <p:nvPicPr>
          <p:cNvPr id="19459" name="Picture 2" descr="Screen Clippi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9813" y="3786188"/>
            <a:ext cx="4735512" cy="4619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www.NeighborhoodIndicators.org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creen Clippi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9144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87325"/>
            <a:ext cx="7796213" cy="4619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</a:rPr>
              <a:t>http://www.neighborhoodindicators.org/activities/issues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41477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&lt;#&gt;</a:t>
            </a:r>
            <a:endParaRPr lang="en-US" alt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28719" b="30940"/>
          <a:stretch>
            <a:fillRect/>
          </a:stretch>
        </p:blipFill>
        <p:spPr bwMode="auto">
          <a:xfrm>
            <a:off x="963613" y="1939925"/>
            <a:ext cx="769937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" y="447675"/>
            <a:ext cx="85963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5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1938"/>
            <a:ext cx="8469312" cy="129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NNIP Basics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38188" y="1927225"/>
            <a:ext cx="7727950" cy="4800600"/>
          </a:xfrm>
        </p:spPr>
        <p:txBody>
          <a:bodyPr/>
          <a:lstStyle/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Collaborative effort since 1995 </a:t>
            </a:r>
          </a:p>
          <a:p>
            <a:pPr marL="838200" lvl="1" indent="-381000" eaLnBrk="1" hangingPunct="1">
              <a:spcAft>
                <a:spcPct val="20000"/>
              </a:spcAft>
            </a:pPr>
            <a:r>
              <a:rPr lang="en-US" dirty="0" smtClean="0"/>
              <a:t>Urban Institute &amp; local partners; now 37 cities</a:t>
            </a:r>
          </a:p>
          <a:p>
            <a:pPr marL="838200" lvl="1" indent="-381000" eaLnBrk="1" hangingPunct="1">
              <a:spcAft>
                <a:spcPct val="20000"/>
              </a:spcAft>
            </a:pPr>
            <a:r>
              <a:rPr lang="en-US" dirty="0" smtClean="0"/>
              <a:t>All partners build and operate neighborhood level information systems using local data</a:t>
            </a:r>
          </a:p>
          <a:p>
            <a:pPr marL="838200" lvl="1" indent="-381000" eaLnBrk="1" hangingPunct="1">
              <a:spcAft>
                <a:spcPct val="20000"/>
              </a:spcAft>
            </a:pPr>
            <a:r>
              <a:rPr lang="en-US" dirty="0" smtClean="0"/>
              <a:t>Success based on:</a:t>
            </a:r>
          </a:p>
          <a:p>
            <a:pPr marL="1133475" lvl="2" indent="-381000" eaLnBrk="1" hangingPunct="1">
              <a:spcAft>
                <a:spcPct val="20000"/>
              </a:spcAft>
            </a:pPr>
            <a:r>
              <a:rPr lang="en-US" dirty="0" smtClean="0"/>
              <a:t>Trusted and engaged institutions</a:t>
            </a:r>
          </a:p>
          <a:p>
            <a:pPr marL="1133475" lvl="2" indent="-381000" eaLnBrk="1" hangingPunct="1">
              <a:spcAft>
                <a:spcPct val="20000"/>
              </a:spcAft>
            </a:pPr>
            <a:r>
              <a:rPr lang="en-US" dirty="0" smtClean="0"/>
              <a:t>Relevant and high-quality data</a:t>
            </a:r>
          </a:p>
          <a:p>
            <a:pPr marL="1133475" lvl="2" indent="-381000" eaLnBrk="1" hangingPunct="1">
              <a:spcAft>
                <a:spcPct val="20000"/>
              </a:spcAft>
            </a:pPr>
            <a:r>
              <a:rPr lang="en-US" dirty="0" smtClean="0"/>
              <a:t>Mission to support use of data for local 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Open Data?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600200"/>
            <a:ext cx="8008071" cy="487375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 set of principles: open data will…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Provide access to a public good funded by taxpayers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Increase transparency so that citizens can hold governments accountable and engage in public discourse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Add </a:t>
            </a:r>
            <a:r>
              <a:rPr lang="en-US" dirty="0"/>
              <a:t>value </a:t>
            </a:r>
            <a:r>
              <a:rPr lang="en-US" dirty="0" smtClean="0"/>
              <a:t>to </a:t>
            </a:r>
            <a:r>
              <a:rPr lang="en-US" dirty="0"/>
              <a:t>the private sector and </a:t>
            </a:r>
            <a:r>
              <a:rPr lang="en-US" dirty="0" smtClean="0"/>
              <a:t>society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 movement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 community of “good government” advocates, civic developers, elected officials, government staff, and others advocating for open data principles</a:t>
            </a:r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9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Open Data? (</a:t>
            </a:r>
            <a:r>
              <a:rPr lang="en-US" sz="3600" dirty="0" smtClean="0">
                <a:latin typeface="+mn-lt"/>
              </a:rPr>
              <a:t>cont.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 set of </a:t>
            </a:r>
            <a:r>
              <a:rPr lang="en-US" dirty="0" smtClean="0"/>
              <a:t>policies</a:t>
            </a:r>
            <a:endParaRPr lang="en-US" dirty="0"/>
          </a:p>
          <a:p>
            <a:pPr lvl="1"/>
            <a:r>
              <a:rPr lang="en-US" dirty="0"/>
              <a:t>Formal </a:t>
            </a:r>
            <a:r>
              <a:rPr lang="en-US" dirty="0" smtClean="0"/>
              <a:t>government statements adopting </a:t>
            </a:r>
            <a:r>
              <a:rPr lang="en-US" dirty="0"/>
              <a:t>open </a:t>
            </a:r>
            <a:r>
              <a:rPr lang="en-US" dirty="0" smtClean="0"/>
              <a:t>data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See http</a:t>
            </a:r>
            <a:r>
              <a:rPr lang="en-US" dirty="0"/>
              <a:t>://sunlightfoundation.com/policy/opendata/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 set of practices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Portals (mostly government examples so far)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Re-packaging of government data (</a:t>
            </a:r>
            <a:r>
              <a:rPr lang="en-US" dirty="0"/>
              <a:t>value-added </a:t>
            </a:r>
            <a:r>
              <a:rPr lang="en-US" dirty="0" smtClean="0"/>
              <a:t>data, apps, websites)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Meet-ups, Code for America brigades, individuals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Hackfests, code-a-thons, apps contests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Data standards (Open 311, Transit, </a:t>
            </a:r>
            <a:r>
              <a:rPr lang="en-US" dirty="0" err="1" smtClean="0"/>
              <a:t>HouseFacts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34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1938"/>
            <a:ext cx="8469312" cy="129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NNIP and Open Data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38188" y="1927225"/>
            <a:ext cx="7727950" cy="4800600"/>
          </a:xfrm>
        </p:spPr>
        <p:txBody>
          <a:bodyPr/>
          <a:lstStyle/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Special focus project funded by MacArthur Foundation</a:t>
            </a:r>
          </a:p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Network discussions and </a:t>
            </a:r>
            <a:r>
              <a:rPr lang="en-US" dirty="0" err="1" smtClean="0"/>
              <a:t>convenings</a:t>
            </a:r>
            <a:endParaRPr lang="en-US" dirty="0" smtClean="0"/>
          </a:p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Conversations with open data community</a:t>
            </a:r>
          </a:p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Summary white paper</a:t>
            </a:r>
          </a:p>
          <a:p>
            <a:pPr marL="457200" indent="-457200" eaLnBrk="1" hangingPunct="1">
              <a:spcAft>
                <a:spcPct val="20000"/>
              </a:spcAft>
            </a:pPr>
            <a:r>
              <a:rPr lang="en-US" dirty="0" smtClean="0"/>
              <a:t>UI National Data Repository</a:t>
            </a:r>
          </a:p>
        </p:txBody>
      </p:sp>
    </p:spTree>
    <p:extLst>
      <p:ext uri="{BB962C8B-B14F-4D97-AF65-F5344CB8AC3E}">
        <p14:creationId xmlns:p14="http://schemas.microsoft.com/office/powerpoint/2010/main" val="332576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Community Information Infrastructure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Many players – government, nonprofit, privat</a:t>
            </a:r>
            <a:r>
              <a:rPr lang="en-US" sz="2800" dirty="0"/>
              <a:t>e</a:t>
            </a:r>
            <a:endParaRPr lang="en-US" sz="2800" dirty="0" smtClean="0"/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Many </a:t>
            </a:r>
            <a:r>
              <a:rPr lang="en-US" sz="2800" dirty="0"/>
              <a:t>roles to </a:t>
            </a:r>
            <a:r>
              <a:rPr lang="en-US" sz="2800" dirty="0" smtClean="0"/>
              <a:t>play</a:t>
            </a:r>
          </a:p>
          <a:p>
            <a:pPr lvl="1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336699"/>
                </a:solidFill>
              </a:rPr>
              <a:t>Assemble</a:t>
            </a:r>
            <a:r>
              <a:rPr lang="en-US" sz="2200" dirty="0">
                <a:solidFill>
                  <a:srgbClr val="336699"/>
                </a:solidFill>
              </a:rPr>
              <a:t>, transform and disseminate data </a:t>
            </a:r>
          </a:p>
          <a:p>
            <a:pPr lvl="1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336699"/>
                </a:solidFill>
              </a:rPr>
              <a:t>Apply the data to achieve </a:t>
            </a:r>
            <a:r>
              <a:rPr lang="en-US" sz="2200" dirty="0" smtClean="0">
                <a:solidFill>
                  <a:srgbClr val="336699"/>
                </a:solidFill>
              </a:rPr>
              <a:t>impact</a:t>
            </a:r>
          </a:p>
          <a:p>
            <a:pPr lvl="1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336699"/>
                </a:solidFill>
              </a:rPr>
              <a:t>Use </a:t>
            </a:r>
            <a:r>
              <a:rPr lang="en-US" sz="2200" dirty="0">
                <a:solidFill>
                  <a:srgbClr val="336699"/>
                </a:solidFill>
              </a:rPr>
              <a:t>data to strengthen civic life and </a:t>
            </a:r>
            <a:r>
              <a:rPr lang="en-US" sz="2200" dirty="0" smtClean="0">
                <a:solidFill>
                  <a:srgbClr val="336699"/>
                </a:solidFill>
              </a:rPr>
              <a:t>governance</a:t>
            </a:r>
            <a:endParaRPr lang="en-US" sz="2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Open Data Benefits </a:t>
            </a:r>
            <a:br>
              <a:rPr lang="en-US" sz="4000" dirty="0" smtClean="0"/>
            </a:br>
            <a:r>
              <a:rPr lang="en-US" sz="4000" dirty="0"/>
              <a:t>	</a:t>
            </a:r>
            <a:r>
              <a:rPr lang="en-US" sz="4000" dirty="0" smtClean="0"/>
              <a:t>Indicator Projects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Results </a:t>
            </a:r>
            <a:r>
              <a:rPr lang="en-US" dirty="0"/>
              <a:t>in more </a:t>
            </a:r>
            <a:r>
              <a:rPr lang="en-US" dirty="0" smtClean="0"/>
              <a:t>easily accessible data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Helps indicators projects focus on the value that they add to the data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Increases visibility and demand for data and indicators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Reinforces culture of data sharing within governments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">
      <a:dk1>
        <a:srgbClr val="336699"/>
      </a:dk1>
      <a:lt1>
        <a:srgbClr val="FFFFFF"/>
      </a:lt1>
      <a:dk2>
        <a:srgbClr val="B4003C"/>
      </a:dk2>
      <a:lt2>
        <a:srgbClr val="808080"/>
      </a:lt2>
      <a:accent1>
        <a:srgbClr val="CCCC00"/>
      </a:accent1>
      <a:accent2>
        <a:srgbClr val="032995"/>
      </a:accent2>
      <a:accent3>
        <a:srgbClr val="FFFFFF"/>
      </a:accent3>
      <a:accent4>
        <a:srgbClr val="2A5682"/>
      </a:accent4>
      <a:accent5>
        <a:srgbClr val="E2E2AA"/>
      </a:accent5>
      <a:accent6>
        <a:srgbClr val="022487"/>
      </a:accent6>
      <a:hlink>
        <a:srgbClr val="7E9CE8"/>
      </a:hlink>
      <a:folHlink>
        <a:srgbClr val="99CCFF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336699"/>
        </a:dk1>
        <a:lt1>
          <a:srgbClr val="EAEAEA"/>
        </a:lt1>
        <a:dk2>
          <a:srgbClr val="0033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2">
        <a:dk1>
          <a:srgbClr val="336699"/>
        </a:dk1>
        <a:lt1>
          <a:srgbClr val="EAEAEA"/>
        </a:lt1>
        <a:dk2>
          <a:srgbClr val="003366"/>
        </a:dk2>
        <a:lt2>
          <a:srgbClr val="808080"/>
        </a:lt2>
        <a:accent1>
          <a:srgbClr val="CCCC00"/>
        </a:accent1>
        <a:accent2>
          <a:srgbClr val="A50021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95001D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3">
        <a:dk1>
          <a:srgbClr val="336699"/>
        </a:dk1>
        <a:lt1>
          <a:srgbClr val="EAEAEA"/>
        </a:lt1>
        <a:dk2>
          <a:srgbClr val="660033"/>
        </a:dk2>
        <a:lt2>
          <a:srgbClr val="808080"/>
        </a:lt2>
        <a:accent1>
          <a:srgbClr val="CCCC00"/>
        </a:accent1>
        <a:accent2>
          <a:srgbClr val="A50021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95001D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4">
        <a:dk1>
          <a:srgbClr val="336699"/>
        </a:dk1>
        <a:lt1>
          <a:srgbClr val="EAEAEA"/>
        </a:lt1>
        <a:dk2>
          <a:srgbClr val="990033"/>
        </a:dk2>
        <a:lt2>
          <a:srgbClr val="808080"/>
        </a:lt2>
        <a:accent1>
          <a:srgbClr val="CCCC00"/>
        </a:accent1>
        <a:accent2>
          <a:srgbClr val="000066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00005C"/>
        </a:accent6>
        <a:hlink>
          <a:srgbClr val="7E9CE8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5">
        <a:dk1>
          <a:srgbClr val="336699"/>
        </a:dk1>
        <a:lt1>
          <a:srgbClr val="EAEAEA"/>
        </a:lt1>
        <a:dk2>
          <a:srgbClr val="B4003C"/>
        </a:dk2>
        <a:lt2>
          <a:srgbClr val="808080"/>
        </a:lt2>
        <a:accent1>
          <a:srgbClr val="CCCC00"/>
        </a:accent1>
        <a:accent2>
          <a:srgbClr val="000066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00005C"/>
        </a:accent6>
        <a:hlink>
          <a:srgbClr val="7E9CE8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6">
        <a:dk1>
          <a:srgbClr val="336699"/>
        </a:dk1>
        <a:lt1>
          <a:srgbClr val="EAEAEA"/>
        </a:lt1>
        <a:dk2>
          <a:srgbClr val="B4003C"/>
        </a:dk2>
        <a:lt2>
          <a:srgbClr val="808080"/>
        </a:lt2>
        <a:accent1>
          <a:srgbClr val="CCCC00"/>
        </a:accent1>
        <a:accent2>
          <a:srgbClr val="032995"/>
        </a:accent2>
        <a:accent3>
          <a:srgbClr val="F3F3F3"/>
        </a:accent3>
        <a:accent4>
          <a:srgbClr val="2A5682"/>
        </a:accent4>
        <a:accent5>
          <a:srgbClr val="E2E2AA"/>
        </a:accent5>
        <a:accent6>
          <a:srgbClr val="022487"/>
        </a:accent6>
        <a:hlink>
          <a:srgbClr val="7E9CE8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4.xml"/></Relationships>
</file>

<file path=customXml/_rels/item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5.xml"/></Relationships>
</file>

<file path=customXml/_rels/item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6.xml"/></Relationships>
</file>

<file path=customXml/_rels/item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7.xml"/></Relationships>
</file>

<file path=customXml/_rels/item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8.xml"/></Relationships>
</file>

<file path=customXml/_rels/item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9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0.xml"/></Relationships>
</file>

<file path=customXml/_rels/item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1.xml"/></Relationships>
</file>

<file path=customXml/_rels/item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2.xml"/></Relationships>
</file>

<file path=customXml/_rels/item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3.xml"/></Relationships>
</file>

<file path=customXml/_rels/item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4.xml"/></Relationships>
</file>

<file path=customXml/_rels/item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5.xml"/></Relationships>
</file>

<file path=customXml/_rels/item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6.xml"/></Relationships>
</file>

<file path=customXml/_rels/item3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7.xml"/></Relationships>
</file>

<file path=customXml/_rels/item3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8.xml"/></Relationships>
</file>

<file path=customXml/_rels/item3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9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0.xml"/></Relationships>
</file>

<file path=customXml/_rels/item3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1.xml"/></Relationships>
</file>

<file path=customXml/_rels/item3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2.xml"/></Relationships>
</file>

<file path=customXml/_rels/item3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3.xml"/></Relationships>
</file>

<file path=customXml/_rels/item3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4.xml"/></Relationships>
</file>

<file path=customXml/_rels/item3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5.xml"/></Relationships>
</file>

<file path=customXml/_rels/item3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6.xml"/></Relationships>
</file>

<file path=customXml/_rels/item3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7.xml"/></Relationships>
</file>

<file path=customXml/_rels/item3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8.xml"/></Relationships>
</file>

<file path=customXml/_rels/item3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9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0.xml"/></Relationships>
</file>

<file path=customXml/_rels/item3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1.xml"/></Relationships>
</file>

<file path=customXml/_rels/item3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2.xml"/></Relationships>
</file>

<file path=customXml/_rels/item3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3.xml"/></Relationships>
</file>

<file path=customXml/_rels/item3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4.xml"/></Relationships>
</file>

<file path=customXml/_rels/item3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5.xml"/></Relationships>
</file>

<file path=customXml/_rels/item3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6.xml"/></Relationships>
</file>

<file path=customXml/_rels/item3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7.xml"/></Relationships>
</file>

<file path=customXml/_rels/item3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8.xml"/></Relationships>
</file>

<file path=customXml/_rels/item3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9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0.xml"/></Relationships>
</file>

<file path=customXml/_rels/item3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1.xml"/></Relationships>
</file>

<file path=customXml/_rels/item3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2.xml"/></Relationships>
</file>

<file path=customXml/_rels/item3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3.xml"/></Relationships>
</file>

<file path=customXml/_rels/item3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4.xml"/></Relationships>
</file>

<file path=customXml/_rels/item3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5.xml"/></Relationships>
</file>

<file path=customXml/_rels/item3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6.xml"/></Relationships>
</file>

<file path=customXml/_rels/item3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7.xml"/></Relationships>
</file>

<file path=customXml/_rels/item3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8.xml"/></Relationships>
</file>

<file path=customXml/_rels/item3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9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0.xml"/></Relationships>
</file>

<file path=customXml/_rels/item3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1.xml"/></Relationships>
</file>

<file path=customXml/_rels/item3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2.xml"/></Relationships>
</file>

<file path=customXml/_rels/item3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3.xml"/></Relationships>
</file>

<file path=customXml/_rels/item3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4.xml"/></Relationships>
</file>

<file path=customXml/_rels/item3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5.xml"/></Relationships>
</file>

<file path=customXml/_rels/item3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6.xml"/></Relationships>
</file>

<file path=customXml/_rels/item3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7.xml"/></Relationships>
</file>

<file path=customXml/_rels/item3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8.xml"/></Relationships>
</file>

<file path=customXml/_rels/item3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0.xml"/></Relationships>
</file>

<file path=customXml/_rels/item4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1.xml"/></Relationships>
</file>

<file path=customXml/_rels/item4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2.xml"/></Relationships>
</file>

<file path=customXml/_rels/item4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3.xml"/></Relationships>
</file>

<file path=customXml/_rels/item4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4.xml"/></Relationships>
</file>

<file path=customXml/_rels/item4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5.xml"/></Relationships>
</file>

<file path=customXml/_rels/item4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6.xml"/></Relationships>
</file>

<file path=customXml/_rels/item4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7.xml"/></Relationships>
</file>

<file path=customXml/_rels/item4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8.xml"/></Relationships>
</file>

<file path=customXml/_rels/item4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9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0.xml"/></Relationships>
</file>

<file path=customXml/_rels/item4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1.xml"/></Relationships>
</file>

<file path=customXml/_rels/item4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2.xml"/></Relationships>
</file>

<file path=customXml/_rels/item4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3.xml"/></Relationships>
</file>

<file path=customXml/_rels/item4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4.xml"/></Relationships>
</file>

<file path=customXml/_rels/item4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5.xml"/></Relationships>
</file>

<file path=customXml/_rels/item4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6.xml"/></Relationships>
</file>

<file path=customXml/_rels/item4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7.xml"/></Relationships>
</file>

<file path=customXml/_rels/item4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8.xml"/></Relationships>
</file>

<file path=customXml/_rels/item4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9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0.xml"/></Relationships>
</file>

<file path=customXml/_rels/item4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1.xml"/></Relationships>
</file>

<file path=customXml/_rels/item4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2.xml"/></Relationships>
</file>

<file path=customXml/_rels/item4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3.xml"/></Relationships>
</file>

<file path=customXml/_rels/item4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4.xml"/></Relationships>
</file>

<file path=customXml/_rels/item4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5.xml"/></Relationships>
</file>

<file path=customXml/_rels/item4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6.xml"/></Relationships>
</file>

<file path=customXml/_rels/item4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7.xml"/></Relationships>
</file>

<file path=customXml/_rels/item4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8.xml"/></Relationships>
</file>

<file path=customXml/_rels/item4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9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0.xml"/></Relationships>
</file>

<file path=customXml/_rels/item4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1.xml"/></Relationships>
</file>

<file path=customXml/_rels/item4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2.xml"/></Relationships>
</file>

<file path=customXml/_rels/item4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3.xml"/></Relationships>
</file>

<file path=customXml/_rels/item4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4.xml"/></Relationships>
</file>

<file path=customXml/_rels/item4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5.xml"/></Relationships>
</file>

<file path=customXml/_rels/item4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6.xml"/></Relationships>
</file>

<file path=customXml/_rels/item4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7.xml"/></Relationships>
</file>

<file path=customXml/_rels/item4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8.xml"/></Relationships>
</file>

<file path=customXml/_rels/item4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9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0.xml"/></Relationships>
</file>

<file path=customXml/_rels/item4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1.xml"/></Relationships>
</file>

<file path=customXml/_rels/item4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2.xml"/></Relationships>
</file>

<file path=customXml/_rels/item4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3.xml"/></Relationships>
</file>

<file path=customXml/_rels/item4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4.xml"/></Relationships>
</file>

<file path=customXml/_rels/item4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5.xml"/></Relationships>
</file>

<file path=customXml/_rels/item4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6.xml"/></Relationships>
</file>

<file path=customXml/_rels/item4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7.xml"/></Relationships>
</file>

<file path=customXml/_rels/item4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8.xml"/></Relationships>
</file>

<file path=customXml/_rels/item4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9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0.xml"/></Relationships>
</file>

<file path=customXml/_rels/item4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1.xml"/></Relationships>
</file>

<file path=customXml/_rels/item4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2.xml"/></Relationships>
</file>

<file path=customXml/_rels/item4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3.xml"/></Relationships>
</file>

<file path=customXml/_rels/item4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4.xml"/></Relationships>
</file>

<file path=customXml/_rels/item4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5.xml"/></Relationships>
</file>

<file path=customXml/_rels/item4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6.xml"/></Relationships>
</file>

<file path=customXml/_rels/item4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7.xml"/></Relationships>
</file>

<file path=customXml/_rels/item4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8.xml"/></Relationships>
</file>

<file path=customXml/_rels/item4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9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0.xml"/></Relationships>
</file>

<file path=customXml/_rels/item4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1.xml"/></Relationships>
</file>

<file path=customXml/_rels/item4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2.xml"/></Relationships>
</file>

<file path=customXml/_rels/item4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3.xml"/></Relationships>
</file>

<file path=customXml/_rels/item4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4.xml"/></Relationships>
</file>

<file path=customXml/_rels/item4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5.xml"/></Relationships>
</file>

<file path=customXml/_rels/item4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6.xml"/></Relationships>
</file>

<file path=customXml/_rels/item4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7.xml"/></Relationships>
</file>

<file path=customXml/_rels/item4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8.xml"/></Relationships>
</file>

<file path=customXml/_rels/item4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9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0.xml"/></Relationships>
</file>

<file path=customXml/_rels/item4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1.xml"/></Relationships>
</file>

<file path=customXml/_rels/item4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2.xml"/></Relationships>
</file>

<file path=customXml/_rels/item4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3.xml"/></Relationships>
</file>

<file path=customXml/_rels/item4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4.xml"/></Relationships>
</file>

<file path=customXml/_rels/item4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5.xml"/></Relationships>
</file>

<file path=customXml/_rels/item4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6.xml"/></Relationships>
</file>

<file path=customXml/_rels/item4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7.xml"/></Relationships>
</file>

<file path=customXml/_rels/item4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8.xml"/></Relationships>
</file>

<file path=customXml/_rels/item4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9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0.xml"/></Relationships>
</file>

<file path=customXml/_rels/item4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1.xml"/></Relationships>
</file>

<file path=customXml/_rels/item4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2.xml"/></Relationships>
</file>

<file path=customXml/_rels/item4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3.xml"/></Relationships>
</file>

<file path=customXml/_rels/item4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4.xml"/></Relationships>
</file>

<file path=customXml/_rels/item4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5.xml"/></Relationships>
</file>

<file path=customXml/_rels/item4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6.xml"/></Relationships>
</file>

<file path=customXml/_rels/item4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7.xml"/></Relationships>
</file>

<file path=customXml/_rels/item4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8.xml"/></Relationships>
</file>

<file path=customXml/_rels/item4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9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4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0.xml"/></Relationships>
</file>

<file path=customXml/_rels/item4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1.xml"/></Relationships>
</file>

<file path=customXml/_rels/item4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2.xml"/></Relationships>
</file>

<file path=customXml/_rels/item4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3.xml"/></Relationships>
</file>

<file path=customXml/_rels/item4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4.xml"/></Relationships>
</file>

<file path=customXml/_rels/item4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5.xml"/></Relationships>
</file>

<file path=customXml/_rels/item4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6.xml"/></Relationships>
</file>

<file path=customXml/_rels/item4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7.xml"/></Relationships>
</file>

<file path=customXml/_rels/item4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8.xml"/></Relationships>
</file>

<file path=customXml/_rels/item4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0.xml"/></Relationships>
</file>

<file path=customXml/_rels/item5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1.xml"/></Relationships>
</file>

<file path=customXml/_rels/item5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2.xml"/></Relationships>
</file>

<file path=customXml/_rels/item5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3.xml"/></Relationships>
</file>

<file path=customXml/_rels/item5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4.xml"/></Relationships>
</file>

<file path=customXml/_rels/item5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5.xml"/></Relationships>
</file>

<file path=customXml/_rels/item5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6.xml"/></Relationships>
</file>

<file path=customXml/_rels/item5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7.xml"/></Relationships>
</file>

<file path=customXml/_rels/item5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8.xml"/></Relationships>
</file>

<file path=customXml/_rels/item5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9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0.xml"/></Relationships>
</file>

<file path=customXml/_rels/item5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1.xml"/></Relationships>
</file>

<file path=customXml/_rels/item5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2.xml"/></Relationships>
</file>

<file path=customXml/_rels/item5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3.xml"/></Relationships>
</file>

<file path=customXml/_rels/item5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4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81.xml><?xml version="1.0" encoding="utf-8"?>
<EsriMapsInfo xmlns="ESRI.ArcGIS.Mapping.OfficeIntegration.PowerPointInfo">
  <Version>Version1</Version>
  <RequiresSignIn>False</RequiresSignIn>
</EsriMapsInfo>
</file>

<file path=customXml/item282.xml><?xml version="1.0" encoding="utf-8"?>
<EsriMapsInfo xmlns="ESRI.ArcGIS.Mapping.OfficeIntegration.PowerPointInfo">
  <Version>Version1</Version>
  <RequiresSignIn>False</RequiresSignIn>
</EsriMapsInfo>
</file>

<file path=customXml/item283.xml><?xml version="1.0" encoding="utf-8"?>
<EsriMapsInfo xmlns="ESRI.ArcGIS.Mapping.OfficeIntegration.PowerPointInfo">
  <Version>Version1</Version>
  <RequiresSignIn>False</RequiresSignIn>
</EsriMapsInfo>
</file>

<file path=customXml/item284.xml><?xml version="1.0" encoding="utf-8"?>
<EsriMapsInfo xmlns="ESRI.ArcGIS.Mapping.OfficeIntegration.PowerPointInfo">
  <Version>Version1</Version>
  <RequiresSignIn>False</RequiresSignIn>
</EsriMapsInfo>
</file>

<file path=customXml/item285.xml><?xml version="1.0" encoding="utf-8"?>
<EsriMapsInfo xmlns="ESRI.ArcGIS.Mapping.OfficeIntegration.PowerPointInfo">
  <Version>Version1</Version>
  <RequiresSignIn>False</RequiresSignIn>
</EsriMapsInfo>
</file>

<file path=customXml/item286.xml><?xml version="1.0" encoding="utf-8"?>
<EsriMapsInfo xmlns="ESRI.ArcGIS.Mapping.OfficeIntegration.PowerPointInfo">
  <Version>Version1</Version>
  <RequiresSignIn>False</RequiresSignIn>
</EsriMapsInfo>
</file>

<file path=customXml/item287.xml><?xml version="1.0" encoding="utf-8"?>
<EsriMapsInfo xmlns="ESRI.ArcGIS.Mapping.OfficeIntegration.PowerPointInfo">
  <Version>Version1</Version>
  <RequiresSignIn>False</RequiresSignIn>
</EsriMapsInfo>
</file>

<file path=customXml/item288.xml><?xml version="1.0" encoding="utf-8"?>
<EsriMapsInfo xmlns="ESRI.ArcGIS.Mapping.OfficeIntegration.PowerPointInfo">
  <Version>Version1</Version>
  <RequiresSignIn>False</RequiresSignIn>
</EsriMapsInfo>
</file>

<file path=customXml/item289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290.xml><?xml version="1.0" encoding="utf-8"?>
<EsriMapsInfo xmlns="ESRI.ArcGIS.Mapping.OfficeIntegration.PowerPointInfo">
  <Version>Version1</Version>
  <RequiresSignIn>False</RequiresSignIn>
</EsriMapsInfo>
</file>

<file path=customXml/item291.xml><?xml version="1.0" encoding="utf-8"?>
<EsriMapsInfo xmlns="ESRI.ArcGIS.Mapping.OfficeIntegration.PowerPointInfo">
  <Version>Version1</Version>
  <RequiresSignIn>False</RequiresSignIn>
</EsriMapsInfo>
</file>

<file path=customXml/item292.xml><?xml version="1.0" encoding="utf-8"?>
<EsriMapsInfo xmlns="ESRI.ArcGIS.Mapping.OfficeIntegration.PowerPointInfo">
  <Version>Version1</Version>
  <RequiresSignIn>False</RequiresSignIn>
</EsriMapsInfo>
</file>

<file path=customXml/item293.xml><?xml version="1.0" encoding="utf-8"?>
<EsriMapsInfo xmlns="ESRI.ArcGIS.Mapping.OfficeIntegration.PowerPointInfo">
  <Version>Version1</Version>
  <RequiresSignIn>False</RequiresSignIn>
</EsriMapsInfo>
</file>

<file path=customXml/item294.xml><?xml version="1.0" encoding="utf-8"?>
<EsriMapsInfo xmlns="ESRI.ArcGIS.Mapping.OfficeIntegration.PowerPointInfo">
  <Version>Version1</Version>
  <RequiresSignIn>False</RequiresSignIn>
</EsriMapsInfo>
</file>

<file path=customXml/item295.xml><?xml version="1.0" encoding="utf-8"?>
<EsriMapsInfo xmlns="ESRI.ArcGIS.Mapping.OfficeIntegration.PowerPointInfo">
  <Version>Version1</Version>
  <RequiresSignIn>False</RequiresSignIn>
</EsriMapsInfo>
</file>

<file path=customXml/item296.xml><?xml version="1.0" encoding="utf-8"?>
<EsriMapsInfo xmlns="ESRI.ArcGIS.Mapping.OfficeIntegration.PowerPointInfo">
  <Version>Version1</Version>
  <RequiresSignIn>False</RequiresSignIn>
</EsriMapsInfo>
</file>

<file path=customXml/item297.xml><?xml version="1.0" encoding="utf-8"?>
<EsriMapsInfo xmlns="ESRI.ArcGIS.Mapping.OfficeIntegration.PowerPointInfo">
  <Version>Version1</Version>
  <RequiresSignIn>False</RequiresSignIn>
</EsriMapsInfo>
</file>

<file path=customXml/item298.xml><?xml version="1.0" encoding="utf-8"?>
<EsriMapsInfo xmlns="ESRI.ArcGIS.Mapping.OfficeIntegration.PowerPointInfo">
  <Version>Version1</Version>
  <RequiresSignIn>False</RequiresSignIn>
</EsriMapsInfo>
</file>

<file path=customXml/item29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00.xml><?xml version="1.0" encoding="utf-8"?>
<EsriMapsInfo xmlns="ESRI.ArcGIS.Mapping.OfficeIntegration.PowerPointInfo">
  <Version>Version1</Version>
  <RequiresSignIn>False</RequiresSignIn>
</EsriMapsInfo>
</file>

<file path=customXml/item301.xml><?xml version="1.0" encoding="utf-8"?>
<EsriMapsInfo xmlns="ESRI.ArcGIS.Mapping.OfficeIntegration.PowerPointInfo">
  <Version>Version1</Version>
  <RequiresSignIn>False</RequiresSignIn>
</EsriMapsInfo>
</file>

<file path=customXml/item302.xml><?xml version="1.0" encoding="utf-8"?>
<EsriMapsInfo xmlns="ESRI.ArcGIS.Mapping.OfficeIntegration.PowerPointInfo">
  <Version>Version1</Version>
  <RequiresSignIn>False</RequiresSignIn>
</EsriMapsInfo>
</file>

<file path=customXml/item303.xml><?xml version="1.0" encoding="utf-8"?>
<EsriMapsInfo xmlns="ESRI.ArcGIS.Mapping.OfficeIntegration.PowerPointInfo">
  <Version>Version1</Version>
  <RequiresSignIn>False</RequiresSignIn>
</EsriMapsInfo>
</file>

<file path=customXml/item304.xml><?xml version="1.0" encoding="utf-8"?>
<EsriMapsInfo xmlns="ESRI.ArcGIS.Mapping.OfficeIntegration.PowerPointInfo">
  <Version>Version1</Version>
  <RequiresSignIn>False</RequiresSignIn>
</EsriMapsInfo>
</file>

<file path=customXml/item305.xml><?xml version="1.0" encoding="utf-8"?>
<EsriMapsInfo xmlns="ESRI.ArcGIS.Mapping.OfficeIntegration.PowerPointInfo">
  <Version>Version1</Version>
  <RequiresSignIn>False</RequiresSignIn>
</EsriMapsInfo>
</file>

<file path=customXml/item306.xml><?xml version="1.0" encoding="utf-8"?>
<EsriMapsInfo xmlns="ESRI.ArcGIS.Mapping.OfficeIntegration.PowerPointInfo">
  <Version>Version1</Version>
  <RequiresSignIn>False</RequiresSignIn>
</EsriMapsInfo>
</file>

<file path=customXml/item307.xml><?xml version="1.0" encoding="utf-8"?>
<EsriMapsInfo xmlns="ESRI.ArcGIS.Mapping.OfficeIntegration.PowerPointInfo">
  <Version>Version1</Version>
  <RequiresSignIn>False</RequiresSignIn>
</EsriMapsInfo>
</file>

<file path=customXml/item308.xml><?xml version="1.0" encoding="utf-8"?>
<EsriMapsInfo xmlns="ESRI.ArcGIS.Mapping.OfficeIntegration.PowerPointInfo">
  <Version>Version1</Version>
  <RequiresSignIn>False</RequiresSignIn>
</EsriMapsInfo>
</file>

<file path=customXml/item309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10.xml><?xml version="1.0" encoding="utf-8"?>
<EsriMapsInfo xmlns="ESRI.ArcGIS.Mapping.OfficeIntegration.PowerPointInfo">
  <Version>Version1</Version>
  <RequiresSignIn>False</RequiresSignIn>
</EsriMapsInfo>
</file>

<file path=customXml/item311.xml><?xml version="1.0" encoding="utf-8"?>
<EsriMapsInfo xmlns="ESRI.ArcGIS.Mapping.OfficeIntegration.PowerPointInfo">
  <Version>Version1</Version>
  <RequiresSignIn>False</RequiresSignIn>
</EsriMapsInfo>
</file>

<file path=customXml/item312.xml><?xml version="1.0" encoding="utf-8"?>
<EsriMapsInfo xmlns="ESRI.ArcGIS.Mapping.OfficeIntegration.PowerPointInfo">
  <Version>Version1</Version>
  <RequiresSignIn>False</RequiresSignIn>
</EsriMapsInfo>
</file>

<file path=customXml/item313.xml><?xml version="1.0" encoding="utf-8"?>
<EsriMapsInfo xmlns="ESRI.ArcGIS.Mapping.OfficeIntegration.PowerPointInfo">
  <Version>Version1</Version>
  <RequiresSignIn>False</RequiresSignIn>
</EsriMapsInfo>
</file>

<file path=customXml/item314.xml><?xml version="1.0" encoding="utf-8"?>
<EsriMapsInfo xmlns="ESRI.ArcGIS.Mapping.OfficeIntegration.PowerPointInfo">
  <Version>Version1</Version>
  <RequiresSignIn>False</RequiresSignIn>
</EsriMapsInfo>
</file>

<file path=customXml/item315.xml><?xml version="1.0" encoding="utf-8"?>
<EsriMapsInfo xmlns="ESRI.ArcGIS.Mapping.OfficeIntegration.PowerPointInfo">
  <Version>Version1</Version>
  <RequiresSignIn>False</RequiresSignIn>
</EsriMapsInfo>
</file>

<file path=customXml/item316.xml><?xml version="1.0" encoding="utf-8"?>
<EsriMapsInfo xmlns="ESRI.ArcGIS.Mapping.OfficeIntegration.PowerPointInfo">
  <Version>Version1</Version>
  <RequiresSignIn>False</RequiresSignIn>
</EsriMapsInfo>
</file>

<file path=customXml/item317.xml><?xml version="1.0" encoding="utf-8"?>
<EsriMapsInfo xmlns="ESRI.ArcGIS.Mapping.OfficeIntegration.PowerPointInfo">
  <Version>Version1</Version>
  <RequiresSignIn>False</RequiresSignIn>
</EsriMapsInfo>
</file>

<file path=customXml/item318.xml><?xml version="1.0" encoding="utf-8"?>
<EsriMapsInfo xmlns="ESRI.ArcGIS.Mapping.OfficeIntegration.PowerPointInfo">
  <Version>Version1</Version>
  <RequiresSignIn>False</RequiresSignIn>
</EsriMapsInfo>
</file>

<file path=customXml/item319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20.xml><?xml version="1.0" encoding="utf-8"?>
<EsriMapsInfo xmlns="ESRI.ArcGIS.Mapping.OfficeIntegration.PowerPointInfo">
  <Version>Version1</Version>
  <RequiresSignIn>False</RequiresSignIn>
</EsriMapsInfo>
</file>

<file path=customXml/item321.xml><?xml version="1.0" encoding="utf-8"?>
<EsriMapsInfo xmlns="ESRI.ArcGIS.Mapping.OfficeIntegration.PowerPointInfo">
  <Version>Version1</Version>
  <RequiresSignIn>False</RequiresSignIn>
</EsriMapsInfo>
</file>

<file path=customXml/item322.xml><?xml version="1.0" encoding="utf-8"?>
<EsriMapsInfo xmlns="ESRI.ArcGIS.Mapping.OfficeIntegration.PowerPointInfo">
  <Version>Version1</Version>
  <RequiresSignIn>False</RequiresSignIn>
</EsriMapsInfo>
</file>

<file path=customXml/item323.xml><?xml version="1.0" encoding="utf-8"?>
<EsriMapsInfo xmlns="ESRI.ArcGIS.Mapping.OfficeIntegration.PowerPointInfo">
  <Version>Version1</Version>
  <RequiresSignIn>False</RequiresSignIn>
</EsriMapsInfo>
</file>

<file path=customXml/item324.xml><?xml version="1.0" encoding="utf-8"?>
<EsriMapsInfo xmlns="ESRI.ArcGIS.Mapping.OfficeIntegration.PowerPointInfo">
  <Version>Version1</Version>
  <RequiresSignIn>False</RequiresSignIn>
</EsriMapsInfo>
</file>

<file path=customXml/item325.xml><?xml version="1.0" encoding="utf-8"?>
<EsriMapsInfo xmlns="ESRI.ArcGIS.Mapping.OfficeIntegration.PowerPointInfo">
  <Version>Version1</Version>
  <RequiresSignIn>False</RequiresSignIn>
</EsriMapsInfo>
</file>

<file path=customXml/item326.xml><?xml version="1.0" encoding="utf-8"?>
<EsriMapsInfo xmlns="ESRI.ArcGIS.Mapping.OfficeIntegration.PowerPointInfo">
  <Version>Version1</Version>
  <RequiresSignIn>False</RequiresSignIn>
</EsriMapsInfo>
</file>

<file path=customXml/item327.xml><?xml version="1.0" encoding="utf-8"?>
<EsriMapsInfo xmlns="ESRI.ArcGIS.Mapping.OfficeIntegration.PowerPointInfo">
  <Version>Version1</Version>
  <RequiresSignIn>False</RequiresSignIn>
</EsriMapsInfo>
</file>

<file path=customXml/item328.xml><?xml version="1.0" encoding="utf-8"?>
<EsriMapsInfo xmlns="ESRI.ArcGIS.Mapping.OfficeIntegration.PowerPointInfo">
  <Version>Version1</Version>
  <RequiresSignIn>False</RequiresSignIn>
</EsriMapsInfo>
</file>

<file path=customXml/item329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30.xml><?xml version="1.0" encoding="utf-8"?>
<EsriMapsInfo xmlns="ESRI.ArcGIS.Mapping.OfficeIntegration.PowerPointInfo">
  <Version>Version1</Version>
  <RequiresSignIn>False</RequiresSignIn>
</EsriMapsInfo>
</file>

<file path=customXml/item331.xml><?xml version="1.0" encoding="utf-8"?>
<EsriMapsInfo xmlns="ESRI.ArcGIS.Mapping.OfficeIntegration.PowerPointInfo">
  <Version>Version1</Version>
  <RequiresSignIn>False</RequiresSignIn>
</EsriMapsInfo>
</file>

<file path=customXml/item332.xml><?xml version="1.0" encoding="utf-8"?>
<EsriMapsInfo xmlns="ESRI.ArcGIS.Mapping.OfficeIntegration.PowerPointInfo">
  <Version>Version1</Version>
  <RequiresSignIn>False</RequiresSignIn>
</EsriMapsInfo>
</file>

<file path=customXml/item333.xml><?xml version="1.0" encoding="utf-8"?>
<EsriMapsInfo xmlns="ESRI.ArcGIS.Mapping.OfficeIntegration.PowerPointInfo">
  <Version>Version1</Version>
  <RequiresSignIn>False</RequiresSignIn>
</EsriMapsInfo>
</file>

<file path=customXml/item334.xml><?xml version="1.0" encoding="utf-8"?>
<EsriMapsInfo xmlns="ESRI.ArcGIS.Mapping.OfficeIntegration.PowerPointInfo">
  <Version>Version1</Version>
  <RequiresSignIn>False</RequiresSignIn>
</EsriMapsInfo>
</file>

<file path=customXml/item335.xml><?xml version="1.0" encoding="utf-8"?>
<EsriMapsInfo xmlns="ESRI.ArcGIS.Mapping.OfficeIntegration.PowerPointInfo">
  <Version>Version1</Version>
  <RequiresSignIn>False</RequiresSignIn>
</EsriMapsInfo>
</file>

<file path=customXml/item336.xml><?xml version="1.0" encoding="utf-8"?>
<EsriMapsInfo xmlns="ESRI.ArcGIS.Mapping.OfficeIntegration.PowerPointInfo">
  <Version>Version1</Version>
  <RequiresSignIn>False</RequiresSignIn>
</EsriMapsInfo>
</file>

<file path=customXml/item337.xml><?xml version="1.0" encoding="utf-8"?>
<EsriMapsInfo xmlns="ESRI.ArcGIS.Mapping.OfficeIntegration.PowerPointInfo">
  <Version>Version1</Version>
  <RequiresSignIn>False</RequiresSignIn>
</EsriMapsInfo>
</file>

<file path=customXml/item338.xml><?xml version="1.0" encoding="utf-8"?>
<EsriMapsInfo xmlns="ESRI.ArcGIS.Mapping.OfficeIntegration.PowerPointInfo">
  <Version>Version1</Version>
  <RequiresSignIn>False</RequiresSignIn>
</EsriMapsInfo>
</file>

<file path=customXml/item339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40.xml><?xml version="1.0" encoding="utf-8"?>
<EsriMapsInfo xmlns="ESRI.ArcGIS.Mapping.OfficeIntegration.PowerPointInfo">
  <Version>Version1</Version>
  <RequiresSignIn>False</RequiresSignIn>
</EsriMapsInfo>
</file>

<file path=customXml/item341.xml><?xml version="1.0" encoding="utf-8"?>
<EsriMapsInfo xmlns="ESRI.ArcGIS.Mapping.OfficeIntegration.PowerPointInfo">
  <Version>Version1</Version>
  <RequiresSignIn>False</RequiresSignIn>
</EsriMapsInfo>
</file>

<file path=customXml/item342.xml><?xml version="1.0" encoding="utf-8"?>
<EsriMapsInfo xmlns="ESRI.ArcGIS.Mapping.OfficeIntegration.PowerPointInfo">
  <Version>Version1</Version>
  <RequiresSignIn>False</RequiresSignIn>
</EsriMapsInfo>
</file>

<file path=customXml/item343.xml><?xml version="1.0" encoding="utf-8"?>
<EsriMapsInfo xmlns="ESRI.ArcGIS.Mapping.OfficeIntegration.PowerPointInfo">
  <Version>Version1</Version>
  <RequiresSignIn>False</RequiresSignIn>
</EsriMapsInfo>
</file>

<file path=customXml/item344.xml><?xml version="1.0" encoding="utf-8"?>
<EsriMapsInfo xmlns="ESRI.ArcGIS.Mapping.OfficeIntegration.PowerPointInfo">
  <Version>Version1</Version>
  <RequiresSignIn>False</RequiresSignIn>
</EsriMapsInfo>
</file>

<file path=customXml/item345.xml><?xml version="1.0" encoding="utf-8"?>
<EsriMapsInfo xmlns="ESRI.ArcGIS.Mapping.OfficeIntegration.PowerPointInfo">
  <Version>Version1</Version>
  <RequiresSignIn>False</RequiresSignIn>
</EsriMapsInfo>
</file>

<file path=customXml/item346.xml><?xml version="1.0" encoding="utf-8"?>
<EsriMapsInfo xmlns="ESRI.ArcGIS.Mapping.OfficeIntegration.PowerPointInfo">
  <Version>Version1</Version>
  <RequiresSignIn>False</RequiresSignIn>
</EsriMapsInfo>
</file>

<file path=customXml/item347.xml><?xml version="1.0" encoding="utf-8"?>
<EsriMapsInfo xmlns="ESRI.ArcGIS.Mapping.OfficeIntegration.PowerPointInfo">
  <Version>Version1</Version>
  <RequiresSignIn>False</RequiresSignIn>
</EsriMapsInfo>
</file>

<file path=customXml/item348.xml><?xml version="1.0" encoding="utf-8"?>
<EsriMapsInfo xmlns="ESRI.ArcGIS.Mapping.OfficeIntegration.PowerPointInfo">
  <Version>Version1</Version>
  <RequiresSignIn>False</RequiresSignIn>
</EsriMapsInfo>
</file>

<file path=customXml/item349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50.xml><?xml version="1.0" encoding="utf-8"?>
<EsriMapsInfo xmlns="ESRI.ArcGIS.Mapping.OfficeIntegration.PowerPointInfo">
  <Version>Version1</Version>
  <RequiresSignIn>False</RequiresSignIn>
</EsriMapsInfo>
</file>

<file path=customXml/item351.xml><?xml version="1.0" encoding="utf-8"?>
<EsriMapsInfo xmlns="ESRI.ArcGIS.Mapping.OfficeIntegration.PowerPointInfo">
  <Version>Version1</Version>
  <RequiresSignIn>False</RequiresSignIn>
</EsriMapsInfo>
</file>

<file path=customXml/item352.xml><?xml version="1.0" encoding="utf-8"?>
<EsriMapsInfo xmlns="ESRI.ArcGIS.Mapping.OfficeIntegration.PowerPointInfo">
  <Version>Version1</Version>
  <RequiresSignIn>False</RequiresSignIn>
</EsriMapsInfo>
</file>

<file path=customXml/item353.xml><?xml version="1.0" encoding="utf-8"?>
<EsriMapsInfo xmlns="ESRI.ArcGIS.Mapping.OfficeIntegration.PowerPointInfo">
  <Version>Version1</Version>
  <RequiresSignIn>False</RequiresSignIn>
</EsriMapsInfo>
</file>

<file path=customXml/item354.xml><?xml version="1.0" encoding="utf-8"?>
<EsriMapsInfo xmlns="ESRI.ArcGIS.Mapping.OfficeIntegration.PowerPointInfo">
  <Version>Version1</Version>
  <RequiresSignIn>False</RequiresSignIn>
</EsriMapsInfo>
</file>

<file path=customXml/item355.xml><?xml version="1.0" encoding="utf-8"?>
<EsriMapsInfo xmlns="ESRI.ArcGIS.Mapping.OfficeIntegration.PowerPointInfo">
  <Version>Version1</Version>
  <RequiresSignIn>False</RequiresSignIn>
</EsriMapsInfo>
</file>

<file path=customXml/item356.xml><?xml version="1.0" encoding="utf-8"?>
<EsriMapsInfo xmlns="ESRI.ArcGIS.Mapping.OfficeIntegration.PowerPointInfo">
  <Version>Version1</Version>
  <RequiresSignIn>False</RequiresSignIn>
</EsriMapsInfo>
</file>

<file path=customXml/item357.xml><?xml version="1.0" encoding="utf-8"?>
<EsriMapsInfo xmlns="ESRI.ArcGIS.Mapping.OfficeIntegration.PowerPointInfo">
  <Version>Version1</Version>
  <RequiresSignIn>False</RequiresSignIn>
</EsriMapsInfo>
</file>

<file path=customXml/item358.xml><?xml version="1.0" encoding="utf-8"?>
<EsriMapsInfo xmlns="ESRI.ArcGIS.Mapping.OfficeIntegration.PowerPointInfo">
  <Version>Version1</Version>
  <RequiresSignIn>False</RequiresSignIn>
</EsriMapsInfo>
</file>

<file path=customXml/item359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60.xml><?xml version="1.0" encoding="utf-8"?>
<EsriMapsInfo xmlns="ESRI.ArcGIS.Mapping.OfficeIntegration.PowerPointInfo">
  <Version>Version1</Version>
  <RequiresSignIn>False</RequiresSignIn>
</EsriMapsInfo>
</file>

<file path=customXml/item361.xml><?xml version="1.0" encoding="utf-8"?>
<EsriMapsInfo xmlns="ESRI.ArcGIS.Mapping.OfficeIntegration.PowerPointInfo">
  <Version>Version1</Version>
  <RequiresSignIn>False</RequiresSignIn>
</EsriMapsInfo>
</file>

<file path=customXml/item362.xml><?xml version="1.0" encoding="utf-8"?>
<EsriMapsInfo xmlns="ESRI.ArcGIS.Mapping.OfficeIntegration.PowerPointInfo">
  <Version>Version1</Version>
  <RequiresSignIn>False</RequiresSignIn>
</EsriMapsInfo>
</file>

<file path=customXml/item363.xml><?xml version="1.0" encoding="utf-8"?>
<EsriMapsInfo xmlns="ESRI.ArcGIS.Mapping.OfficeIntegration.PowerPointInfo">
  <Version>Version1</Version>
  <RequiresSignIn>False</RequiresSignIn>
</EsriMapsInfo>
</file>

<file path=customXml/item364.xml><?xml version="1.0" encoding="utf-8"?>
<EsriMapsInfo xmlns="ESRI.ArcGIS.Mapping.OfficeIntegration.PowerPointInfo">
  <Version>Version1</Version>
  <RequiresSignIn>False</RequiresSignIn>
</EsriMapsInfo>
</file>

<file path=customXml/item365.xml><?xml version="1.0" encoding="utf-8"?>
<EsriMapsInfo xmlns="ESRI.ArcGIS.Mapping.OfficeIntegration.PowerPointInfo">
  <Version>Version1</Version>
  <RequiresSignIn>False</RequiresSignIn>
</EsriMapsInfo>
</file>

<file path=customXml/item366.xml><?xml version="1.0" encoding="utf-8"?>
<EsriMapsInfo xmlns="ESRI.ArcGIS.Mapping.OfficeIntegration.PowerPointInfo">
  <Version>Version1</Version>
  <RequiresSignIn>False</RequiresSignIn>
</EsriMapsInfo>
</file>

<file path=customXml/item367.xml><?xml version="1.0" encoding="utf-8"?>
<EsriMapsInfo xmlns="ESRI.ArcGIS.Mapping.OfficeIntegration.PowerPointInfo">
  <Version>Version1</Version>
  <RequiresSignIn>False</RequiresSignIn>
</EsriMapsInfo>
</file>

<file path=customXml/item368.xml><?xml version="1.0" encoding="utf-8"?>
<EsriMapsInfo xmlns="ESRI.ArcGIS.Mapping.OfficeIntegration.PowerPointInfo">
  <Version>Version1</Version>
  <RequiresSignIn>False</RequiresSignIn>
</EsriMapsInfo>
</file>

<file path=customXml/item369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70.xml><?xml version="1.0" encoding="utf-8"?>
<EsriMapsInfo xmlns="ESRI.ArcGIS.Mapping.OfficeIntegration.PowerPointInfo">
  <Version>Version1</Version>
  <RequiresSignIn>False</RequiresSignIn>
</EsriMapsInfo>
</file>

<file path=customXml/item371.xml><?xml version="1.0" encoding="utf-8"?>
<EsriMapsInfo xmlns="ESRI.ArcGIS.Mapping.OfficeIntegration.PowerPointInfo">
  <Version>Version1</Version>
  <RequiresSignIn>False</RequiresSignIn>
</EsriMapsInfo>
</file>

<file path=customXml/item372.xml><?xml version="1.0" encoding="utf-8"?>
<EsriMapsInfo xmlns="ESRI.ArcGIS.Mapping.OfficeIntegration.PowerPointInfo">
  <Version>Version1</Version>
  <RequiresSignIn>False</RequiresSignIn>
</EsriMapsInfo>
</file>

<file path=customXml/item373.xml><?xml version="1.0" encoding="utf-8"?>
<EsriMapsInfo xmlns="ESRI.ArcGIS.Mapping.OfficeIntegration.PowerPointInfo">
  <Version>Version1</Version>
  <RequiresSignIn>False</RequiresSignIn>
</EsriMapsInfo>
</file>

<file path=customXml/item374.xml><?xml version="1.0" encoding="utf-8"?>
<EsriMapsInfo xmlns="ESRI.ArcGIS.Mapping.OfficeIntegration.PowerPointInfo">
  <Version>Version1</Version>
  <RequiresSignIn>False</RequiresSignIn>
</EsriMapsInfo>
</file>

<file path=customXml/item375.xml><?xml version="1.0" encoding="utf-8"?>
<EsriMapsInfo xmlns="ESRI.ArcGIS.Mapping.OfficeIntegration.PowerPointInfo">
  <Version>Version1</Version>
  <RequiresSignIn>False</RequiresSignIn>
</EsriMapsInfo>
</file>

<file path=customXml/item376.xml><?xml version="1.0" encoding="utf-8"?>
<EsriMapsInfo xmlns="ESRI.ArcGIS.Mapping.OfficeIntegration.PowerPointInfo">
  <Version>Version1</Version>
  <RequiresSignIn>False</RequiresSignIn>
</EsriMapsInfo>
</file>

<file path=customXml/item377.xml><?xml version="1.0" encoding="utf-8"?>
<EsriMapsInfo xmlns="ESRI.ArcGIS.Mapping.OfficeIntegration.PowerPointInfo">
  <Version>Version1</Version>
  <RequiresSignIn>False</RequiresSignIn>
</EsriMapsInfo>
</file>

<file path=customXml/item378.xml><?xml version="1.0" encoding="utf-8"?>
<EsriMapsInfo xmlns="ESRI.ArcGIS.Mapping.OfficeIntegration.PowerPointInfo">
  <Version>Version1</Version>
  <RequiresSignIn>False</RequiresSignIn>
</EsriMapsInfo>
</file>

<file path=customXml/item379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80.xml><?xml version="1.0" encoding="utf-8"?>
<EsriMapsInfo xmlns="ESRI.ArcGIS.Mapping.OfficeIntegration.PowerPointInfo">
  <Version>Version1</Version>
  <RequiresSignIn>False</RequiresSignIn>
</EsriMapsInfo>
</file>

<file path=customXml/item381.xml><?xml version="1.0" encoding="utf-8"?>
<EsriMapsInfo xmlns="ESRI.ArcGIS.Mapping.OfficeIntegration.PowerPointInfo">
  <Version>Version1</Version>
  <RequiresSignIn>False</RequiresSignIn>
</EsriMapsInfo>
</file>

<file path=customXml/item382.xml><?xml version="1.0" encoding="utf-8"?>
<EsriMapsInfo xmlns="ESRI.ArcGIS.Mapping.OfficeIntegration.PowerPointInfo">
  <Version>Version1</Version>
  <RequiresSignIn>False</RequiresSignIn>
</EsriMapsInfo>
</file>

<file path=customXml/item383.xml><?xml version="1.0" encoding="utf-8"?>
<EsriMapsInfo xmlns="ESRI.ArcGIS.Mapping.OfficeIntegration.PowerPointInfo">
  <Version>Version1</Version>
  <RequiresSignIn>False</RequiresSignIn>
</EsriMapsInfo>
</file>

<file path=customXml/item384.xml><?xml version="1.0" encoding="utf-8"?>
<EsriMapsInfo xmlns="ESRI.ArcGIS.Mapping.OfficeIntegration.PowerPointInfo">
  <Version>Version1</Version>
  <RequiresSignIn>False</RequiresSignIn>
</EsriMapsInfo>
</file>

<file path=customXml/item385.xml><?xml version="1.0" encoding="utf-8"?>
<EsriMapsInfo xmlns="ESRI.ArcGIS.Mapping.OfficeIntegration.PowerPointInfo">
  <Version>Version1</Version>
  <RequiresSignIn>False</RequiresSignIn>
</EsriMapsInfo>
</file>

<file path=customXml/item386.xml><?xml version="1.0" encoding="utf-8"?>
<EsriMapsInfo xmlns="ESRI.ArcGIS.Mapping.OfficeIntegration.PowerPointInfo">
  <Version>Version1</Version>
  <RequiresSignIn>False</RequiresSignIn>
</EsriMapsInfo>
</file>

<file path=customXml/item387.xml><?xml version="1.0" encoding="utf-8"?>
<EsriMapsInfo xmlns="ESRI.ArcGIS.Mapping.OfficeIntegration.PowerPointInfo">
  <Version>Version1</Version>
  <RequiresSignIn>False</RequiresSignIn>
</EsriMapsInfo>
</file>

<file path=customXml/item388.xml><?xml version="1.0" encoding="utf-8"?>
<EsriMapsInfo xmlns="ESRI.ArcGIS.Mapping.OfficeIntegration.PowerPointInfo">
  <Version>Version1</Version>
  <RequiresSignIn>False</RequiresSignIn>
</EsriMapsInfo>
</file>

<file path=customXml/item389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390.xml><?xml version="1.0" encoding="utf-8"?>
<EsriMapsInfo xmlns="ESRI.ArcGIS.Mapping.OfficeIntegration.PowerPointInfo">
  <Version>Version1</Version>
  <RequiresSignIn>False</RequiresSignIn>
</EsriMapsInfo>
</file>

<file path=customXml/item391.xml><?xml version="1.0" encoding="utf-8"?>
<EsriMapsInfo xmlns="ESRI.ArcGIS.Mapping.OfficeIntegration.PowerPointInfo">
  <Version>Version1</Version>
  <RequiresSignIn>False</RequiresSignIn>
</EsriMapsInfo>
</file>

<file path=customXml/item392.xml><?xml version="1.0" encoding="utf-8"?>
<EsriMapsInfo xmlns="ESRI.ArcGIS.Mapping.OfficeIntegration.PowerPointInfo">
  <Version>Version1</Version>
  <RequiresSignIn>False</RequiresSignIn>
</EsriMapsInfo>
</file>

<file path=customXml/item393.xml><?xml version="1.0" encoding="utf-8"?>
<EsriMapsInfo xmlns="ESRI.ArcGIS.Mapping.OfficeIntegration.PowerPointInfo">
  <Version>Version1</Version>
  <RequiresSignIn>False</RequiresSignIn>
</EsriMapsInfo>
</file>

<file path=customXml/item394.xml><?xml version="1.0" encoding="utf-8"?>
<EsriMapsInfo xmlns="ESRI.ArcGIS.Mapping.OfficeIntegration.PowerPointInfo">
  <Version>Version1</Version>
  <RequiresSignIn>False</RequiresSignIn>
</EsriMapsInfo>
</file>

<file path=customXml/item395.xml><?xml version="1.0" encoding="utf-8"?>
<EsriMapsInfo xmlns="ESRI.ArcGIS.Mapping.OfficeIntegration.PowerPointInfo">
  <Version>Version1</Version>
  <RequiresSignIn>False</RequiresSignIn>
</EsriMapsInfo>
</file>

<file path=customXml/item396.xml><?xml version="1.0" encoding="utf-8"?>
<EsriMapsInfo xmlns="ESRI.ArcGIS.Mapping.OfficeIntegration.PowerPointInfo">
  <Version>Version1</Version>
  <RequiresSignIn>False</RequiresSignIn>
</EsriMapsInfo>
</file>

<file path=customXml/item397.xml><?xml version="1.0" encoding="utf-8"?>
<EsriMapsInfo xmlns="ESRI.ArcGIS.Mapping.OfficeIntegration.PowerPointInfo">
  <Version>Version1</Version>
  <RequiresSignIn>False</RequiresSignIn>
</EsriMapsInfo>
</file>

<file path=customXml/item398.xml><?xml version="1.0" encoding="utf-8"?>
<EsriMapsInfo xmlns="ESRI.ArcGIS.Mapping.OfficeIntegration.PowerPointInfo">
  <Version>Version1</Version>
  <RequiresSignIn>False</RequiresSignIn>
</EsriMapsInfo>
</file>

<file path=customXml/item39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00.xml><?xml version="1.0" encoding="utf-8"?>
<EsriMapsInfo xmlns="ESRI.ArcGIS.Mapping.OfficeIntegration.PowerPointInfo">
  <Version>Version1</Version>
  <RequiresSignIn>False</RequiresSignIn>
</EsriMapsInfo>
</file>

<file path=customXml/item401.xml><?xml version="1.0" encoding="utf-8"?>
<EsriMapsInfo xmlns="ESRI.ArcGIS.Mapping.OfficeIntegration.PowerPointInfo">
  <Version>Version1</Version>
  <RequiresSignIn>False</RequiresSignIn>
</EsriMapsInfo>
</file>

<file path=customXml/item402.xml><?xml version="1.0" encoding="utf-8"?>
<EsriMapsInfo xmlns="ESRI.ArcGIS.Mapping.OfficeIntegration.PowerPointInfo">
  <Version>Version1</Version>
  <RequiresSignIn>False</RequiresSignIn>
</EsriMapsInfo>
</file>

<file path=customXml/item403.xml><?xml version="1.0" encoding="utf-8"?>
<EsriMapsInfo xmlns="ESRI.ArcGIS.Mapping.OfficeIntegration.PowerPointInfo">
  <Version>Version1</Version>
  <RequiresSignIn>False</RequiresSignIn>
</EsriMapsInfo>
</file>

<file path=customXml/item404.xml><?xml version="1.0" encoding="utf-8"?>
<EsriMapsInfo xmlns="ESRI.ArcGIS.Mapping.OfficeIntegration.PowerPointInfo">
  <Version>Version1</Version>
  <RequiresSignIn>False</RequiresSignIn>
</EsriMapsInfo>
</file>

<file path=customXml/item405.xml><?xml version="1.0" encoding="utf-8"?>
<EsriMapsInfo xmlns="ESRI.ArcGIS.Mapping.OfficeIntegration.PowerPointInfo">
  <Version>Version1</Version>
  <RequiresSignIn>False</RequiresSignIn>
</EsriMapsInfo>
</file>

<file path=customXml/item406.xml><?xml version="1.0" encoding="utf-8"?>
<EsriMapsInfo xmlns="ESRI.ArcGIS.Mapping.OfficeIntegration.PowerPointInfo">
  <Version>Version1</Version>
  <RequiresSignIn>False</RequiresSignIn>
</EsriMapsInfo>
</file>

<file path=customXml/item407.xml><?xml version="1.0" encoding="utf-8"?>
<EsriMapsInfo xmlns="ESRI.ArcGIS.Mapping.OfficeIntegration.PowerPointInfo">
  <Version>Version1</Version>
  <RequiresSignIn>False</RequiresSignIn>
</EsriMapsInfo>
</file>

<file path=customXml/item408.xml><?xml version="1.0" encoding="utf-8"?>
<EsriMapsInfo xmlns="ESRI.ArcGIS.Mapping.OfficeIntegration.PowerPointInfo">
  <Version>Version1</Version>
  <RequiresSignIn>False</RequiresSignIn>
</EsriMapsInfo>
</file>

<file path=customXml/item409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10.xml><?xml version="1.0" encoding="utf-8"?>
<EsriMapsInfo xmlns="ESRI.ArcGIS.Mapping.OfficeIntegration.PowerPointInfo">
  <Version>Version1</Version>
  <RequiresSignIn>False</RequiresSignIn>
</EsriMapsInfo>
</file>

<file path=customXml/item411.xml><?xml version="1.0" encoding="utf-8"?>
<EsriMapsInfo xmlns="ESRI.ArcGIS.Mapping.OfficeIntegration.PowerPointInfo">
  <Version>Version1</Version>
  <RequiresSignIn>False</RequiresSignIn>
</EsriMapsInfo>
</file>

<file path=customXml/item412.xml><?xml version="1.0" encoding="utf-8"?>
<EsriMapsInfo xmlns="ESRI.ArcGIS.Mapping.OfficeIntegration.PowerPointInfo">
  <Version>Version1</Version>
  <RequiresSignIn>False</RequiresSignIn>
</EsriMapsInfo>
</file>

<file path=customXml/item413.xml><?xml version="1.0" encoding="utf-8"?>
<EsriMapsInfo xmlns="ESRI.ArcGIS.Mapping.OfficeIntegration.PowerPointInfo">
  <Version>Version1</Version>
  <RequiresSignIn>False</RequiresSignIn>
</EsriMapsInfo>
</file>

<file path=customXml/item414.xml><?xml version="1.0" encoding="utf-8"?>
<EsriMapsInfo xmlns="ESRI.ArcGIS.Mapping.OfficeIntegration.PowerPointInfo">
  <Version>Version1</Version>
  <RequiresSignIn>False</RequiresSignIn>
</EsriMapsInfo>
</file>

<file path=customXml/item415.xml><?xml version="1.0" encoding="utf-8"?>
<EsriMapsInfo xmlns="ESRI.ArcGIS.Mapping.OfficeIntegration.PowerPointInfo">
  <Version>Version1</Version>
  <RequiresSignIn>False</RequiresSignIn>
</EsriMapsInfo>
</file>

<file path=customXml/item416.xml><?xml version="1.0" encoding="utf-8"?>
<EsriMapsInfo xmlns="ESRI.ArcGIS.Mapping.OfficeIntegration.PowerPointInfo">
  <Version>Version1</Version>
  <RequiresSignIn>False</RequiresSignIn>
</EsriMapsInfo>
</file>

<file path=customXml/item417.xml><?xml version="1.0" encoding="utf-8"?>
<EsriMapsInfo xmlns="ESRI.ArcGIS.Mapping.OfficeIntegration.PowerPointInfo">
  <Version>Version1</Version>
  <RequiresSignIn>False</RequiresSignIn>
</EsriMapsInfo>
</file>

<file path=customXml/item418.xml><?xml version="1.0" encoding="utf-8"?>
<EsriMapsInfo xmlns="ESRI.ArcGIS.Mapping.OfficeIntegration.PowerPointInfo">
  <Version>Version1</Version>
  <RequiresSignIn>False</RequiresSignIn>
</EsriMapsInfo>
</file>

<file path=customXml/item419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20.xml><?xml version="1.0" encoding="utf-8"?>
<EsriMapsInfo xmlns="ESRI.ArcGIS.Mapping.OfficeIntegration.PowerPointInfo">
  <Version>Version1</Version>
  <RequiresSignIn>False</RequiresSignIn>
</EsriMapsInfo>
</file>

<file path=customXml/item421.xml><?xml version="1.0" encoding="utf-8"?>
<EsriMapsInfo xmlns="ESRI.ArcGIS.Mapping.OfficeIntegration.PowerPointInfo">
  <Version>Version1</Version>
  <RequiresSignIn>False</RequiresSignIn>
</EsriMapsInfo>
</file>

<file path=customXml/item422.xml><?xml version="1.0" encoding="utf-8"?>
<EsriMapsInfo xmlns="ESRI.ArcGIS.Mapping.OfficeIntegration.PowerPointInfo">
  <Version>Version1</Version>
  <RequiresSignIn>False</RequiresSignIn>
</EsriMapsInfo>
</file>

<file path=customXml/item423.xml><?xml version="1.0" encoding="utf-8"?>
<EsriMapsInfo xmlns="ESRI.ArcGIS.Mapping.OfficeIntegration.PowerPointInfo">
  <Version>Version1</Version>
  <RequiresSignIn>False</RequiresSignIn>
</EsriMapsInfo>
</file>

<file path=customXml/item424.xml><?xml version="1.0" encoding="utf-8"?>
<EsriMapsInfo xmlns="ESRI.ArcGIS.Mapping.OfficeIntegration.PowerPointInfo">
  <Version>Version1</Version>
  <RequiresSignIn>False</RequiresSignIn>
</EsriMapsInfo>
</file>

<file path=customXml/item425.xml><?xml version="1.0" encoding="utf-8"?>
<EsriMapsInfo xmlns="ESRI.ArcGIS.Mapping.OfficeIntegration.PowerPointInfo">
  <Version>Version1</Version>
  <RequiresSignIn>False</RequiresSignIn>
</EsriMapsInfo>
</file>

<file path=customXml/item426.xml><?xml version="1.0" encoding="utf-8"?>
<EsriMapsInfo xmlns="ESRI.ArcGIS.Mapping.OfficeIntegration.PowerPointInfo">
  <Version>Version1</Version>
  <RequiresSignIn>False</RequiresSignIn>
</EsriMapsInfo>
</file>

<file path=customXml/item427.xml><?xml version="1.0" encoding="utf-8"?>
<EsriMapsInfo xmlns="ESRI.ArcGIS.Mapping.OfficeIntegration.PowerPointInfo">
  <Version>Version1</Version>
  <RequiresSignIn>False</RequiresSignIn>
</EsriMapsInfo>
</file>

<file path=customXml/item428.xml><?xml version="1.0" encoding="utf-8"?>
<EsriMapsInfo xmlns="ESRI.ArcGIS.Mapping.OfficeIntegration.PowerPointInfo">
  <Version>Version1</Version>
  <RequiresSignIn>False</RequiresSignIn>
</EsriMapsInfo>
</file>

<file path=customXml/item429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30.xml><?xml version="1.0" encoding="utf-8"?>
<EsriMapsInfo xmlns="ESRI.ArcGIS.Mapping.OfficeIntegration.PowerPointInfo">
  <Version>Version1</Version>
  <RequiresSignIn>False</RequiresSignIn>
</EsriMapsInfo>
</file>

<file path=customXml/item431.xml><?xml version="1.0" encoding="utf-8"?>
<EsriMapsInfo xmlns="ESRI.ArcGIS.Mapping.OfficeIntegration.PowerPointInfo">
  <Version>Version1</Version>
  <RequiresSignIn>False</RequiresSignIn>
</EsriMapsInfo>
</file>

<file path=customXml/item432.xml><?xml version="1.0" encoding="utf-8"?>
<EsriMapsInfo xmlns="ESRI.ArcGIS.Mapping.OfficeIntegration.PowerPointInfo">
  <Version>Version1</Version>
  <RequiresSignIn>False</RequiresSignIn>
</EsriMapsInfo>
</file>

<file path=customXml/item433.xml><?xml version="1.0" encoding="utf-8"?>
<EsriMapsInfo xmlns="ESRI.ArcGIS.Mapping.OfficeIntegration.PowerPointInfo">
  <Version>Version1</Version>
  <RequiresSignIn>False</RequiresSignIn>
</EsriMapsInfo>
</file>

<file path=customXml/item434.xml><?xml version="1.0" encoding="utf-8"?>
<EsriMapsInfo xmlns="ESRI.ArcGIS.Mapping.OfficeIntegration.PowerPointInfo">
  <Version>Version1</Version>
  <RequiresSignIn>False</RequiresSignIn>
</EsriMapsInfo>
</file>

<file path=customXml/item435.xml><?xml version="1.0" encoding="utf-8"?>
<EsriMapsInfo xmlns="ESRI.ArcGIS.Mapping.OfficeIntegration.PowerPointInfo">
  <Version>Version1</Version>
  <RequiresSignIn>False</RequiresSignIn>
</EsriMapsInfo>
</file>

<file path=customXml/item436.xml><?xml version="1.0" encoding="utf-8"?>
<EsriMapsInfo xmlns="ESRI.ArcGIS.Mapping.OfficeIntegration.PowerPointInfo">
  <Version>Version1</Version>
  <RequiresSignIn>False</RequiresSignIn>
</EsriMapsInfo>
</file>

<file path=customXml/item437.xml><?xml version="1.0" encoding="utf-8"?>
<EsriMapsInfo xmlns="ESRI.ArcGIS.Mapping.OfficeIntegration.PowerPointInfo">
  <Version>Version1</Version>
  <RequiresSignIn>False</RequiresSignIn>
</EsriMapsInfo>
</file>

<file path=customXml/item438.xml><?xml version="1.0" encoding="utf-8"?>
<EsriMapsInfo xmlns="ESRI.ArcGIS.Mapping.OfficeIntegration.PowerPointInfo">
  <Version>Version1</Version>
  <RequiresSignIn>False</RequiresSignIn>
</EsriMapsInfo>
</file>

<file path=customXml/item439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40.xml><?xml version="1.0" encoding="utf-8"?>
<EsriMapsInfo xmlns="ESRI.ArcGIS.Mapping.OfficeIntegration.PowerPointInfo">
  <Version>Version1</Version>
  <RequiresSignIn>False</RequiresSignIn>
</EsriMapsInfo>
</file>

<file path=customXml/item441.xml><?xml version="1.0" encoding="utf-8"?>
<EsriMapsInfo xmlns="ESRI.ArcGIS.Mapping.OfficeIntegration.PowerPointInfo">
  <Version>Version1</Version>
  <RequiresSignIn>False</RequiresSignIn>
</EsriMapsInfo>
</file>

<file path=customXml/item442.xml><?xml version="1.0" encoding="utf-8"?>
<EsriMapsInfo xmlns="ESRI.ArcGIS.Mapping.OfficeIntegration.PowerPointInfo">
  <Version>Version1</Version>
  <RequiresSignIn>False</RequiresSignIn>
</EsriMapsInfo>
</file>

<file path=customXml/item443.xml><?xml version="1.0" encoding="utf-8"?>
<EsriMapsInfo xmlns="ESRI.ArcGIS.Mapping.OfficeIntegration.PowerPointInfo">
  <Version>Version1</Version>
  <RequiresSignIn>False</RequiresSignIn>
</EsriMapsInfo>
</file>

<file path=customXml/item444.xml><?xml version="1.0" encoding="utf-8"?>
<EsriMapsInfo xmlns="ESRI.ArcGIS.Mapping.OfficeIntegration.PowerPointInfo">
  <Version>Version1</Version>
  <RequiresSignIn>False</RequiresSignIn>
</EsriMapsInfo>
</file>

<file path=customXml/item445.xml><?xml version="1.0" encoding="utf-8"?>
<EsriMapsInfo xmlns="ESRI.ArcGIS.Mapping.OfficeIntegration.PowerPointInfo">
  <Version>Version1</Version>
  <RequiresSignIn>False</RequiresSignIn>
</EsriMapsInfo>
</file>

<file path=customXml/item446.xml><?xml version="1.0" encoding="utf-8"?>
<EsriMapsInfo xmlns="ESRI.ArcGIS.Mapping.OfficeIntegration.PowerPointInfo">
  <Version>Version1</Version>
  <RequiresSignIn>False</RequiresSignIn>
</EsriMapsInfo>
</file>

<file path=customXml/item447.xml><?xml version="1.0" encoding="utf-8"?>
<EsriMapsInfo xmlns="ESRI.ArcGIS.Mapping.OfficeIntegration.PowerPointInfo">
  <Version>Version1</Version>
  <RequiresSignIn>False</RequiresSignIn>
</EsriMapsInfo>
</file>

<file path=customXml/item448.xml><?xml version="1.0" encoding="utf-8"?>
<EsriMapsInfo xmlns="ESRI.ArcGIS.Mapping.OfficeIntegration.PowerPointInfo">
  <Version>Version1</Version>
  <RequiresSignIn>False</RequiresSignIn>
</EsriMapsInfo>
</file>

<file path=customXml/item449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50.xml><?xml version="1.0" encoding="utf-8"?>
<EsriMapsInfo xmlns="ESRI.ArcGIS.Mapping.OfficeIntegration.PowerPointInfo">
  <Version>Version1</Version>
  <RequiresSignIn>False</RequiresSignIn>
</EsriMapsInfo>
</file>

<file path=customXml/item451.xml><?xml version="1.0" encoding="utf-8"?>
<EsriMapsInfo xmlns="ESRI.ArcGIS.Mapping.OfficeIntegration.PowerPointInfo">
  <Version>Version1</Version>
  <RequiresSignIn>False</RequiresSignIn>
</EsriMapsInfo>
</file>

<file path=customXml/item452.xml><?xml version="1.0" encoding="utf-8"?>
<EsriMapsInfo xmlns="ESRI.ArcGIS.Mapping.OfficeIntegration.PowerPointInfo">
  <Version>Version1</Version>
  <RequiresSignIn>False</RequiresSignIn>
</EsriMapsInfo>
</file>

<file path=customXml/item453.xml><?xml version="1.0" encoding="utf-8"?>
<EsriMapsInfo xmlns="ESRI.ArcGIS.Mapping.OfficeIntegration.PowerPointInfo">
  <Version>Version1</Version>
  <RequiresSignIn>False</RequiresSignIn>
</EsriMapsInfo>
</file>

<file path=customXml/item454.xml><?xml version="1.0" encoding="utf-8"?>
<EsriMapsInfo xmlns="ESRI.ArcGIS.Mapping.OfficeIntegration.PowerPointInfo">
  <Version>Version1</Version>
  <RequiresSignIn>False</RequiresSignIn>
</EsriMapsInfo>
</file>

<file path=customXml/item455.xml><?xml version="1.0" encoding="utf-8"?>
<EsriMapsInfo xmlns="ESRI.ArcGIS.Mapping.OfficeIntegration.PowerPointInfo">
  <Version>Version1</Version>
  <RequiresSignIn>False</RequiresSignIn>
</EsriMapsInfo>
</file>

<file path=customXml/item456.xml><?xml version="1.0" encoding="utf-8"?>
<EsriMapsInfo xmlns="ESRI.ArcGIS.Mapping.OfficeIntegration.PowerPointInfo">
  <Version>Version1</Version>
  <RequiresSignIn>False</RequiresSignIn>
</EsriMapsInfo>
</file>

<file path=customXml/item457.xml><?xml version="1.0" encoding="utf-8"?>
<EsriMapsInfo xmlns="ESRI.ArcGIS.Mapping.OfficeIntegration.PowerPointInfo">
  <Version>Version1</Version>
  <RequiresSignIn>False</RequiresSignIn>
</EsriMapsInfo>
</file>

<file path=customXml/item458.xml><?xml version="1.0" encoding="utf-8"?>
<EsriMapsInfo xmlns="ESRI.ArcGIS.Mapping.OfficeIntegration.PowerPointInfo">
  <Version>Version1</Version>
  <RequiresSignIn>False</RequiresSignIn>
</EsriMapsInfo>
</file>

<file path=customXml/item459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60.xml><?xml version="1.0" encoding="utf-8"?>
<EsriMapsInfo xmlns="ESRI.ArcGIS.Mapping.OfficeIntegration.PowerPointInfo">
  <Version>Version1</Version>
  <RequiresSignIn>False</RequiresSignIn>
</EsriMapsInfo>
</file>

<file path=customXml/item461.xml><?xml version="1.0" encoding="utf-8"?>
<EsriMapsInfo xmlns="ESRI.ArcGIS.Mapping.OfficeIntegration.PowerPointInfo">
  <Version>Version1</Version>
  <RequiresSignIn>False</RequiresSignIn>
</EsriMapsInfo>
</file>

<file path=customXml/item462.xml><?xml version="1.0" encoding="utf-8"?>
<EsriMapsInfo xmlns="ESRI.ArcGIS.Mapping.OfficeIntegration.PowerPointInfo">
  <Version>Version1</Version>
  <RequiresSignIn>False</RequiresSignIn>
</EsriMapsInfo>
</file>

<file path=customXml/item463.xml><?xml version="1.0" encoding="utf-8"?>
<EsriMapsInfo xmlns="ESRI.ArcGIS.Mapping.OfficeIntegration.PowerPointInfo">
  <Version>Version1</Version>
  <RequiresSignIn>False</RequiresSignIn>
</EsriMapsInfo>
</file>

<file path=customXml/item464.xml><?xml version="1.0" encoding="utf-8"?>
<EsriMapsInfo xmlns="ESRI.ArcGIS.Mapping.OfficeIntegration.PowerPointInfo">
  <Version>Version1</Version>
  <RequiresSignIn>False</RequiresSignIn>
</EsriMapsInfo>
</file>

<file path=customXml/item465.xml><?xml version="1.0" encoding="utf-8"?>
<EsriMapsInfo xmlns="ESRI.ArcGIS.Mapping.OfficeIntegration.PowerPointInfo">
  <Version>Version1</Version>
  <RequiresSignIn>False</RequiresSignIn>
</EsriMapsInfo>
</file>

<file path=customXml/item466.xml><?xml version="1.0" encoding="utf-8"?>
<EsriMapsInfo xmlns="ESRI.ArcGIS.Mapping.OfficeIntegration.PowerPointInfo">
  <Version>Version1</Version>
  <RequiresSignIn>False</RequiresSignIn>
</EsriMapsInfo>
</file>

<file path=customXml/item467.xml><?xml version="1.0" encoding="utf-8"?>
<EsriMapsInfo xmlns="ESRI.ArcGIS.Mapping.OfficeIntegration.PowerPointInfo">
  <Version>Version1</Version>
  <RequiresSignIn>False</RequiresSignIn>
</EsriMapsInfo>
</file>

<file path=customXml/item468.xml><?xml version="1.0" encoding="utf-8"?>
<EsriMapsInfo xmlns="ESRI.ArcGIS.Mapping.OfficeIntegration.PowerPointInfo">
  <Version>Version1</Version>
  <RequiresSignIn>False</RequiresSignIn>
</EsriMapsInfo>
</file>

<file path=customXml/item469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70.xml><?xml version="1.0" encoding="utf-8"?>
<EsriMapsInfo xmlns="ESRI.ArcGIS.Mapping.OfficeIntegration.PowerPointInfo">
  <Version>Version1</Version>
  <RequiresSignIn>False</RequiresSignIn>
</EsriMapsInfo>
</file>

<file path=customXml/item471.xml><?xml version="1.0" encoding="utf-8"?>
<EsriMapsInfo xmlns="ESRI.ArcGIS.Mapping.OfficeIntegration.PowerPointInfo">
  <Version>Version1</Version>
  <RequiresSignIn>False</RequiresSignIn>
</EsriMapsInfo>
</file>

<file path=customXml/item472.xml><?xml version="1.0" encoding="utf-8"?>
<EsriMapsInfo xmlns="ESRI.ArcGIS.Mapping.OfficeIntegration.PowerPointInfo">
  <Version>Version1</Version>
  <RequiresSignIn>False</RequiresSignIn>
</EsriMapsInfo>
</file>

<file path=customXml/item473.xml><?xml version="1.0" encoding="utf-8"?>
<EsriMapsInfo xmlns="ESRI.ArcGIS.Mapping.OfficeIntegration.PowerPointInfo">
  <Version>Version1</Version>
  <RequiresSignIn>False</RequiresSignIn>
</EsriMapsInfo>
</file>

<file path=customXml/item474.xml><?xml version="1.0" encoding="utf-8"?>
<EsriMapsInfo xmlns="ESRI.ArcGIS.Mapping.OfficeIntegration.PowerPointInfo">
  <Version>Version1</Version>
  <RequiresSignIn>False</RequiresSignIn>
</EsriMapsInfo>
</file>

<file path=customXml/item475.xml><?xml version="1.0" encoding="utf-8"?>
<EsriMapsInfo xmlns="ESRI.ArcGIS.Mapping.OfficeIntegration.PowerPointInfo">
  <Version>Version1</Version>
  <RequiresSignIn>False</RequiresSignIn>
</EsriMapsInfo>
</file>

<file path=customXml/item476.xml><?xml version="1.0" encoding="utf-8"?>
<EsriMapsInfo xmlns="ESRI.ArcGIS.Mapping.OfficeIntegration.PowerPointInfo">
  <Version>Version1</Version>
  <RequiresSignIn>False</RequiresSignIn>
</EsriMapsInfo>
</file>

<file path=customXml/item477.xml><?xml version="1.0" encoding="utf-8"?>
<EsriMapsInfo xmlns="ESRI.ArcGIS.Mapping.OfficeIntegration.PowerPointInfo">
  <Version>Version1</Version>
  <RequiresSignIn>False</RequiresSignIn>
</EsriMapsInfo>
</file>

<file path=customXml/item478.xml><?xml version="1.0" encoding="utf-8"?>
<EsriMapsInfo xmlns="ESRI.ArcGIS.Mapping.OfficeIntegration.PowerPointInfo">
  <Version>Version1</Version>
  <RequiresSignIn>False</RequiresSignIn>
</EsriMapsInfo>
</file>

<file path=customXml/item479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80.xml><?xml version="1.0" encoding="utf-8"?>
<EsriMapsInfo xmlns="ESRI.ArcGIS.Mapping.OfficeIntegration.PowerPointInfo">
  <Version>Version1</Version>
  <RequiresSignIn>False</RequiresSignIn>
</EsriMapsInfo>
</file>

<file path=customXml/item481.xml><?xml version="1.0" encoding="utf-8"?>
<EsriMapsInfo xmlns="ESRI.ArcGIS.Mapping.OfficeIntegration.PowerPointInfo">
  <Version>Version1</Version>
  <RequiresSignIn>False</RequiresSignIn>
</EsriMapsInfo>
</file>

<file path=customXml/item482.xml><?xml version="1.0" encoding="utf-8"?>
<EsriMapsInfo xmlns="ESRI.ArcGIS.Mapping.OfficeIntegration.PowerPointInfo">
  <Version>Version1</Version>
  <RequiresSignIn>False</RequiresSignIn>
</EsriMapsInfo>
</file>

<file path=customXml/item483.xml><?xml version="1.0" encoding="utf-8"?>
<EsriMapsInfo xmlns="ESRI.ArcGIS.Mapping.OfficeIntegration.PowerPointInfo">
  <Version>Version1</Version>
  <RequiresSignIn>False</RequiresSignIn>
</EsriMapsInfo>
</file>

<file path=customXml/item484.xml><?xml version="1.0" encoding="utf-8"?>
<EsriMapsInfo xmlns="ESRI.ArcGIS.Mapping.OfficeIntegration.PowerPointInfo">
  <Version>Version1</Version>
  <RequiresSignIn>False</RequiresSignIn>
</EsriMapsInfo>
</file>

<file path=customXml/item485.xml><?xml version="1.0" encoding="utf-8"?>
<EsriMapsInfo xmlns="ESRI.ArcGIS.Mapping.OfficeIntegration.PowerPointInfo">
  <Version>Version1</Version>
  <RequiresSignIn>False</RequiresSignIn>
</EsriMapsInfo>
</file>

<file path=customXml/item486.xml><?xml version="1.0" encoding="utf-8"?>
<EsriMapsInfo xmlns="ESRI.ArcGIS.Mapping.OfficeIntegration.PowerPointInfo">
  <Version>Version1</Version>
  <RequiresSignIn>False</RequiresSignIn>
</EsriMapsInfo>
</file>

<file path=customXml/item487.xml><?xml version="1.0" encoding="utf-8"?>
<EsriMapsInfo xmlns="ESRI.ArcGIS.Mapping.OfficeIntegration.PowerPointInfo">
  <Version>Version1</Version>
  <RequiresSignIn>False</RequiresSignIn>
</EsriMapsInfo>
</file>

<file path=customXml/item488.xml><?xml version="1.0" encoding="utf-8"?>
<EsriMapsInfo xmlns="ESRI.ArcGIS.Mapping.OfficeIntegration.PowerPointInfo">
  <Version>Version1</Version>
  <RequiresSignIn>False</RequiresSignIn>
</EsriMapsInfo>
</file>

<file path=customXml/item489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490.xml><?xml version="1.0" encoding="utf-8"?>
<EsriMapsInfo xmlns="ESRI.ArcGIS.Mapping.OfficeIntegration.PowerPointInfo">
  <Version>Version1</Version>
  <RequiresSignIn>False</RequiresSignIn>
</EsriMapsInfo>
</file>

<file path=customXml/item491.xml><?xml version="1.0" encoding="utf-8"?>
<EsriMapsInfo xmlns="ESRI.ArcGIS.Mapping.OfficeIntegration.PowerPointInfo">
  <Version>Version1</Version>
  <RequiresSignIn>False</RequiresSignIn>
</EsriMapsInfo>
</file>

<file path=customXml/item492.xml><?xml version="1.0" encoding="utf-8"?>
<EsriMapsInfo xmlns="ESRI.ArcGIS.Mapping.OfficeIntegration.PowerPointInfo">
  <Version>Version1</Version>
  <RequiresSignIn>False</RequiresSignIn>
</EsriMapsInfo>
</file>

<file path=customXml/item493.xml><?xml version="1.0" encoding="utf-8"?>
<EsriMapsInfo xmlns="ESRI.ArcGIS.Mapping.OfficeIntegration.PowerPointInfo">
  <Version>Version1</Version>
  <RequiresSignIn>False</RequiresSignIn>
</EsriMapsInfo>
</file>

<file path=customXml/item494.xml><?xml version="1.0" encoding="utf-8"?>
<EsriMapsInfo xmlns="ESRI.ArcGIS.Mapping.OfficeIntegration.PowerPointInfo">
  <Version>Version1</Version>
  <RequiresSignIn>False</RequiresSignIn>
</EsriMapsInfo>
</file>

<file path=customXml/item495.xml><?xml version="1.0" encoding="utf-8"?>
<EsriMapsInfo xmlns="ESRI.ArcGIS.Mapping.OfficeIntegration.PowerPointInfo">
  <Version>Version1</Version>
  <RequiresSignIn>False</RequiresSignIn>
</EsriMapsInfo>
</file>

<file path=customXml/item496.xml><?xml version="1.0" encoding="utf-8"?>
<EsriMapsInfo xmlns="ESRI.ArcGIS.Mapping.OfficeIntegration.PowerPointInfo">
  <Version>Version1</Version>
  <RequiresSignIn>False</RequiresSignIn>
</EsriMapsInfo>
</file>

<file path=customXml/item497.xml><?xml version="1.0" encoding="utf-8"?>
<EsriMapsInfo xmlns="ESRI.ArcGIS.Mapping.OfficeIntegration.PowerPointInfo">
  <Version>Version1</Version>
  <RequiresSignIn>False</RequiresSignIn>
</EsriMapsInfo>
</file>

<file path=customXml/item498.xml><?xml version="1.0" encoding="utf-8"?>
<EsriMapsInfo xmlns="ESRI.ArcGIS.Mapping.OfficeIntegration.PowerPointInfo">
  <Version>Version1</Version>
  <RequiresSignIn>False</RequiresSignIn>
</EsriMapsInfo>
</file>

<file path=customXml/item49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00.xml><?xml version="1.0" encoding="utf-8"?>
<EsriMapsInfo xmlns="ESRI.ArcGIS.Mapping.OfficeIntegration.PowerPointInfo">
  <Version>Version1</Version>
  <RequiresSignIn>False</RequiresSignIn>
</EsriMapsInfo>
</file>

<file path=customXml/item501.xml><?xml version="1.0" encoding="utf-8"?>
<EsriMapsInfo xmlns="ESRI.ArcGIS.Mapping.OfficeIntegration.PowerPointInfo">
  <Version>Version1</Version>
  <RequiresSignIn>False</RequiresSignIn>
</EsriMapsInfo>
</file>

<file path=customXml/item502.xml><?xml version="1.0" encoding="utf-8"?>
<EsriMapsInfo xmlns="ESRI.ArcGIS.Mapping.OfficeIntegration.PowerPointInfo">
  <Version>Version1</Version>
  <RequiresSignIn>False</RequiresSignIn>
</EsriMapsInfo>
</file>

<file path=customXml/item503.xml><?xml version="1.0" encoding="utf-8"?>
<EsriMapsInfo xmlns="ESRI.ArcGIS.Mapping.OfficeIntegration.PowerPointInfo">
  <Version>Version1</Version>
  <RequiresSignIn>False</RequiresSignIn>
</EsriMapsInfo>
</file>

<file path=customXml/item504.xml><?xml version="1.0" encoding="utf-8"?>
<EsriMapsInfo xmlns="ESRI.ArcGIS.Mapping.OfficeIntegration.PowerPointInfo">
  <Version>Version1</Version>
  <RequiresSignIn>False</RequiresSignIn>
</EsriMapsInfo>
</file>

<file path=customXml/item505.xml><?xml version="1.0" encoding="utf-8"?>
<EsriMapsInfo xmlns="ESRI.ArcGIS.Mapping.OfficeIntegration.PowerPointInfo">
  <Version>Version1</Version>
  <RequiresSignIn>False</RequiresSignIn>
</EsriMapsInfo>
</file>

<file path=customXml/item506.xml><?xml version="1.0" encoding="utf-8"?>
<EsriMapsInfo xmlns="ESRI.ArcGIS.Mapping.OfficeIntegration.PowerPointInfo">
  <Version>Version1</Version>
  <RequiresSignIn>False</RequiresSignIn>
</EsriMapsInfo>
</file>

<file path=customXml/item507.xml><?xml version="1.0" encoding="utf-8"?>
<EsriMapsInfo xmlns="ESRI.ArcGIS.Mapping.OfficeIntegration.PowerPointInfo">
  <Version>Version1</Version>
  <RequiresSignIn>False</RequiresSignIn>
</EsriMapsInfo>
</file>

<file path=customXml/item508.xml><?xml version="1.0" encoding="utf-8"?>
<EsriMapsInfo xmlns="ESRI.ArcGIS.Mapping.OfficeIntegration.PowerPointInfo">
  <Version>Version1</Version>
  <RequiresSignIn>False</RequiresSignIn>
</EsriMapsInfo>
</file>

<file path=customXml/item509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10.xml><?xml version="1.0" encoding="utf-8"?>
<EsriMapsInfo xmlns="ESRI.ArcGIS.Mapping.OfficeIntegration.PowerPointInfo">
  <Version>Version1</Version>
  <RequiresSignIn>False</RequiresSignIn>
</EsriMapsInfo>
</file>

<file path=customXml/item511.xml><?xml version="1.0" encoding="utf-8"?>
<EsriMapsInfo xmlns="ESRI.ArcGIS.Mapping.OfficeIntegration.PowerPointInfo">
  <Version>Version1</Version>
  <RequiresSignIn>False</RequiresSignIn>
</EsriMapsInfo>
</file>

<file path=customXml/item512.xml><?xml version="1.0" encoding="utf-8"?>
<EsriMapsInfo xmlns="ESRI.ArcGIS.Mapping.OfficeIntegration.PowerPointInfo">
  <Version>Version1</Version>
  <RequiresSignIn>False</RequiresSignIn>
</EsriMapsInfo>
</file>

<file path=customXml/item513.xml><?xml version="1.0" encoding="utf-8"?>
<EsriMapsInfo xmlns="ESRI.ArcGIS.Mapping.OfficeIntegration.PowerPointInfo">
  <Version>Version1</Version>
  <RequiresSignIn>False</RequiresSignIn>
</EsriMapsInfo>
</file>

<file path=customXml/item514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1645A68-35C8-47DB-9DAC-10020B42DAB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FC7EB57-CBB7-405C-A47A-E13FCDF8C45A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F760CBF4-597E-47A5-8B05-EA0935FAD616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6A1E5D97-45EE-42D9-8955-F6A8E2BD2D61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007DB1A2-87C9-4793-800D-327E1809057C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9F9A5316-8BB9-4935-891B-9B5D8FBD0BD3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B0A9BCCF-47A2-4AD0-BE23-B58CB276B1EF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13DAEC00-C9CD-4A6E-806D-1919DC43929F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18C8475E-03E2-4954-A048-B59DEC0D6C4E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8838FD82-9E16-427B-8C7E-643922636964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CB7CBDA0-64BA-4E45-A6AE-0DFE91BD89D0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73C51718-283A-4112-9598-E45B602055B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1CCB361-7A2D-4B57-A7E5-1F4C2AC15DCB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6263E21A-6705-4202-873C-68CC26AFB35A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719F4E16-0ACC-4C95-9A09-3E0ACEC4CC26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C4CA4749-26F5-43A2-A549-AF4E36BC3A19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4BF1108C-3C52-49E4-857A-F6507D859114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257CC6CC-649F-457C-ABE3-33B7AB64308F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8D34F03F-31D2-4BD1-80DB-15CFB7E385B2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30800439-26E6-4F94-8675-928F38EC8DB4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C7E5840A-97B1-4B25-8CE6-D46EB6F97085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DE46D8E4-340A-4018-8A2C-A3D8F2BCF611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6F787835-D608-4576-BB10-1A295FEBBDF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D2AE152-EA73-4C29-A767-C00131760486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CA295C95-8F65-4C4F-A8A0-2ABDB7F47F9D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9471C4DE-418F-4592-B7F6-B885747E28C3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8FC64C16-D3CA-457A-844A-755E3D29D9DE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981BBAD2-4EFA-49DE-9A51-382AF50320EE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FFF8E5AA-FAEF-4208-B028-156B3B30BE5A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EA6C37EF-51AF-4FB2-8F78-39854E998620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AF8249D8-C6BB-4FF4-9014-CD3643573C0B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708A0411-A04D-4FAE-B398-6821CC51E3C9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B34C70D7-6867-4DB3-80CC-874A53C50F68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80440AF6-2E9D-49E0-A46C-BAD9B1F9543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7F34527-84B4-49D3-874D-FA9A26460645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E9698E9C-B7C3-4D21-9B0B-CCC6A9363A1F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3C5810BD-6A1F-4640-99C9-F310C1FB2D64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3F07F1EC-4E01-406C-9647-2CCA06FCF38A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373DA6CD-9090-4BFE-AA42-988A363AC71C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69653FA7-ED46-4A19-84DF-25380787EFAE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5077E413-D83F-4BCB-8569-5726D8FF26B4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4AA4D059-9F3A-4F6C-8930-814BE6DA96BB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880C10B4-AFD4-4DCC-8C2B-D0F7B0395C64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5DB9116E-566F-458E-A674-C69A49C63681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62414075-0768-43A0-A833-6249C233EBC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3841DA0-F4B3-4548-BE2D-17CDF24A1725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8D5B0267-C05E-4E2B-9EA5-D842D0BA9A65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94000360-3F51-47F8-A6D5-6CFB2F4BDFD5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318B7473-69AF-44B2-80EA-1AC215B8D713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F8B6CB5C-F04A-45CA-9464-038EDEE030E8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460CA769-62CC-4EE1-A926-91E3D5215EE6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08943212-96FF-44D7-96CF-05679292AC41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1252DB4A-E550-4538-934F-FFBA5E5DD38E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AB472F22-F835-4566-8B16-078E7C765F0C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A3C5ABDA-85E8-4A07-A1BB-F7A486974DB2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30BF1295-DC84-487E-B562-D41FCA8BFE15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788AE37-C52C-41E7-A697-8B66F410B86B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B8FC70A2-2875-4F6D-94ED-F79FFFBB9358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D8F749E0-7248-4F1D-93FE-9C9A859AFE74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02521871-9A17-466B-BF0A-66E48B5BCD04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1213E34D-76E1-492C-AC9F-94167D94AB97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798D4E7C-2521-4A2A-8A66-E807FEF3624B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F50CA22D-DE82-443A-B8B2-6182E8B2CF44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46620EEB-D843-4EE1-A120-FA79B5CB59D5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5784C288-3721-46EE-97F5-4351034C9C3D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A2637480-03A5-404A-AC60-3C083657A751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0DA3C3EE-2DF2-49A1-B72A-C8CE80914EB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6C92E9A-1C07-4CB2-B2F3-51C013FD2FE1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7F7B4B50-24CB-4478-8F6B-1E393DF77B56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C7905823-AD2B-4D97-AE66-8F27A112F905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EE23BF16-4DDF-4908-A1FA-65D3AB0A44FE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F56D7C27-F98E-45D4-8657-7E0F9FF5D44B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F2448633-76D1-41F4-A009-F8EC7A19AD6D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3BFEA31F-E453-454F-BAC3-7FCB3A7E28E1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FB5E085B-37BD-45AA-9B8B-DC1BA7E6335A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C6807A11-640F-4A57-A56F-5955F92FCA4B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E3CE9BE5-FF03-427B-960D-7A125F38D149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BA3A3308-B1E4-4EB8-98EA-956B3E48779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7F7E5A5-88E7-4781-862D-125B81F75B86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3FE6C2EF-33C9-4D5E-8224-12831F3FF27C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0561A034-AA53-4F47-AE02-538F01FA4D48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D04F40E3-2F67-473C-86D7-E81769F0286A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7C113600-CE12-4F7B-9633-623A53267994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E2801860-AB29-484D-A0D9-BA764EB7FCF4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D6A62B9F-15A5-4D98-9648-E6FA50AA7E5E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2D7B0A1D-28D9-40E0-ADBF-00D81DF12154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D65F125B-9F49-4105-A16B-9EFD9D4A7A43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232C4AFE-2BB3-49A1-909B-D7D90C472B22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C7EE8801-9B8F-4FAC-977A-6AB0AB23492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A645AED-865F-4CC2-9EAD-45F9A39F386C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8F0926D8-4CA4-4196-96EB-FA374D584671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40D3F0FC-E1DB-4366-BCE9-3CE47CD5D9DF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F3DB272E-EA1B-4C00-B57C-792CC445B60D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4F5B4735-6870-4E6B-8F1A-24E54BA311C8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A1E31C5D-2934-4A54-B30D-75E5D64852F5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B03ABCB8-8382-409E-96C0-EA893A0A0445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268D22FB-C676-4348-B680-2FCF5A979860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E11EFEAB-DB3E-4AA7-AEB3-08D9746438EE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41A04314-8F22-40F0-ADCC-9182A6EB3A46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0A730D90-C4CD-45CF-A8C0-01F6E1427CB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4BCB70A-E1A1-4474-84D7-FE23B6574105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60EB35D7-0460-4E1F-BAF2-1F7344A246F3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C0977110-3442-42AF-9F1F-F8FFD2E75FC3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0B5461F9-879E-41E2-B9C8-B857AB8CBBA5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50E5D22F-5546-46FB-B152-40F841DF7EB7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73B6C29B-D95D-43EC-AF46-620F57CF6B29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4DDBB0D6-5A0A-40EB-99A2-07F967091B22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8AE946E5-9A1F-4B84-B2D0-33B9B6BD8F68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A274DA16-2CD2-4126-8F3D-765C1F753A32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4034189F-8E2A-4EA2-A1D4-A5A1AF019088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4D33AC5C-2605-4AA5-92BF-C3F9C880BA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9B3D91D-ABEE-475E-9CC8-7BC38AF148A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F1F08860-E6A1-448E-9AF1-531AEA97B49E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3519D361-1C3C-4DA0-BAA6-E890489BEE8F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7724C283-1644-462A-B6CB-4F1D84299ABF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E9DA342A-8DD7-47E2-90DC-A7697A31C8C2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B5C230A4-A7E1-422A-B6C3-CEB31A06FE5A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9413AA27-BA45-4632-BAB1-6C43E9762D42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6D13B55B-727D-4F54-9D42-5E9510D0EA79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1F6ED6B6-BE0A-45F0-8D63-E12E41604F4A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0572ECA0-40C3-4413-9D4A-19563C746A2B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D909E031-2B28-4F45-B712-9DA0D1125511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0735EE43-6408-497E-B523-628A3C6A51CF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1458CA74-15EB-4DF2-A9A3-AFF7281D7ACF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409A373F-6ABA-41F2-9B50-2DBF04326B7B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1E607FB0-E575-401C-BB93-DC112B9AE72B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B9AB2D01-7E79-4AB7-B17E-FA6FF3B46403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260318C6-AC8A-40BD-A8A9-A42F225B4ABA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C1B382BB-3A2D-4442-839B-766D9E5E5ED4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556BEBF7-FD59-47EA-A3DE-ACBCC4692645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52E15C12-FAEA-4D7D-9F17-A6472FD61D07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09A51919-B401-4E47-8647-CF7ED5D4FFE4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EB8BF02B-A824-4027-B3F7-0AF2374E1696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D9DE183F-8AE5-49A3-AE47-4AF903ECE49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2BC58EC-08CD-42E9-AC3E-43FC0977E7D4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BBEBC3AA-E2C2-4E68-ACE7-8B0F2E1A5DE5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660FE530-78A7-46B7-8DD0-E254E68C7B5C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AB9B73BC-16E7-4253-9B8B-17386351BB5F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B4EB5076-6504-416E-A1FF-F320327F2D54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58C6B7C6-B283-4A92-83C0-2E6151C5BB42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A929A291-F897-428F-BA87-9B432A3E9950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1156F71F-8BAF-4B30-ADE4-B7866024D395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9C72D6A5-773E-4DC3-8D23-838D19FE3983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8C431383-BA64-48E7-8874-A452A1829F25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AC2CA79D-22D7-4A5F-80EF-E23F60E80A5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CDF9F469-3F9D-4583-9936-9A821D057F50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75E8292A-62E1-40DE-AE57-AD0831180F16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64884DC3-FB71-4983-880F-483249368D0E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9FA3997B-E43B-4414-8902-340092F44738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61FBF911-50E1-4BA8-916B-BAAFAD659C31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6B4821A2-14DE-4F47-AAD9-DA7712631342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9B525EE6-11C8-4C38-87D5-966B5DFC9058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F4CD7677-487E-4CAF-9D09-C1003797381A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DEE72C81-63FA-4A4E-BF74-CDA494381516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33117F26-67DD-47A8-94D7-A86328B2FBBB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301ADE69-AC95-46E0-A771-21FAB235B84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2DD4D0F-93DF-4AE1-B10E-0ACEDC01B626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B84F3464-1DB4-460B-AD26-A89C0E92B8DF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BC975642-C790-478F-A457-1D3F9A5D1F74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500904A1-7316-40F7-BD48-97995A8485BD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F7623EF3-4FC8-4454-812E-F85B2A0B5A79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C231906A-3015-45C2-A08E-B5DEE8C6E926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354E1989-B0B4-4218-AC96-15EA64B7D811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332538FB-E794-49C4-A916-D073E06414F0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F5A2754E-DCBA-49F7-A66C-D8468D54A876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EA928D78-5A7A-46C8-B179-DC2445D6F0FA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032ADD00-6CC2-4883-8DEC-E5428E998DF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CDDCB57-55C8-47A6-9E9B-4676677E2AFB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C4699CF7-AF73-48C5-B2A2-9D8F769733C0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D4865CC0-0A00-4560-944C-078A71F435EC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4CEBD87C-2BE6-4F8A-A13C-29E64F688E58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C74F91EB-1D9A-450C-806B-F034298D7A9B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B0824D5E-3A72-4CFC-A55D-E1B9062808D5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EFD01012-0E45-402E-A1D9-1E8CEE98E637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32C5F547-30FD-450F-9196-F551A835E344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BD9B5B42-F237-438C-A4A8-E20F655C518F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64FBA65C-29CC-45FA-9D63-27D472FC70F1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0CF11D0B-3AE0-4FE9-A25A-7062D27628D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180FCE9-5D55-4997-A8BF-7697A93116E7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9CAEB0F5-1D13-4897-8250-E518D23F53F6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0256F629-9D61-4A72-8810-976BE7BF5929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5A6BE443-4728-4C05-96BD-063E1DC59328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AB51EBAE-0AE0-4061-9037-5F377509A7D4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2BA77E76-6266-4D3E-8331-CB3AE95C0EE6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D17B824E-58C5-469A-8213-2514A54FF73B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82F62C77-99CD-49D5-B432-E431671D5743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A435FC61-289F-4228-9365-52D96C36D9AB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B9464873-65B9-4B2C-9678-36ADDA3496E3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D3A57CA2-6DB3-4068-9AF0-7D758EDED0C8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44BF827-C64C-4FC3-9A5E-D3F480D3A562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83F4B663-49AF-43CD-B749-29B4C2BA4F9A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ABDAF65B-06FF-4F0E-A141-F1F428B43606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A53CA74E-B30E-4751-B487-0DCA108AE4AE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B773CD07-CB36-4B58-9E52-DFE4A76C40E1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77951A95-942D-4DC3-9323-C6AD09D30D04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930058CB-F2CF-4695-AA5C-DE2435443377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93EC3577-E9AE-402C-8D86-375D58DE3892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F9248BCF-B02A-4251-AEEE-6C4049586897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134ED4A1-C5C2-4EC6-A2C1-B675225FA9B9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7FFCBFC5-7CD1-4F55-8E0C-7E2B73B1BDFE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9EFDF64-1362-49C4-8F63-71E9B09AA655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A95980DD-EF0F-4FBF-BF0F-66ACABBEA844}">
  <ds:schemaRefs>
    <ds:schemaRef ds:uri="ESRI.ArcGIS.Mapping.OfficeIntegration.PowerPointInfo"/>
  </ds:schemaRefs>
</ds:datastoreItem>
</file>

<file path=customXml/itemProps281.xml><?xml version="1.0" encoding="utf-8"?>
<ds:datastoreItem xmlns:ds="http://schemas.openxmlformats.org/officeDocument/2006/customXml" ds:itemID="{673DBD3A-89C0-49F5-845E-00DE7006C43A}">
  <ds:schemaRefs>
    <ds:schemaRef ds:uri="ESRI.ArcGIS.Mapping.OfficeIntegration.PowerPointInfo"/>
  </ds:schemaRefs>
</ds:datastoreItem>
</file>

<file path=customXml/itemProps282.xml><?xml version="1.0" encoding="utf-8"?>
<ds:datastoreItem xmlns:ds="http://schemas.openxmlformats.org/officeDocument/2006/customXml" ds:itemID="{D213BB8C-3544-426B-85BF-5A9C924B16B8}">
  <ds:schemaRefs>
    <ds:schemaRef ds:uri="ESRI.ArcGIS.Mapping.OfficeIntegration.PowerPointInfo"/>
  </ds:schemaRefs>
</ds:datastoreItem>
</file>

<file path=customXml/itemProps283.xml><?xml version="1.0" encoding="utf-8"?>
<ds:datastoreItem xmlns:ds="http://schemas.openxmlformats.org/officeDocument/2006/customXml" ds:itemID="{916CC948-D642-4461-8B97-19BB09303F1B}">
  <ds:schemaRefs>
    <ds:schemaRef ds:uri="ESRI.ArcGIS.Mapping.OfficeIntegration.PowerPointInfo"/>
  </ds:schemaRefs>
</ds:datastoreItem>
</file>

<file path=customXml/itemProps284.xml><?xml version="1.0" encoding="utf-8"?>
<ds:datastoreItem xmlns:ds="http://schemas.openxmlformats.org/officeDocument/2006/customXml" ds:itemID="{28179CB6-2B70-425A-AB12-CAB28F46FD4D}">
  <ds:schemaRefs>
    <ds:schemaRef ds:uri="ESRI.ArcGIS.Mapping.OfficeIntegration.PowerPointInfo"/>
  </ds:schemaRefs>
</ds:datastoreItem>
</file>

<file path=customXml/itemProps285.xml><?xml version="1.0" encoding="utf-8"?>
<ds:datastoreItem xmlns:ds="http://schemas.openxmlformats.org/officeDocument/2006/customXml" ds:itemID="{C7955D17-4960-4EF4-A1EA-458B5A398E9D}">
  <ds:schemaRefs>
    <ds:schemaRef ds:uri="ESRI.ArcGIS.Mapping.OfficeIntegration.PowerPointInfo"/>
  </ds:schemaRefs>
</ds:datastoreItem>
</file>

<file path=customXml/itemProps286.xml><?xml version="1.0" encoding="utf-8"?>
<ds:datastoreItem xmlns:ds="http://schemas.openxmlformats.org/officeDocument/2006/customXml" ds:itemID="{43B27366-5BED-4748-8AC1-03DF2A248166}">
  <ds:schemaRefs>
    <ds:schemaRef ds:uri="ESRI.ArcGIS.Mapping.OfficeIntegration.PowerPointInfo"/>
  </ds:schemaRefs>
</ds:datastoreItem>
</file>

<file path=customXml/itemProps287.xml><?xml version="1.0" encoding="utf-8"?>
<ds:datastoreItem xmlns:ds="http://schemas.openxmlformats.org/officeDocument/2006/customXml" ds:itemID="{A40A2229-3063-439F-BB8F-7FA45403BFFB}">
  <ds:schemaRefs>
    <ds:schemaRef ds:uri="ESRI.ArcGIS.Mapping.OfficeIntegration.PowerPointInfo"/>
  </ds:schemaRefs>
</ds:datastoreItem>
</file>

<file path=customXml/itemProps288.xml><?xml version="1.0" encoding="utf-8"?>
<ds:datastoreItem xmlns:ds="http://schemas.openxmlformats.org/officeDocument/2006/customXml" ds:itemID="{866BCFDF-CE28-45AE-88AB-B7FBD5BF5DE5}">
  <ds:schemaRefs>
    <ds:schemaRef ds:uri="ESRI.ArcGIS.Mapping.OfficeIntegration.PowerPointInfo"/>
  </ds:schemaRefs>
</ds:datastoreItem>
</file>

<file path=customXml/itemProps289.xml><?xml version="1.0" encoding="utf-8"?>
<ds:datastoreItem xmlns:ds="http://schemas.openxmlformats.org/officeDocument/2006/customXml" ds:itemID="{98A6111E-DB34-4AB0-976E-AD98BCF630F0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C3681D9-2174-4515-A957-8331E0305357}">
  <ds:schemaRefs>
    <ds:schemaRef ds:uri="ESRI.ArcGIS.Mapping.OfficeIntegration.PowerPointInfo"/>
  </ds:schemaRefs>
</ds:datastoreItem>
</file>

<file path=customXml/itemProps290.xml><?xml version="1.0" encoding="utf-8"?>
<ds:datastoreItem xmlns:ds="http://schemas.openxmlformats.org/officeDocument/2006/customXml" ds:itemID="{055622B7-CFB2-424B-A509-15EF84D5FAB6}">
  <ds:schemaRefs>
    <ds:schemaRef ds:uri="ESRI.ArcGIS.Mapping.OfficeIntegration.PowerPointInfo"/>
  </ds:schemaRefs>
</ds:datastoreItem>
</file>

<file path=customXml/itemProps291.xml><?xml version="1.0" encoding="utf-8"?>
<ds:datastoreItem xmlns:ds="http://schemas.openxmlformats.org/officeDocument/2006/customXml" ds:itemID="{823684FC-E3CC-4E20-8104-09B8116976D3}">
  <ds:schemaRefs>
    <ds:schemaRef ds:uri="ESRI.ArcGIS.Mapping.OfficeIntegration.PowerPointInfo"/>
  </ds:schemaRefs>
</ds:datastoreItem>
</file>

<file path=customXml/itemProps292.xml><?xml version="1.0" encoding="utf-8"?>
<ds:datastoreItem xmlns:ds="http://schemas.openxmlformats.org/officeDocument/2006/customXml" ds:itemID="{C4E97D5B-52AB-488C-883E-D76F2E4438AA}">
  <ds:schemaRefs>
    <ds:schemaRef ds:uri="ESRI.ArcGIS.Mapping.OfficeIntegration.PowerPointInfo"/>
  </ds:schemaRefs>
</ds:datastoreItem>
</file>

<file path=customXml/itemProps293.xml><?xml version="1.0" encoding="utf-8"?>
<ds:datastoreItem xmlns:ds="http://schemas.openxmlformats.org/officeDocument/2006/customXml" ds:itemID="{E1CC8BA0-67C8-48B7-9A27-D43974635362}">
  <ds:schemaRefs>
    <ds:schemaRef ds:uri="ESRI.ArcGIS.Mapping.OfficeIntegration.PowerPointInfo"/>
  </ds:schemaRefs>
</ds:datastoreItem>
</file>

<file path=customXml/itemProps294.xml><?xml version="1.0" encoding="utf-8"?>
<ds:datastoreItem xmlns:ds="http://schemas.openxmlformats.org/officeDocument/2006/customXml" ds:itemID="{0ACE4675-D930-4AB6-93B5-9E47244AC34C}">
  <ds:schemaRefs>
    <ds:schemaRef ds:uri="ESRI.ArcGIS.Mapping.OfficeIntegration.PowerPointInfo"/>
  </ds:schemaRefs>
</ds:datastoreItem>
</file>

<file path=customXml/itemProps295.xml><?xml version="1.0" encoding="utf-8"?>
<ds:datastoreItem xmlns:ds="http://schemas.openxmlformats.org/officeDocument/2006/customXml" ds:itemID="{3B653CC9-A132-4A40-9417-D6F4D88FF051}">
  <ds:schemaRefs>
    <ds:schemaRef ds:uri="ESRI.ArcGIS.Mapping.OfficeIntegration.PowerPointInfo"/>
  </ds:schemaRefs>
</ds:datastoreItem>
</file>

<file path=customXml/itemProps296.xml><?xml version="1.0" encoding="utf-8"?>
<ds:datastoreItem xmlns:ds="http://schemas.openxmlformats.org/officeDocument/2006/customXml" ds:itemID="{B1D52E28-30E0-452F-84A6-C68F74125EC7}">
  <ds:schemaRefs>
    <ds:schemaRef ds:uri="ESRI.ArcGIS.Mapping.OfficeIntegration.PowerPointInfo"/>
  </ds:schemaRefs>
</ds:datastoreItem>
</file>

<file path=customXml/itemProps297.xml><?xml version="1.0" encoding="utf-8"?>
<ds:datastoreItem xmlns:ds="http://schemas.openxmlformats.org/officeDocument/2006/customXml" ds:itemID="{28B6780F-1F3F-43BF-BAEC-510D45A21AE1}">
  <ds:schemaRefs>
    <ds:schemaRef ds:uri="ESRI.ArcGIS.Mapping.OfficeIntegration.PowerPointInfo"/>
  </ds:schemaRefs>
</ds:datastoreItem>
</file>

<file path=customXml/itemProps298.xml><?xml version="1.0" encoding="utf-8"?>
<ds:datastoreItem xmlns:ds="http://schemas.openxmlformats.org/officeDocument/2006/customXml" ds:itemID="{D00D9F7A-9A57-4EEB-A92D-500C42F647C7}">
  <ds:schemaRefs>
    <ds:schemaRef ds:uri="ESRI.ArcGIS.Mapping.OfficeIntegration.PowerPointInfo"/>
  </ds:schemaRefs>
</ds:datastoreItem>
</file>

<file path=customXml/itemProps299.xml><?xml version="1.0" encoding="utf-8"?>
<ds:datastoreItem xmlns:ds="http://schemas.openxmlformats.org/officeDocument/2006/customXml" ds:itemID="{D3D99457-FC7E-431A-A031-9E202677CEC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DED28AA-2261-48F3-BB6D-CEBD1B1C493C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AC756505-D776-471A-BF9B-EFF05135EEE2}">
  <ds:schemaRefs>
    <ds:schemaRef ds:uri="ESRI.ArcGIS.Mapping.OfficeIntegration.PowerPointInfo"/>
  </ds:schemaRefs>
</ds:datastoreItem>
</file>

<file path=customXml/itemProps300.xml><?xml version="1.0" encoding="utf-8"?>
<ds:datastoreItem xmlns:ds="http://schemas.openxmlformats.org/officeDocument/2006/customXml" ds:itemID="{7FC02807-C0D0-4BD8-9EC6-AD0F5FEAF908}">
  <ds:schemaRefs>
    <ds:schemaRef ds:uri="ESRI.ArcGIS.Mapping.OfficeIntegration.PowerPointInfo"/>
  </ds:schemaRefs>
</ds:datastoreItem>
</file>

<file path=customXml/itemProps301.xml><?xml version="1.0" encoding="utf-8"?>
<ds:datastoreItem xmlns:ds="http://schemas.openxmlformats.org/officeDocument/2006/customXml" ds:itemID="{EB93725D-C15F-470D-AEED-DECDD7B9A70B}">
  <ds:schemaRefs>
    <ds:schemaRef ds:uri="ESRI.ArcGIS.Mapping.OfficeIntegration.PowerPointInfo"/>
  </ds:schemaRefs>
</ds:datastoreItem>
</file>

<file path=customXml/itemProps302.xml><?xml version="1.0" encoding="utf-8"?>
<ds:datastoreItem xmlns:ds="http://schemas.openxmlformats.org/officeDocument/2006/customXml" ds:itemID="{BB5CD75D-B7D0-4BDB-B1C6-D8D4FCFBD9F9}">
  <ds:schemaRefs>
    <ds:schemaRef ds:uri="ESRI.ArcGIS.Mapping.OfficeIntegration.PowerPointInfo"/>
  </ds:schemaRefs>
</ds:datastoreItem>
</file>

<file path=customXml/itemProps303.xml><?xml version="1.0" encoding="utf-8"?>
<ds:datastoreItem xmlns:ds="http://schemas.openxmlformats.org/officeDocument/2006/customXml" ds:itemID="{D27EFC6E-5A9D-4EB2-A237-4DFF82DCE529}">
  <ds:schemaRefs>
    <ds:schemaRef ds:uri="ESRI.ArcGIS.Mapping.OfficeIntegration.PowerPointInfo"/>
  </ds:schemaRefs>
</ds:datastoreItem>
</file>

<file path=customXml/itemProps304.xml><?xml version="1.0" encoding="utf-8"?>
<ds:datastoreItem xmlns:ds="http://schemas.openxmlformats.org/officeDocument/2006/customXml" ds:itemID="{60215BA3-5B11-4032-A68B-239B5B754764}">
  <ds:schemaRefs>
    <ds:schemaRef ds:uri="ESRI.ArcGIS.Mapping.OfficeIntegration.PowerPointInfo"/>
  </ds:schemaRefs>
</ds:datastoreItem>
</file>

<file path=customXml/itemProps305.xml><?xml version="1.0" encoding="utf-8"?>
<ds:datastoreItem xmlns:ds="http://schemas.openxmlformats.org/officeDocument/2006/customXml" ds:itemID="{F372363C-4610-4C02-BE1B-3EA2F36639C1}">
  <ds:schemaRefs>
    <ds:schemaRef ds:uri="ESRI.ArcGIS.Mapping.OfficeIntegration.PowerPointInfo"/>
  </ds:schemaRefs>
</ds:datastoreItem>
</file>

<file path=customXml/itemProps306.xml><?xml version="1.0" encoding="utf-8"?>
<ds:datastoreItem xmlns:ds="http://schemas.openxmlformats.org/officeDocument/2006/customXml" ds:itemID="{25DC4142-4D43-4EB1-816C-2F1DCA63DA06}">
  <ds:schemaRefs>
    <ds:schemaRef ds:uri="ESRI.ArcGIS.Mapping.OfficeIntegration.PowerPointInfo"/>
  </ds:schemaRefs>
</ds:datastoreItem>
</file>

<file path=customXml/itemProps307.xml><?xml version="1.0" encoding="utf-8"?>
<ds:datastoreItem xmlns:ds="http://schemas.openxmlformats.org/officeDocument/2006/customXml" ds:itemID="{EAEE044B-4789-4686-858C-F0D53EBF9392}">
  <ds:schemaRefs>
    <ds:schemaRef ds:uri="ESRI.ArcGIS.Mapping.OfficeIntegration.PowerPointInfo"/>
  </ds:schemaRefs>
</ds:datastoreItem>
</file>

<file path=customXml/itemProps308.xml><?xml version="1.0" encoding="utf-8"?>
<ds:datastoreItem xmlns:ds="http://schemas.openxmlformats.org/officeDocument/2006/customXml" ds:itemID="{4A5E1763-338E-4535-93E2-969FBAFE827E}">
  <ds:schemaRefs>
    <ds:schemaRef ds:uri="ESRI.ArcGIS.Mapping.OfficeIntegration.PowerPointInfo"/>
  </ds:schemaRefs>
</ds:datastoreItem>
</file>

<file path=customXml/itemProps309.xml><?xml version="1.0" encoding="utf-8"?>
<ds:datastoreItem xmlns:ds="http://schemas.openxmlformats.org/officeDocument/2006/customXml" ds:itemID="{0B5C17BE-1821-45DD-8E65-74ECFDFA36ED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F84E9B5-CB60-4991-8B4E-F47897F8858F}">
  <ds:schemaRefs>
    <ds:schemaRef ds:uri="ESRI.ArcGIS.Mapping.OfficeIntegration.PowerPointInfo"/>
  </ds:schemaRefs>
</ds:datastoreItem>
</file>

<file path=customXml/itemProps310.xml><?xml version="1.0" encoding="utf-8"?>
<ds:datastoreItem xmlns:ds="http://schemas.openxmlformats.org/officeDocument/2006/customXml" ds:itemID="{9E1A5533-B8A1-4FA3-9500-3895358E338E}">
  <ds:schemaRefs>
    <ds:schemaRef ds:uri="ESRI.ArcGIS.Mapping.OfficeIntegration.PowerPointInfo"/>
  </ds:schemaRefs>
</ds:datastoreItem>
</file>

<file path=customXml/itemProps311.xml><?xml version="1.0" encoding="utf-8"?>
<ds:datastoreItem xmlns:ds="http://schemas.openxmlformats.org/officeDocument/2006/customXml" ds:itemID="{43C65705-CA79-41A2-AA09-D19F792D846D}">
  <ds:schemaRefs>
    <ds:schemaRef ds:uri="ESRI.ArcGIS.Mapping.OfficeIntegration.PowerPointInfo"/>
  </ds:schemaRefs>
</ds:datastoreItem>
</file>

<file path=customXml/itemProps312.xml><?xml version="1.0" encoding="utf-8"?>
<ds:datastoreItem xmlns:ds="http://schemas.openxmlformats.org/officeDocument/2006/customXml" ds:itemID="{6E66E525-E81B-4A7C-8E18-956DEC16B02E}">
  <ds:schemaRefs>
    <ds:schemaRef ds:uri="ESRI.ArcGIS.Mapping.OfficeIntegration.PowerPointInfo"/>
  </ds:schemaRefs>
</ds:datastoreItem>
</file>

<file path=customXml/itemProps313.xml><?xml version="1.0" encoding="utf-8"?>
<ds:datastoreItem xmlns:ds="http://schemas.openxmlformats.org/officeDocument/2006/customXml" ds:itemID="{2407D1AD-057E-4FF5-9253-35901188CFF6}">
  <ds:schemaRefs>
    <ds:schemaRef ds:uri="ESRI.ArcGIS.Mapping.OfficeIntegration.PowerPointInfo"/>
  </ds:schemaRefs>
</ds:datastoreItem>
</file>

<file path=customXml/itemProps314.xml><?xml version="1.0" encoding="utf-8"?>
<ds:datastoreItem xmlns:ds="http://schemas.openxmlformats.org/officeDocument/2006/customXml" ds:itemID="{DF424971-5A59-47E7-B91E-5123E56CD00D}">
  <ds:schemaRefs>
    <ds:schemaRef ds:uri="ESRI.ArcGIS.Mapping.OfficeIntegration.PowerPointInfo"/>
  </ds:schemaRefs>
</ds:datastoreItem>
</file>

<file path=customXml/itemProps315.xml><?xml version="1.0" encoding="utf-8"?>
<ds:datastoreItem xmlns:ds="http://schemas.openxmlformats.org/officeDocument/2006/customXml" ds:itemID="{AEE88DA7-03C6-48AF-9F09-3332E4C49273}">
  <ds:schemaRefs>
    <ds:schemaRef ds:uri="ESRI.ArcGIS.Mapping.OfficeIntegration.PowerPointInfo"/>
  </ds:schemaRefs>
</ds:datastoreItem>
</file>

<file path=customXml/itemProps316.xml><?xml version="1.0" encoding="utf-8"?>
<ds:datastoreItem xmlns:ds="http://schemas.openxmlformats.org/officeDocument/2006/customXml" ds:itemID="{7F0DB788-699C-4F90-B522-A679CCEE9C26}">
  <ds:schemaRefs>
    <ds:schemaRef ds:uri="ESRI.ArcGIS.Mapping.OfficeIntegration.PowerPointInfo"/>
  </ds:schemaRefs>
</ds:datastoreItem>
</file>

<file path=customXml/itemProps317.xml><?xml version="1.0" encoding="utf-8"?>
<ds:datastoreItem xmlns:ds="http://schemas.openxmlformats.org/officeDocument/2006/customXml" ds:itemID="{9189BBAF-079D-45F6-A16C-C1DCB935FBE7}">
  <ds:schemaRefs>
    <ds:schemaRef ds:uri="ESRI.ArcGIS.Mapping.OfficeIntegration.PowerPointInfo"/>
  </ds:schemaRefs>
</ds:datastoreItem>
</file>

<file path=customXml/itemProps318.xml><?xml version="1.0" encoding="utf-8"?>
<ds:datastoreItem xmlns:ds="http://schemas.openxmlformats.org/officeDocument/2006/customXml" ds:itemID="{62A34642-50BA-4092-BA0A-DC737B9FE6DE}">
  <ds:schemaRefs>
    <ds:schemaRef ds:uri="ESRI.ArcGIS.Mapping.OfficeIntegration.PowerPointInfo"/>
  </ds:schemaRefs>
</ds:datastoreItem>
</file>

<file path=customXml/itemProps319.xml><?xml version="1.0" encoding="utf-8"?>
<ds:datastoreItem xmlns:ds="http://schemas.openxmlformats.org/officeDocument/2006/customXml" ds:itemID="{5228B874-59D7-461C-BB69-3B6520C8FEBE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6B0470E5-4C7C-4353-B279-F09319C8F5D0}">
  <ds:schemaRefs>
    <ds:schemaRef ds:uri="ESRI.ArcGIS.Mapping.OfficeIntegration.PowerPointInfo"/>
  </ds:schemaRefs>
</ds:datastoreItem>
</file>

<file path=customXml/itemProps320.xml><?xml version="1.0" encoding="utf-8"?>
<ds:datastoreItem xmlns:ds="http://schemas.openxmlformats.org/officeDocument/2006/customXml" ds:itemID="{B2EFDA65-0A30-4BF8-80D6-3CC2EF87CD0A}">
  <ds:schemaRefs>
    <ds:schemaRef ds:uri="ESRI.ArcGIS.Mapping.OfficeIntegration.PowerPointInfo"/>
  </ds:schemaRefs>
</ds:datastoreItem>
</file>

<file path=customXml/itemProps321.xml><?xml version="1.0" encoding="utf-8"?>
<ds:datastoreItem xmlns:ds="http://schemas.openxmlformats.org/officeDocument/2006/customXml" ds:itemID="{5E72BCA3-BA2B-4E8D-A978-BC132587314D}">
  <ds:schemaRefs>
    <ds:schemaRef ds:uri="ESRI.ArcGIS.Mapping.OfficeIntegration.PowerPointInfo"/>
  </ds:schemaRefs>
</ds:datastoreItem>
</file>

<file path=customXml/itemProps322.xml><?xml version="1.0" encoding="utf-8"?>
<ds:datastoreItem xmlns:ds="http://schemas.openxmlformats.org/officeDocument/2006/customXml" ds:itemID="{38BBF0E0-9401-4972-B0F0-F53593451BF8}">
  <ds:schemaRefs>
    <ds:schemaRef ds:uri="ESRI.ArcGIS.Mapping.OfficeIntegration.PowerPointInfo"/>
  </ds:schemaRefs>
</ds:datastoreItem>
</file>

<file path=customXml/itemProps323.xml><?xml version="1.0" encoding="utf-8"?>
<ds:datastoreItem xmlns:ds="http://schemas.openxmlformats.org/officeDocument/2006/customXml" ds:itemID="{16BE0103-CA82-47C3-A9EE-72CC96CE3DAF}">
  <ds:schemaRefs>
    <ds:schemaRef ds:uri="ESRI.ArcGIS.Mapping.OfficeIntegration.PowerPointInfo"/>
  </ds:schemaRefs>
</ds:datastoreItem>
</file>

<file path=customXml/itemProps324.xml><?xml version="1.0" encoding="utf-8"?>
<ds:datastoreItem xmlns:ds="http://schemas.openxmlformats.org/officeDocument/2006/customXml" ds:itemID="{ADBBDAC1-A308-412A-96A8-55165D02BF3A}">
  <ds:schemaRefs>
    <ds:schemaRef ds:uri="ESRI.ArcGIS.Mapping.OfficeIntegration.PowerPointInfo"/>
  </ds:schemaRefs>
</ds:datastoreItem>
</file>

<file path=customXml/itemProps325.xml><?xml version="1.0" encoding="utf-8"?>
<ds:datastoreItem xmlns:ds="http://schemas.openxmlformats.org/officeDocument/2006/customXml" ds:itemID="{DEB04DA3-7BC8-49AE-A30A-558DB1FB6AD2}">
  <ds:schemaRefs>
    <ds:schemaRef ds:uri="ESRI.ArcGIS.Mapping.OfficeIntegration.PowerPointInfo"/>
  </ds:schemaRefs>
</ds:datastoreItem>
</file>

<file path=customXml/itemProps326.xml><?xml version="1.0" encoding="utf-8"?>
<ds:datastoreItem xmlns:ds="http://schemas.openxmlformats.org/officeDocument/2006/customXml" ds:itemID="{3FFEC55B-CE3F-4413-8E86-77F43C47346D}">
  <ds:schemaRefs>
    <ds:schemaRef ds:uri="ESRI.ArcGIS.Mapping.OfficeIntegration.PowerPointInfo"/>
  </ds:schemaRefs>
</ds:datastoreItem>
</file>

<file path=customXml/itemProps327.xml><?xml version="1.0" encoding="utf-8"?>
<ds:datastoreItem xmlns:ds="http://schemas.openxmlformats.org/officeDocument/2006/customXml" ds:itemID="{A89268C6-1DBC-43C6-A08A-D5BC3A81DDCE}">
  <ds:schemaRefs>
    <ds:schemaRef ds:uri="ESRI.ArcGIS.Mapping.OfficeIntegration.PowerPointInfo"/>
  </ds:schemaRefs>
</ds:datastoreItem>
</file>

<file path=customXml/itemProps328.xml><?xml version="1.0" encoding="utf-8"?>
<ds:datastoreItem xmlns:ds="http://schemas.openxmlformats.org/officeDocument/2006/customXml" ds:itemID="{649C4B9A-1861-4A7D-8DC3-668E5D0E9298}">
  <ds:schemaRefs>
    <ds:schemaRef ds:uri="ESRI.ArcGIS.Mapping.OfficeIntegration.PowerPointInfo"/>
  </ds:schemaRefs>
</ds:datastoreItem>
</file>

<file path=customXml/itemProps329.xml><?xml version="1.0" encoding="utf-8"?>
<ds:datastoreItem xmlns:ds="http://schemas.openxmlformats.org/officeDocument/2006/customXml" ds:itemID="{5F34114C-FE83-4D3E-BFC3-2979D07E72EA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65886848-0052-41BF-B257-52A4A57482F9}">
  <ds:schemaRefs>
    <ds:schemaRef ds:uri="ESRI.ArcGIS.Mapping.OfficeIntegration.PowerPointInfo"/>
  </ds:schemaRefs>
</ds:datastoreItem>
</file>

<file path=customXml/itemProps330.xml><?xml version="1.0" encoding="utf-8"?>
<ds:datastoreItem xmlns:ds="http://schemas.openxmlformats.org/officeDocument/2006/customXml" ds:itemID="{CC4D6A36-96AF-4E67-AFD4-EF71B58103D6}">
  <ds:schemaRefs>
    <ds:schemaRef ds:uri="ESRI.ArcGIS.Mapping.OfficeIntegration.PowerPointInfo"/>
  </ds:schemaRefs>
</ds:datastoreItem>
</file>

<file path=customXml/itemProps331.xml><?xml version="1.0" encoding="utf-8"?>
<ds:datastoreItem xmlns:ds="http://schemas.openxmlformats.org/officeDocument/2006/customXml" ds:itemID="{8096FF0E-1F44-4FF9-AF10-D3A1B88FEF71}">
  <ds:schemaRefs>
    <ds:schemaRef ds:uri="ESRI.ArcGIS.Mapping.OfficeIntegration.PowerPointInfo"/>
  </ds:schemaRefs>
</ds:datastoreItem>
</file>

<file path=customXml/itemProps332.xml><?xml version="1.0" encoding="utf-8"?>
<ds:datastoreItem xmlns:ds="http://schemas.openxmlformats.org/officeDocument/2006/customXml" ds:itemID="{40C4EB7E-9E6A-4294-B34B-A715F36ED8C0}">
  <ds:schemaRefs>
    <ds:schemaRef ds:uri="ESRI.ArcGIS.Mapping.OfficeIntegration.PowerPointInfo"/>
  </ds:schemaRefs>
</ds:datastoreItem>
</file>

<file path=customXml/itemProps333.xml><?xml version="1.0" encoding="utf-8"?>
<ds:datastoreItem xmlns:ds="http://schemas.openxmlformats.org/officeDocument/2006/customXml" ds:itemID="{25F389B0-2BF2-48D9-A21F-2837BF815C17}">
  <ds:schemaRefs>
    <ds:schemaRef ds:uri="ESRI.ArcGIS.Mapping.OfficeIntegration.PowerPointInfo"/>
  </ds:schemaRefs>
</ds:datastoreItem>
</file>

<file path=customXml/itemProps334.xml><?xml version="1.0" encoding="utf-8"?>
<ds:datastoreItem xmlns:ds="http://schemas.openxmlformats.org/officeDocument/2006/customXml" ds:itemID="{CC6E67F2-BBD3-4259-B022-92E76C4CE2BD}">
  <ds:schemaRefs>
    <ds:schemaRef ds:uri="ESRI.ArcGIS.Mapping.OfficeIntegration.PowerPointInfo"/>
  </ds:schemaRefs>
</ds:datastoreItem>
</file>

<file path=customXml/itemProps335.xml><?xml version="1.0" encoding="utf-8"?>
<ds:datastoreItem xmlns:ds="http://schemas.openxmlformats.org/officeDocument/2006/customXml" ds:itemID="{58F83241-84CF-4453-B6D0-8E150FF9C27C}">
  <ds:schemaRefs>
    <ds:schemaRef ds:uri="ESRI.ArcGIS.Mapping.OfficeIntegration.PowerPointInfo"/>
  </ds:schemaRefs>
</ds:datastoreItem>
</file>

<file path=customXml/itemProps336.xml><?xml version="1.0" encoding="utf-8"?>
<ds:datastoreItem xmlns:ds="http://schemas.openxmlformats.org/officeDocument/2006/customXml" ds:itemID="{231BF431-BA89-43B2-AD06-36ABD69CC597}">
  <ds:schemaRefs>
    <ds:schemaRef ds:uri="ESRI.ArcGIS.Mapping.OfficeIntegration.PowerPointInfo"/>
  </ds:schemaRefs>
</ds:datastoreItem>
</file>

<file path=customXml/itemProps337.xml><?xml version="1.0" encoding="utf-8"?>
<ds:datastoreItem xmlns:ds="http://schemas.openxmlformats.org/officeDocument/2006/customXml" ds:itemID="{6DD5D190-6EAE-4CEB-B27F-966FA1127718}">
  <ds:schemaRefs>
    <ds:schemaRef ds:uri="ESRI.ArcGIS.Mapping.OfficeIntegration.PowerPointInfo"/>
  </ds:schemaRefs>
</ds:datastoreItem>
</file>

<file path=customXml/itemProps338.xml><?xml version="1.0" encoding="utf-8"?>
<ds:datastoreItem xmlns:ds="http://schemas.openxmlformats.org/officeDocument/2006/customXml" ds:itemID="{61C78A37-626A-4064-97EC-E339A912DFD1}">
  <ds:schemaRefs>
    <ds:schemaRef ds:uri="ESRI.ArcGIS.Mapping.OfficeIntegration.PowerPointInfo"/>
  </ds:schemaRefs>
</ds:datastoreItem>
</file>

<file path=customXml/itemProps339.xml><?xml version="1.0" encoding="utf-8"?>
<ds:datastoreItem xmlns:ds="http://schemas.openxmlformats.org/officeDocument/2006/customXml" ds:itemID="{2FCE0A42-7380-4FE7-AD08-11A7386D8A53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7F8742E4-CFB0-46C4-8B4B-DD84EE6FC912}">
  <ds:schemaRefs>
    <ds:schemaRef ds:uri="ESRI.ArcGIS.Mapping.OfficeIntegration.PowerPointInfo"/>
  </ds:schemaRefs>
</ds:datastoreItem>
</file>

<file path=customXml/itemProps340.xml><?xml version="1.0" encoding="utf-8"?>
<ds:datastoreItem xmlns:ds="http://schemas.openxmlformats.org/officeDocument/2006/customXml" ds:itemID="{E8B9F0D5-4C2C-4AAE-8A07-6DA6BF6C3D21}">
  <ds:schemaRefs>
    <ds:schemaRef ds:uri="ESRI.ArcGIS.Mapping.OfficeIntegration.PowerPointInfo"/>
  </ds:schemaRefs>
</ds:datastoreItem>
</file>

<file path=customXml/itemProps341.xml><?xml version="1.0" encoding="utf-8"?>
<ds:datastoreItem xmlns:ds="http://schemas.openxmlformats.org/officeDocument/2006/customXml" ds:itemID="{EF74DACE-5C50-48C8-8E26-91C6770B285E}">
  <ds:schemaRefs>
    <ds:schemaRef ds:uri="ESRI.ArcGIS.Mapping.OfficeIntegration.PowerPointInfo"/>
  </ds:schemaRefs>
</ds:datastoreItem>
</file>

<file path=customXml/itemProps342.xml><?xml version="1.0" encoding="utf-8"?>
<ds:datastoreItem xmlns:ds="http://schemas.openxmlformats.org/officeDocument/2006/customXml" ds:itemID="{CCA2C912-4726-4ABF-9D7E-72B50E279B9D}">
  <ds:schemaRefs>
    <ds:schemaRef ds:uri="ESRI.ArcGIS.Mapping.OfficeIntegration.PowerPointInfo"/>
  </ds:schemaRefs>
</ds:datastoreItem>
</file>

<file path=customXml/itemProps343.xml><?xml version="1.0" encoding="utf-8"?>
<ds:datastoreItem xmlns:ds="http://schemas.openxmlformats.org/officeDocument/2006/customXml" ds:itemID="{E6E692D6-F34E-4169-ACC0-A0C46FA2AE76}">
  <ds:schemaRefs>
    <ds:schemaRef ds:uri="ESRI.ArcGIS.Mapping.OfficeIntegration.PowerPointInfo"/>
  </ds:schemaRefs>
</ds:datastoreItem>
</file>

<file path=customXml/itemProps344.xml><?xml version="1.0" encoding="utf-8"?>
<ds:datastoreItem xmlns:ds="http://schemas.openxmlformats.org/officeDocument/2006/customXml" ds:itemID="{C89EEB17-F2BE-49E9-BA09-2BFEC2626D4F}">
  <ds:schemaRefs>
    <ds:schemaRef ds:uri="ESRI.ArcGIS.Mapping.OfficeIntegration.PowerPointInfo"/>
  </ds:schemaRefs>
</ds:datastoreItem>
</file>

<file path=customXml/itemProps345.xml><?xml version="1.0" encoding="utf-8"?>
<ds:datastoreItem xmlns:ds="http://schemas.openxmlformats.org/officeDocument/2006/customXml" ds:itemID="{047AE49E-099F-4FC2-87BF-37CD63E96EFD}">
  <ds:schemaRefs>
    <ds:schemaRef ds:uri="ESRI.ArcGIS.Mapping.OfficeIntegration.PowerPointInfo"/>
  </ds:schemaRefs>
</ds:datastoreItem>
</file>

<file path=customXml/itemProps346.xml><?xml version="1.0" encoding="utf-8"?>
<ds:datastoreItem xmlns:ds="http://schemas.openxmlformats.org/officeDocument/2006/customXml" ds:itemID="{FE4DF123-B7E0-496A-B9C4-7C5C185E0913}">
  <ds:schemaRefs>
    <ds:schemaRef ds:uri="ESRI.ArcGIS.Mapping.OfficeIntegration.PowerPointInfo"/>
  </ds:schemaRefs>
</ds:datastoreItem>
</file>

<file path=customXml/itemProps347.xml><?xml version="1.0" encoding="utf-8"?>
<ds:datastoreItem xmlns:ds="http://schemas.openxmlformats.org/officeDocument/2006/customXml" ds:itemID="{A80408B7-5D5E-48DA-AB39-32364EF1493D}">
  <ds:schemaRefs>
    <ds:schemaRef ds:uri="ESRI.ArcGIS.Mapping.OfficeIntegration.PowerPointInfo"/>
  </ds:schemaRefs>
</ds:datastoreItem>
</file>

<file path=customXml/itemProps348.xml><?xml version="1.0" encoding="utf-8"?>
<ds:datastoreItem xmlns:ds="http://schemas.openxmlformats.org/officeDocument/2006/customXml" ds:itemID="{2ED4A42D-0F94-4DB8-AB88-0405F52357FE}">
  <ds:schemaRefs>
    <ds:schemaRef ds:uri="ESRI.ArcGIS.Mapping.OfficeIntegration.PowerPointInfo"/>
  </ds:schemaRefs>
</ds:datastoreItem>
</file>

<file path=customXml/itemProps349.xml><?xml version="1.0" encoding="utf-8"?>
<ds:datastoreItem xmlns:ds="http://schemas.openxmlformats.org/officeDocument/2006/customXml" ds:itemID="{C41B012C-2D3C-4629-B38C-F22EC1F598C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6AB3F3D-D57B-4DA8-9EC5-5AB4BFD9525D}">
  <ds:schemaRefs>
    <ds:schemaRef ds:uri="ESRI.ArcGIS.Mapping.OfficeIntegration.PowerPointInfo"/>
  </ds:schemaRefs>
</ds:datastoreItem>
</file>

<file path=customXml/itemProps350.xml><?xml version="1.0" encoding="utf-8"?>
<ds:datastoreItem xmlns:ds="http://schemas.openxmlformats.org/officeDocument/2006/customXml" ds:itemID="{AD1455CA-183E-437B-9F00-B57F3BF475E6}">
  <ds:schemaRefs>
    <ds:schemaRef ds:uri="ESRI.ArcGIS.Mapping.OfficeIntegration.PowerPointInfo"/>
  </ds:schemaRefs>
</ds:datastoreItem>
</file>

<file path=customXml/itemProps351.xml><?xml version="1.0" encoding="utf-8"?>
<ds:datastoreItem xmlns:ds="http://schemas.openxmlformats.org/officeDocument/2006/customXml" ds:itemID="{312C4FA4-86AF-463E-9A09-C2C6AB157722}">
  <ds:schemaRefs>
    <ds:schemaRef ds:uri="ESRI.ArcGIS.Mapping.OfficeIntegration.PowerPointInfo"/>
  </ds:schemaRefs>
</ds:datastoreItem>
</file>

<file path=customXml/itemProps352.xml><?xml version="1.0" encoding="utf-8"?>
<ds:datastoreItem xmlns:ds="http://schemas.openxmlformats.org/officeDocument/2006/customXml" ds:itemID="{64504DAE-C57D-4D64-ABAB-94A030D22025}">
  <ds:schemaRefs>
    <ds:schemaRef ds:uri="ESRI.ArcGIS.Mapping.OfficeIntegration.PowerPointInfo"/>
  </ds:schemaRefs>
</ds:datastoreItem>
</file>

<file path=customXml/itemProps353.xml><?xml version="1.0" encoding="utf-8"?>
<ds:datastoreItem xmlns:ds="http://schemas.openxmlformats.org/officeDocument/2006/customXml" ds:itemID="{944FC19F-298F-4CC3-9A5D-210E4659021C}">
  <ds:schemaRefs>
    <ds:schemaRef ds:uri="ESRI.ArcGIS.Mapping.OfficeIntegration.PowerPointInfo"/>
  </ds:schemaRefs>
</ds:datastoreItem>
</file>

<file path=customXml/itemProps354.xml><?xml version="1.0" encoding="utf-8"?>
<ds:datastoreItem xmlns:ds="http://schemas.openxmlformats.org/officeDocument/2006/customXml" ds:itemID="{CBD4A31C-131C-41E7-B629-13D3F1B7FE42}">
  <ds:schemaRefs>
    <ds:schemaRef ds:uri="ESRI.ArcGIS.Mapping.OfficeIntegration.PowerPointInfo"/>
  </ds:schemaRefs>
</ds:datastoreItem>
</file>

<file path=customXml/itemProps355.xml><?xml version="1.0" encoding="utf-8"?>
<ds:datastoreItem xmlns:ds="http://schemas.openxmlformats.org/officeDocument/2006/customXml" ds:itemID="{1B5DCC10-6104-4366-BE2F-634BEA3667A8}">
  <ds:schemaRefs>
    <ds:schemaRef ds:uri="ESRI.ArcGIS.Mapping.OfficeIntegration.PowerPointInfo"/>
  </ds:schemaRefs>
</ds:datastoreItem>
</file>

<file path=customXml/itemProps356.xml><?xml version="1.0" encoding="utf-8"?>
<ds:datastoreItem xmlns:ds="http://schemas.openxmlformats.org/officeDocument/2006/customXml" ds:itemID="{11D91839-6C9C-4072-BF20-EA5A823CD6E8}">
  <ds:schemaRefs>
    <ds:schemaRef ds:uri="ESRI.ArcGIS.Mapping.OfficeIntegration.PowerPointInfo"/>
  </ds:schemaRefs>
</ds:datastoreItem>
</file>

<file path=customXml/itemProps357.xml><?xml version="1.0" encoding="utf-8"?>
<ds:datastoreItem xmlns:ds="http://schemas.openxmlformats.org/officeDocument/2006/customXml" ds:itemID="{8157581E-ABAD-4D02-B7E5-FCDB83A44619}">
  <ds:schemaRefs>
    <ds:schemaRef ds:uri="ESRI.ArcGIS.Mapping.OfficeIntegration.PowerPointInfo"/>
  </ds:schemaRefs>
</ds:datastoreItem>
</file>

<file path=customXml/itemProps358.xml><?xml version="1.0" encoding="utf-8"?>
<ds:datastoreItem xmlns:ds="http://schemas.openxmlformats.org/officeDocument/2006/customXml" ds:itemID="{7C41C516-8998-454D-A654-4B372ED17532}">
  <ds:schemaRefs>
    <ds:schemaRef ds:uri="ESRI.ArcGIS.Mapping.OfficeIntegration.PowerPointInfo"/>
  </ds:schemaRefs>
</ds:datastoreItem>
</file>

<file path=customXml/itemProps359.xml><?xml version="1.0" encoding="utf-8"?>
<ds:datastoreItem xmlns:ds="http://schemas.openxmlformats.org/officeDocument/2006/customXml" ds:itemID="{924DF355-F751-4322-9192-6A7D278C4C56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C046BE1-6544-411C-88CE-2BF5143099D7}">
  <ds:schemaRefs>
    <ds:schemaRef ds:uri="ESRI.ArcGIS.Mapping.OfficeIntegration.PowerPointInfo"/>
  </ds:schemaRefs>
</ds:datastoreItem>
</file>

<file path=customXml/itemProps360.xml><?xml version="1.0" encoding="utf-8"?>
<ds:datastoreItem xmlns:ds="http://schemas.openxmlformats.org/officeDocument/2006/customXml" ds:itemID="{2C505568-546A-43FC-A73F-E85F53748410}">
  <ds:schemaRefs>
    <ds:schemaRef ds:uri="ESRI.ArcGIS.Mapping.OfficeIntegration.PowerPointInfo"/>
  </ds:schemaRefs>
</ds:datastoreItem>
</file>

<file path=customXml/itemProps361.xml><?xml version="1.0" encoding="utf-8"?>
<ds:datastoreItem xmlns:ds="http://schemas.openxmlformats.org/officeDocument/2006/customXml" ds:itemID="{0303D4DC-E456-4461-92DA-3C722FB6E7BC}">
  <ds:schemaRefs>
    <ds:schemaRef ds:uri="ESRI.ArcGIS.Mapping.OfficeIntegration.PowerPointInfo"/>
  </ds:schemaRefs>
</ds:datastoreItem>
</file>

<file path=customXml/itemProps362.xml><?xml version="1.0" encoding="utf-8"?>
<ds:datastoreItem xmlns:ds="http://schemas.openxmlformats.org/officeDocument/2006/customXml" ds:itemID="{988F310C-3B01-465B-B112-60162804BD1E}">
  <ds:schemaRefs>
    <ds:schemaRef ds:uri="ESRI.ArcGIS.Mapping.OfficeIntegration.PowerPointInfo"/>
  </ds:schemaRefs>
</ds:datastoreItem>
</file>

<file path=customXml/itemProps363.xml><?xml version="1.0" encoding="utf-8"?>
<ds:datastoreItem xmlns:ds="http://schemas.openxmlformats.org/officeDocument/2006/customXml" ds:itemID="{6035B35A-0E6A-4AC7-998D-556041EDF754}">
  <ds:schemaRefs>
    <ds:schemaRef ds:uri="ESRI.ArcGIS.Mapping.OfficeIntegration.PowerPointInfo"/>
  </ds:schemaRefs>
</ds:datastoreItem>
</file>

<file path=customXml/itemProps364.xml><?xml version="1.0" encoding="utf-8"?>
<ds:datastoreItem xmlns:ds="http://schemas.openxmlformats.org/officeDocument/2006/customXml" ds:itemID="{7145A0D8-DF94-41D8-B413-D5468586D894}">
  <ds:schemaRefs>
    <ds:schemaRef ds:uri="ESRI.ArcGIS.Mapping.OfficeIntegration.PowerPointInfo"/>
  </ds:schemaRefs>
</ds:datastoreItem>
</file>

<file path=customXml/itemProps365.xml><?xml version="1.0" encoding="utf-8"?>
<ds:datastoreItem xmlns:ds="http://schemas.openxmlformats.org/officeDocument/2006/customXml" ds:itemID="{0FBF2636-CBCE-477D-A7FD-0218953CBFFF}">
  <ds:schemaRefs>
    <ds:schemaRef ds:uri="ESRI.ArcGIS.Mapping.OfficeIntegration.PowerPointInfo"/>
  </ds:schemaRefs>
</ds:datastoreItem>
</file>

<file path=customXml/itemProps366.xml><?xml version="1.0" encoding="utf-8"?>
<ds:datastoreItem xmlns:ds="http://schemas.openxmlformats.org/officeDocument/2006/customXml" ds:itemID="{FF34A62A-2DBD-4F16-8294-499138C58B2E}">
  <ds:schemaRefs>
    <ds:schemaRef ds:uri="ESRI.ArcGIS.Mapping.OfficeIntegration.PowerPointInfo"/>
  </ds:schemaRefs>
</ds:datastoreItem>
</file>

<file path=customXml/itemProps367.xml><?xml version="1.0" encoding="utf-8"?>
<ds:datastoreItem xmlns:ds="http://schemas.openxmlformats.org/officeDocument/2006/customXml" ds:itemID="{E9EBC2ED-2E40-4C2E-A098-33AB7B92D7F3}">
  <ds:schemaRefs>
    <ds:schemaRef ds:uri="ESRI.ArcGIS.Mapping.OfficeIntegration.PowerPointInfo"/>
  </ds:schemaRefs>
</ds:datastoreItem>
</file>

<file path=customXml/itemProps368.xml><?xml version="1.0" encoding="utf-8"?>
<ds:datastoreItem xmlns:ds="http://schemas.openxmlformats.org/officeDocument/2006/customXml" ds:itemID="{D9537B08-C46A-4DF2-B1CF-42D45C0FCDAA}">
  <ds:schemaRefs>
    <ds:schemaRef ds:uri="ESRI.ArcGIS.Mapping.OfficeIntegration.PowerPointInfo"/>
  </ds:schemaRefs>
</ds:datastoreItem>
</file>

<file path=customXml/itemProps369.xml><?xml version="1.0" encoding="utf-8"?>
<ds:datastoreItem xmlns:ds="http://schemas.openxmlformats.org/officeDocument/2006/customXml" ds:itemID="{1B6E0B0D-99D8-4F6A-ABEE-076EDA28D57E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8348FD4C-823C-4428-ADA3-D3A9785CA6B1}">
  <ds:schemaRefs>
    <ds:schemaRef ds:uri="ESRI.ArcGIS.Mapping.OfficeIntegration.PowerPointInfo"/>
  </ds:schemaRefs>
</ds:datastoreItem>
</file>

<file path=customXml/itemProps370.xml><?xml version="1.0" encoding="utf-8"?>
<ds:datastoreItem xmlns:ds="http://schemas.openxmlformats.org/officeDocument/2006/customXml" ds:itemID="{77FA0B79-88CF-4F03-B440-AF916333EAA7}">
  <ds:schemaRefs>
    <ds:schemaRef ds:uri="ESRI.ArcGIS.Mapping.OfficeIntegration.PowerPointInfo"/>
  </ds:schemaRefs>
</ds:datastoreItem>
</file>

<file path=customXml/itemProps371.xml><?xml version="1.0" encoding="utf-8"?>
<ds:datastoreItem xmlns:ds="http://schemas.openxmlformats.org/officeDocument/2006/customXml" ds:itemID="{7EE7B020-8F12-4287-9C77-0C59395F5F72}">
  <ds:schemaRefs>
    <ds:schemaRef ds:uri="ESRI.ArcGIS.Mapping.OfficeIntegration.PowerPointInfo"/>
  </ds:schemaRefs>
</ds:datastoreItem>
</file>

<file path=customXml/itemProps372.xml><?xml version="1.0" encoding="utf-8"?>
<ds:datastoreItem xmlns:ds="http://schemas.openxmlformats.org/officeDocument/2006/customXml" ds:itemID="{777A1AA0-BB65-45C5-9F45-20C11E1ADE81}">
  <ds:schemaRefs>
    <ds:schemaRef ds:uri="ESRI.ArcGIS.Mapping.OfficeIntegration.PowerPointInfo"/>
  </ds:schemaRefs>
</ds:datastoreItem>
</file>

<file path=customXml/itemProps373.xml><?xml version="1.0" encoding="utf-8"?>
<ds:datastoreItem xmlns:ds="http://schemas.openxmlformats.org/officeDocument/2006/customXml" ds:itemID="{143DA9FA-808F-4E94-95AB-E7F2058AD15F}">
  <ds:schemaRefs>
    <ds:schemaRef ds:uri="ESRI.ArcGIS.Mapping.OfficeIntegration.PowerPointInfo"/>
  </ds:schemaRefs>
</ds:datastoreItem>
</file>

<file path=customXml/itemProps374.xml><?xml version="1.0" encoding="utf-8"?>
<ds:datastoreItem xmlns:ds="http://schemas.openxmlformats.org/officeDocument/2006/customXml" ds:itemID="{464E1BC6-27CD-478B-8333-CC42855FC2C5}">
  <ds:schemaRefs>
    <ds:schemaRef ds:uri="ESRI.ArcGIS.Mapping.OfficeIntegration.PowerPointInfo"/>
  </ds:schemaRefs>
</ds:datastoreItem>
</file>

<file path=customXml/itemProps375.xml><?xml version="1.0" encoding="utf-8"?>
<ds:datastoreItem xmlns:ds="http://schemas.openxmlformats.org/officeDocument/2006/customXml" ds:itemID="{510D8F91-BB27-4EEF-8CB2-117CA03107B1}">
  <ds:schemaRefs>
    <ds:schemaRef ds:uri="ESRI.ArcGIS.Mapping.OfficeIntegration.PowerPointInfo"/>
  </ds:schemaRefs>
</ds:datastoreItem>
</file>

<file path=customXml/itemProps376.xml><?xml version="1.0" encoding="utf-8"?>
<ds:datastoreItem xmlns:ds="http://schemas.openxmlformats.org/officeDocument/2006/customXml" ds:itemID="{475FDBB1-D4EB-43BE-8A22-6FEAC584B812}">
  <ds:schemaRefs>
    <ds:schemaRef ds:uri="ESRI.ArcGIS.Mapping.OfficeIntegration.PowerPointInfo"/>
  </ds:schemaRefs>
</ds:datastoreItem>
</file>

<file path=customXml/itemProps377.xml><?xml version="1.0" encoding="utf-8"?>
<ds:datastoreItem xmlns:ds="http://schemas.openxmlformats.org/officeDocument/2006/customXml" ds:itemID="{05D7E671-7E84-448D-A4F1-9DEC4B492CB4}">
  <ds:schemaRefs>
    <ds:schemaRef ds:uri="ESRI.ArcGIS.Mapping.OfficeIntegration.PowerPointInfo"/>
  </ds:schemaRefs>
</ds:datastoreItem>
</file>

<file path=customXml/itemProps378.xml><?xml version="1.0" encoding="utf-8"?>
<ds:datastoreItem xmlns:ds="http://schemas.openxmlformats.org/officeDocument/2006/customXml" ds:itemID="{4F0349C3-A4B2-4DDF-95F3-6EB9EB765AE7}">
  <ds:schemaRefs>
    <ds:schemaRef ds:uri="ESRI.ArcGIS.Mapping.OfficeIntegration.PowerPointInfo"/>
  </ds:schemaRefs>
</ds:datastoreItem>
</file>

<file path=customXml/itemProps379.xml><?xml version="1.0" encoding="utf-8"?>
<ds:datastoreItem xmlns:ds="http://schemas.openxmlformats.org/officeDocument/2006/customXml" ds:itemID="{6FD4006D-CE6D-4CEF-8CCD-2AB3562C8D4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00D4340A-3F79-4145-B0F9-6ED875FCC529}">
  <ds:schemaRefs>
    <ds:schemaRef ds:uri="ESRI.ArcGIS.Mapping.OfficeIntegration.PowerPointInfo"/>
  </ds:schemaRefs>
</ds:datastoreItem>
</file>

<file path=customXml/itemProps380.xml><?xml version="1.0" encoding="utf-8"?>
<ds:datastoreItem xmlns:ds="http://schemas.openxmlformats.org/officeDocument/2006/customXml" ds:itemID="{D39275BC-1889-4E3B-84EF-FD7EDCC5131B}">
  <ds:schemaRefs>
    <ds:schemaRef ds:uri="ESRI.ArcGIS.Mapping.OfficeIntegration.PowerPointInfo"/>
  </ds:schemaRefs>
</ds:datastoreItem>
</file>

<file path=customXml/itemProps381.xml><?xml version="1.0" encoding="utf-8"?>
<ds:datastoreItem xmlns:ds="http://schemas.openxmlformats.org/officeDocument/2006/customXml" ds:itemID="{E7D6E661-7B1C-4A3A-BFBD-A510EF5E35D5}">
  <ds:schemaRefs>
    <ds:schemaRef ds:uri="ESRI.ArcGIS.Mapping.OfficeIntegration.PowerPointInfo"/>
  </ds:schemaRefs>
</ds:datastoreItem>
</file>

<file path=customXml/itemProps382.xml><?xml version="1.0" encoding="utf-8"?>
<ds:datastoreItem xmlns:ds="http://schemas.openxmlformats.org/officeDocument/2006/customXml" ds:itemID="{F5586494-91A0-4445-B17B-E91C0D729DBA}">
  <ds:schemaRefs>
    <ds:schemaRef ds:uri="ESRI.ArcGIS.Mapping.OfficeIntegration.PowerPointInfo"/>
  </ds:schemaRefs>
</ds:datastoreItem>
</file>

<file path=customXml/itemProps383.xml><?xml version="1.0" encoding="utf-8"?>
<ds:datastoreItem xmlns:ds="http://schemas.openxmlformats.org/officeDocument/2006/customXml" ds:itemID="{6020C71D-D846-428D-8889-EEE32F12C5D8}">
  <ds:schemaRefs>
    <ds:schemaRef ds:uri="ESRI.ArcGIS.Mapping.OfficeIntegration.PowerPointInfo"/>
  </ds:schemaRefs>
</ds:datastoreItem>
</file>

<file path=customXml/itemProps384.xml><?xml version="1.0" encoding="utf-8"?>
<ds:datastoreItem xmlns:ds="http://schemas.openxmlformats.org/officeDocument/2006/customXml" ds:itemID="{DF9F2379-01A8-4F70-A1F3-4525AB72D5E8}">
  <ds:schemaRefs>
    <ds:schemaRef ds:uri="ESRI.ArcGIS.Mapping.OfficeIntegration.PowerPointInfo"/>
  </ds:schemaRefs>
</ds:datastoreItem>
</file>

<file path=customXml/itemProps385.xml><?xml version="1.0" encoding="utf-8"?>
<ds:datastoreItem xmlns:ds="http://schemas.openxmlformats.org/officeDocument/2006/customXml" ds:itemID="{14E75B62-2913-41B7-832A-E380DC1E7505}">
  <ds:schemaRefs>
    <ds:schemaRef ds:uri="ESRI.ArcGIS.Mapping.OfficeIntegration.PowerPointInfo"/>
  </ds:schemaRefs>
</ds:datastoreItem>
</file>

<file path=customXml/itemProps386.xml><?xml version="1.0" encoding="utf-8"?>
<ds:datastoreItem xmlns:ds="http://schemas.openxmlformats.org/officeDocument/2006/customXml" ds:itemID="{A79F1C3A-C33B-42AF-9A55-15784955DA37}">
  <ds:schemaRefs>
    <ds:schemaRef ds:uri="ESRI.ArcGIS.Mapping.OfficeIntegration.PowerPointInfo"/>
  </ds:schemaRefs>
</ds:datastoreItem>
</file>

<file path=customXml/itemProps387.xml><?xml version="1.0" encoding="utf-8"?>
<ds:datastoreItem xmlns:ds="http://schemas.openxmlformats.org/officeDocument/2006/customXml" ds:itemID="{5600C893-BA18-4558-A4F0-4B16838CE58D}">
  <ds:schemaRefs>
    <ds:schemaRef ds:uri="ESRI.ArcGIS.Mapping.OfficeIntegration.PowerPointInfo"/>
  </ds:schemaRefs>
</ds:datastoreItem>
</file>

<file path=customXml/itemProps388.xml><?xml version="1.0" encoding="utf-8"?>
<ds:datastoreItem xmlns:ds="http://schemas.openxmlformats.org/officeDocument/2006/customXml" ds:itemID="{4C83B60A-D2EE-465B-AB66-B43932400DDC}">
  <ds:schemaRefs>
    <ds:schemaRef ds:uri="ESRI.ArcGIS.Mapping.OfficeIntegration.PowerPointInfo"/>
  </ds:schemaRefs>
</ds:datastoreItem>
</file>

<file path=customXml/itemProps389.xml><?xml version="1.0" encoding="utf-8"?>
<ds:datastoreItem xmlns:ds="http://schemas.openxmlformats.org/officeDocument/2006/customXml" ds:itemID="{22DA143B-4D6D-40A6-982A-03C64FD18EEF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48DA7575-158A-4A23-AE0D-5FFD439F1347}">
  <ds:schemaRefs>
    <ds:schemaRef ds:uri="ESRI.ArcGIS.Mapping.OfficeIntegration.PowerPointInfo"/>
  </ds:schemaRefs>
</ds:datastoreItem>
</file>

<file path=customXml/itemProps390.xml><?xml version="1.0" encoding="utf-8"?>
<ds:datastoreItem xmlns:ds="http://schemas.openxmlformats.org/officeDocument/2006/customXml" ds:itemID="{447D1FD8-961D-4ABC-9475-AAFE8C5550A5}">
  <ds:schemaRefs>
    <ds:schemaRef ds:uri="ESRI.ArcGIS.Mapping.OfficeIntegration.PowerPointInfo"/>
  </ds:schemaRefs>
</ds:datastoreItem>
</file>

<file path=customXml/itemProps391.xml><?xml version="1.0" encoding="utf-8"?>
<ds:datastoreItem xmlns:ds="http://schemas.openxmlformats.org/officeDocument/2006/customXml" ds:itemID="{769A7C63-3513-4D89-9D33-7117138D6178}">
  <ds:schemaRefs>
    <ds:schemaRef ds:uri="ESRI.ArcGIS.Mapping.OfficeIntegration.PowerPointInfo"/>
  </ds:schemaRefs>
</ds:datastoreItem>
</file>

<file path=customXml/itemProps392.xml><?xml version="1.0" encoding="utf-8"?>
<ds:datastoreItem xmlns:ds="http://schemas.openxmlformats.org/officeDocument/2006/customXml" ds:itemID="{86B39F5B-58EC-4EAC-89FB-0F5F6482352B}">
  <ds:schemaRefs>
    <ds:schemaRef ds:uri="ESRI.ArcGIS.Mapping.OfficeIntegration.PowerPointInfo"/>
  </ds:schemaRefs>
</ds:datastoreItem>
</file>

<file path=customXml/itemProps393.xml><?xml version="1.0" encoding="utf-8"?>
<ds:datastoreItem xmlns:ds="http://schemas.openxmlformats.org/officeDocument/2006/customXml" ds:itemID="{1124D2E4-1101-4DBB-93B4-FAE600F2A739}">
  <ds:schemaRefs>
    <ds:schemaRef ds:uri="ESRI.ArcGIS.Mapping.OfficeIntegration.PowerPointInfo"/>
  </ds:schemaRefs>
</ds:datastoreItem>
</file>

<file path=customXml/itemProps394.xml><?xml version="1.0" encoding="utf-8"?>
<ds:datastoreItem xmlns:ds="http://schemas.openxmlformats.org/officeDocument/2006/customXml" ds:itemID="{0379FB0C-95EF-411E-A4F9-292526DDE83E}">
  <ds:schemaRefs>
    <ds:schemaRef ds:uri="ESRI.ArcGIS.Mapping.OfficeIntegration.PowerPointInfo"/>
  </ds:schemaRefs>
</ds:datastoreItem>
</file>

<file path=customXml/itemProps395.xml><?xml version="1.0" encoding="utf-8"?>
<ds:datastoreItem xmlns:ds="http://schemas.openxmlformats.org/officeDocument/2006/customXml" ds:itemID="{259E05C1-A281-4507-AFC9-4DAAD81D3090}">
  <ds:schemaRefs>
    <ds:schemaRef ds:uri="ESRI.ArcGIS.Mapping.OfficeIntegration.PowerPointInfo"/>
  </ds:schemaRefs>
</ds:datastoreItem>
</file>

<file path=customXml/itemProps396.xml><?xml version="1.0" encoding="utf-8"?>
<ds:datastoreItem xmlns:ds="http://schemas.openxmlformats.org/officeDocument/2006/customXml" ds:itemID="{A18897E7-5870-43C4-962D-902FD451DF6F}">
  <ds:schemaRefs>
    <ds:schemaRef ds:uri="ESRI.ArcGIS.Mapping.OfficeIntegration.PowerPointInfo"/>
  </ds:schemaRefs>
</ds:datastoreItem>
</file>

<file path=customXml/itemProps397.xml><?xml version="1.0" encoding="utf-8"?>
<ds:datastoreItem xmlns:ds="http://schemas.openxmlformats.org/officeDocument/2006/customXml" ds:itemID="{E6310D07-5B5F-4129-954A-AE379BA51EBD}">
  <ds:schemaRefs>
    <ds:schemaRef ds:uri="ESRI.ArcGIS.Mapping.OfficeIntegration.PowerPointInfo"/>
  </ds:schemaRefs>
</ds:datastoreItem>
</file>

<file path=customXml/itemProps398.xml><?xml version="1.0" encoding="utf-8"?>
<ds:datastoreItem xmlns:ds="http://schemas.openxmlformats.org/officeDocument/2006/customXml" ds:itemID="{E757E1AC-E3CF-4C61-8CCA-9387D0CBE175}">
  <ds:schemaRefs>
    <ds:schemaRef ds:uri="ESRI.ArcGIS.Mapping.OfficeIntegration.PowerPointInfo"/>
  </ds:schemaRefs>
</ds:datastoreItem>
</file>

<file path=customXml/itemProps399.xml><?xml version="1.0" encoding="utf-8"?>
<ds:datastoreItem xmlns:ds="http://schemas.openxmlformats.org/officeDocument/2006/customXml" ds:itemID="{066A1CB2-F881-464E-A44D-249C001B23F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E34A1A5-34AC-45CF-AA4F-C0BF6E7C9EC9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BAC3673B-E2B5-4422-B2E8-8B0C3B39FA5B}">
  <ds:schemaRefs>
    <ds:schemaRef ds:uri="ESRI.ArcGIS.Mapping.OfficeIntegration.PowerPointInfo"/>
  </ds:schemaRefs>
</ds:datastoreItem>
</file>

<file path=customXml/itemProps400.xml><?xml version="1.0" encoding="utf-8"?>
<ds:datastoreItem xmlns:ds="http://schemas.openxmlformats.org/officeDocument/2006/customXml" ds:itemID="{59B4992D-DAEF-4A45-9DD1-20E9B4467557}">
  <ds:schemaRefs>
    <ds:schemaRef ds:uri="ESRI.ArcGIS.Mapping.OfficeIntegration.PowerPointInfo"/>
  </ds:schemaRefs>
</ds:datastoreItem>
</file>

<file path=customXml/itemProps401.xml><?xml version="1.0" encoding="utf-8"?>
<ds:datastoreItem xmlns:ds="http://schemas.openxmlformats.org/officeDocument/2006/customXml" ds:itemID="{6CBFE8B8-4671-4727-B606-99FB8B0A5998}">
  <ds:schemaRefs>
    <ds:schemaRef ds:uri="ESRI.ArcGIS.Mapping.OfficeIntegration.PowerPointInfo"/>
  </ds:schemaRefs>
</ds:datastoreItem>
</file>

<file path=customXml/itemProps402.xml><?xml version="1.0" encoding="utf-8"?>
<ds:datastoreItem xmlns:ds="http://schemas.openxmlformats.org/officeDocument/2006/customXml" ds:itemID="{4C932F28-B202-454D-99CB-BFCCBA9FA952}">
  <ds:schemaRefs>
    <ds:schemaRef ds:uri="ESRI.ArcGIS.Mapping.OfficeIntegration.PowerPointInfo"/>
  </ds:schemaRefs>
</ds:datastoreItem>
</file>

<file path=customXml/itemProps403.xml><?xml version="1.0" encoding="utf-8"?>
<ds:datastoreItem xmlns:ds="http://schemas.openxmlformats.org/officeDocument/2006/customXml" ds:itemID="{9374ADE1-ECAD-4569-9B82-AA5799A8D9C0}">
  <ds:schemaRefs>
    <ds:schemaRef ds:uri="ESRI.ArcGIS.Mapping.OfficeIntegration.PowerPointInfo"/>
  </ds:schemaRefs>
</ds:datastoreItem>
</file>

<file path=customXml/itemProps404.xml><?xml version="1.0" encoding="utf-8"?>
<ds:datastoreItem xmlns:ds="http://schemas.openxmlformats.org/officeDocument/2006/customXml" ds:itemID="{45CD1834-DC88-490E-A410-0DB3676E0D53}">
  <ds:schemaRefs>
    <ds:schemaRef ds:uri="ESRI.ArcGIS.Mapping.OfficeIntegration.PowerPointInfo"/>
  </ds:schemaRefs>
</ds:datastoreItem>
</file>

<file path=customXml/itemProps405.xml><?xml version="1.0" encoding="utf-8"?>
<ds:datastoreItem xmlns:ds="http://schemas.openxmlformats.org/officeDocument/2006/customXml" ds:itemID="{09E9C2E9-C9BC-4BB0-8A8E-17E1CFC877DF}">
  <ds:schemaRefs>
    <ds:schemaRef ds:uri="ESRI.ArcGIS.Mapping.OfficeIntegration.PowerPointInfo"/>
  </ds:schemaRefs>
</ds:datastoreItem>
</file>

<file path=customXml/itemProps406.xml><?xml version="1.0" encoding="utf-8"?>
<ds:datastoreItem xmlns:ds="http://schemas.openxmlformats.org/officeDocument/2006/customXml" ds:itemID="{DEAEECFD-0CD1-4064-ABA8-EB95835A1208}">
  <ds:schemaRefs>
    <ds:schemaRef ds:uri="ESRI.ArcGIS.Mapping.OfficeIntegration.PowerPointInfo"/>
  </ds:schemaRefs>
</ds:datastoreItem>
</file>

<file path=customXml/itemProps407.xml><?xml version="1.0" encoding="utf-8"?>
<ds:datastoreItem xmlns:ds="http://schemas.openxmlformats.org/officeDocument/2006/customXml" ds:itemID="{91775C77-EA70-4971-9DB0-FAEDE9ABD65A}">
  <ds:schemaRefs>
    <ds:schemaRef ds:uri="ESRI.ArcGIS.Mapping.OfficeIntegration.PowerPointInfo"/>
  </ds:schemaRefs>
</ds:datastoreItem>
</file>

<file path=customXml/itemProps408.xml><?xml version="1.0" encoding="utf-8"?>
<ds:datastoreItem xmlns:ds="http://schemas.openxmlformats.org/officeDocument/2006/customXml" ds:itemID="{744A5B03-8D6F-415B-B5A3-188A3469FC8D}">
  <ds:schemaRefs>
    <ds:schemaRef ds:uri="ESRI.ArcGIS.Mapping.OfficeIntegration.PowerPointInfo"/>
  </ds:schemaRefs>
</ds:datastoreItem>
</file>

<file path=customXml/itemProps409.xml><?xml version="1.0" encoding="utf-8"?>
<ds:datastoreItem xmlns:ds="http://schemas.openxmlformats.org/officeDocument/2006/customXml" ds:itemID="{AF0FE69B-ADE5-44D4-9089-DAA0AD01BD38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31A8E353-10F9-41DB-B17B-B9076F5CCF9A}">
  <ds:schemaRefs>
    <ds:schemaRef ds:uri="ESRI.ArcGIS.Mapping.OfficeIntegration.PowerPointInfo"/>
  </ds:schemaRefs>
</ds:datastoreItem>
</file>

<file path=customXml/itemProps410.xml><?xml version="1.0" encoding="utf-8"?>
<ds:datastoreItem xmlns:ds="http://schemas.openxmlformats.org/officeDocument/2006/customXml" ds:itemID="{7398F081-1D46-4278-B979-01DB24913AD4}">
  <ds:schemaRefs>
    <ds:schemaRef ds:uri="ESRI.ArcGIS.Mapping.OfficeIntegration.PowerPointInfo"/>
  </ds:schemaRefs>
</ds:datastoreItem>
</file>

<file path=customXml/itemProps411.xml><?xml version="1.0" encoding="utf-8"?>
<ds:datastoreItem xmlns:ds="http://schemas.openxmlformats.org/officeDocument/2006/customXml" ds:itemID="{DBC760CD-AAFA-4CED-A5D9-1FB8AAD72520}">
  <ds:schemaRefs>
    <ds:schemaRef ds:uri="ESRI.ArcGIS.Mapping.OfficeIntegration.PowerPointInfo"/>
  </ds:schemaRefs>
</ds:datastoreItem>
</file>

<file path=customXml/itemProps412.xml><?xml version="1.0" encoding="utf-8"?>
<ds:datastoreItem xmlns:ds="http://schemas.openxmlformats.org/officeDocument/2006/customXml" ds:itemID="{492EEBA7-C6CA-4498-886A-403A074FDBDB}">
  <ds:schemaRefs>
    <ds:schemaRef ds:uri="ESRI.ArcGIS.Mapping.OfficeIntegration.PowerPointInfo"/>
  </ds:schemaRefs>
</ds:datastoreItem>
</file>

<file path=customXml/itemProps413.xml><?xml version="1.0" encoding="utf-8"?>
<ds:datastoreItem xmlns:ds="http://schemas.openxmlformats.org/officeDocument/2006/customXml" ds:itemID="{2B033C0A-ABFC-4E65-8CE5-1F3B3BBDC8FB}">
  <ds:schemaRefs>
    <ds:schemaRef ds:uri="ESRI.ArcGIS.Mapping.OfficeIntegration.PowerPointInfo"/>
  </ds:schemaRefs>
</ds:datastoreItem>
</file>

<file path=customXml/itemProps414.xml><?xml version="1.0" encoding="utf-8"?>
<ds:datastoreItem xmlns:ds="http://schemas.openxmlformats.org/officeDocument/2006/customXml" ds:itemID="{F77119D8-A60B-45DC-96B2-85E04AC8EB08}">
  <ds:schemaRefs>
    <ds:schemaRef ds:uri="ESRI.ArcGIS.Mapping.OfficeIntegration.PowerPointInfo"/>
  </ds:schemaRefs>
</ds:datastoreItem>
</file>

<file path=customXml/itemProps415.xml><?xml version="1.0" encoding="utf-8"?>
<ds:datastoreItem xmlns:ds="http://schemas.openxmlformats.org/officeDocument/2006/customXml" ds:itemID="{4F68A961-817A-45A0-8BA5-774446EBAC27}">
  <ds:schemaRefs>
    <ds:schemaRef ds:uri="ESRI.ArcGIS.Mapping.OfficeIntegration.PowerPointInfo"/>
  </ds:schemaRefs>
</ds:datastoreItem>
</file>

<file path=customXml/itemProps416.xml><?xml version="1.0" encoding="utf-8"?>
<ds:datastoreItem xmlns:ds="http://schemas.openxmlformats.org/officeDocument/2006/customXml" ds:itemID="{D3C33417-08A6-4557-AD5A-36A2740CF4BE}">
  <ds:schemaRefs>
    <ds:schemaRef ds:uri="ESRI.ArcGIS.Mapping.OfficeIntegration.PowerPointInfo"/>
  </ds:schemaRefs>
</ds:datastoreItem>
</file>

<file path=customXml/itemProps417.xml><?xml version="1.0" encoding="utf-8"?>
<ds:datastoreItem xmlns:ds="http://schemas.openxmlformats.org/officeDocument/2006/customXml" ds:itemID="{6F5B0B52-198C-495D-B6E3-633B59D64A06}">
  <ds:schemaRefs>
    <ds:schemaRef ds:uri="ESRI.ArcGIS.Mapping.OfficeIntegration.PowerPointInfo"/>
  </ds:schemaRefs>
</ds:datastoreItem>
</file>

<file path=customXml/itemProps418.xml><?xml version="1.0" encoding="utf-8"?>
<ds:datastoreItem xmlns:ds="http://schemas.openxmlformats.org/officeDocument/2006/customXml" ds:itemID="{65486540-D98C-45F8-8614-DAE9DACA6328}">
  <ds:schemaRefs>
    <ds:schemaRef ds:uri="ESRI.ArcGIS.Mapping.OfficeIntegration.PowerPointInfo"/>
  </ds:schemaRefs>
</ds:datastoreItem>
</file>

<file path=customXml/itemProps419.xml><?xml version="1.0" encoding="utf-8"?>
<ds:datastoreItem xmlns:ds="http://schemas.openxmlformats.org/officeDocument/2006/customXml" ds:itemID="{D9700EEC-2D47-46CB-8D6A-53B8AD07AF8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EC842F7-3C63-4994-9201-C048C780F29E}">
  <ds:schemaRefs>
    <ds:schemaRef ds:uri="ESRI.ArcGIS.Mapping.OfficeIntegration.PowerPointInfo"/>
  </ds:schemaRefs>
</ds:datastoreItem>
</file>

<file path=customXml/itemProps420.xml><?xml version="1.0" encoding="utf-8"?>
<ds:datastoreItem xmlns:ds="http://schemas.openxmlformats.org/officeDocument/2006/customXml" ds:itemID="{70ED179D-858E-4220-9DF5-FD0EEA8A8292}">
  <ds:schemaRefs>
    <ds:schemaRef ds:uri="ESRI.ArcGIS.Mapping.OfficeIntegration.PowerPointInfo"/>
  </ds:schemaRefs>
</ds:datastoreItem>
</file>

<file path=customXml/itemProps421.xml><?xml version="1.0" encoding="utf-8"?>
<ds:datastoreItem xmlns:ds="http://schemas.openxmlformats.org/officeDocument/2006/customXml" ds:itemID="{05F6BAF5-E967-424E-826A-1078984B0977}">
  <ds:schemaRefs>
    <ds:schemaRef ds:uri="ESRI.ArcGIS.Mapping.OfficeIntegration.PowerPointInfo"/>
  </ds:schemaRefs>
</ds:datastoreItem>
</file>

<file path=customXml/itemProps422.xml><?xml version="1.0" encoding="utf-8"?>
<ds:datastoreItem xmlns:ds="http://schemas.openxmlformats.org/officeDocument/2006/customXml" ds:itemID="{47A9EFC0-3EF6-4769-935B-51A2A95F29A1}">
  <ds:schemaRefs>
    <ds:schemaRef ds:uri="ESRI.ArcGIS.Mapping.OfficeIntegration.PowerPointInfo"/>
  </ds:schemaRefs>
</ds:datastoreItem>
</file>

<file path=customXml/itemProps423.xml><?xml version="1.0" encoding="utf-8"?>
<ds:datastoreItem xmlns:ds="http://schemas.openxmlformats.org/officeDocument/2006/customXml" ds:itemID="{B8EDEC59-9D7E-42D7-8DC5-37CE471FD1BE}">
  <ds:schemaRefs>
    <ds:schemaRef ds:uri="ESRI.ArcGIS.Mapping.OfficeIntegration.PowerPointInfo"/>
  </ds:schemaRefs>
</ds:datastoreItem>
</file>

<file path=customXml/itemProps424.xml><?xml version="1.0" encoding="utf-8"?>
<ds:datastoreItem xmlns:ds="http://schemas.openxmlformats.org/officeDocument/2006/customXml" ds:itemID="{721AFA66-8826-4D6E-BBDD-A50BD21E8FF7}">
  <ds:schemaRefs>
    <ds:schemaRef ds:uri="ESRI.ArcGIS.Mapping.OfficeIntegration.PowerPointInfo"/>
  </ds:schemaRefs>
</ds:datastoreItem>
</file>

<file path=customXml/itemProps425.xml><?xml version="1.0" encoding="utf-8"?>
<ds:datastoreItem xmlns:ds="http://schemas.openxmlformats.org/officeDocument/2006/customXml" ds:itemID="{E4E39784-5626-4776-9A0D-A368C094A743}">
  <ds:schemaRefs>
    <ds:schemaRef ds:uri="ESRI.ArcGIS.Mapping.OfficeIntegration.PowerPointInfo"/>
  </ds:schemaRefs>
</ds:datastoreItem>
</file>

<file path=customXml/itemProps426.xml><?xml version="1.0" encoding="utf-8"?>
<ds:datastoreItem xmlns:ds="http://schemas.openxmlformats.org/officeDocument/2006/customXml" ds:itemID="{99B40E47-24A5-4960-9569-B033AAD31F08}">
  <ds:schemaRefs>
    <ds:schemaRef ds:uri="ESRI.ArcGIS.Mapping.OfficeIntegration.PowerPointInfo"/>
  </ds:schemaRefs>
</ds:datastoreItem>
</file>

<file path=customXml/itemProps427.xml><?xml version="1.0" encoding="utf-8"?>
<ds:datastoreItem xmlns:ds="http://schemas.openxmlformats.org/officeDocument/2006/customXml" ds:itemID="{333EAA9A-D0B1-4928-8EC2-1FC3DDE03656}">
  <ds:schemaRefs>
    <ds:schemaRef ds:uri="ESRI.ArcGIS.Mapping.OfficeIntegration.PowerPointInfo"/>
  </ds:schemaRefs>
</ds:datastoreItem>
</file>

<file path=customXml/itemProps428.xml><?xml version="1.0" encoding="utf-8"?>
<ds:datastoreItem xmlns:ds="http://schemas.openxmlformats.org/officeDocument/2006/customXml" ds:itemID="{C1BD3DE4-F74A-4F87-84BF-8F8B1CF2E1A0}">
  <ds:schemaRefs>
    <ds:schemaRef ds:uri="ESRI.ArcGIS.Mapping.OfficeIntegration.PowerPointInfo"/>
  </ds:schemaRefs>
</ds:datastoreItem>
</file>

<file path=customXml/itemProps429.xml><?xml version="1.0" encoding="utf-8"?>
<ds:datastoreItem xmlns:ds="http://schemas.openxmlformats.org/officeDocument/2006/customXml" ds:itemID="{436606FB-1718-4522-8188-ED97988535AA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8FABE36F-8E97-461C-A24D-0044630E8598}">
  <ds:schemaRefs>
    <ds:schemaRef ds:uri="ESRI.ArcGIS.Mapping.OfficeIntegration.PowerPointInfo"/>
  </ds:schemaRefs>
</ds:datastoreItem>
</file>

<file path=customXml/itemProps430.xml><?xml version="1.0" encoding="utf-8"?>
<ds:datastoreItem xmlns:ds="http://schemas.openxmlformats.org/officeDocument/2006/customXml" ds:itemID="{AF6F4176-61CE-4363-A21C-E7007A587591}">
  <ds:schemaRefs>
    <ds:schemaRef ds:uri="ESRI.ArcGIS.Mapping.OfficeIntegration.PowerPointInfo"/>
  </ds:schemaRefs>
</ds:datastoreItem>
</file>

<file path=customXml/itemProps431.xml><?xml version="1.0" encoding="utf-8"?>
<ds:datastoreItem xmlns:ds="http://schemas.openxmlformats.org/officeDocument/2006/customXml" ds:itemID="{BA199C41-0C34-4141-ADD6-430533E5A778}">
  <ds:schemaRefs>
    <ds:schemaRef ds:uri="ESRI.ArcGIS.Mapping.OfficeIntegration.PowerPointInfo"/>
  </ds:schemaRefs>
</ds:datastoreItem>
</file>

<file path=customXml/itemProps432.xml><?xml version="1.0" encoding="utf-8"?>
<ds:datastoreItem xmlns:ds="http://schemas.openxmlformats.org/officeDocument/2006/customXml" ds:itemID="{F4673954-511F-4A15-A3EE-9949DEA18877}">
  <ds:schemaRefs>
    <ds:schemaRef ds:uri="ESRI.ArcGIS.Mapping.OfficeIntegration.PowerPointInfo"/>
  </ds:schemaRefs>
</ds:datastoreItem>
</file>

<file path=customXml/itemProps433.xml><?xml version="1.0" encoding="utf-8"?>
<ds:datastoreItem xmlns:ds="http://schemas.openxmlformats.org/officeDocument/2006/customXml" ds:itemID="{2B328F1C-BEDD-4B56-9F50-C73943AA8AF9}">
  <ds:schemaRefs>
    <ds:schemaRef ds:uri="ESRI.ArcGIS.Mapping.OfficeIntegration.PowerPointInfo"/>
  </ds:schemaRefs>
</ds:datastoreItem>
</file>

<file path=customXml/itemProps434.xml><?xml version="1.0" encoding="utf-8"?>
<ds:datastoreItem xmlns:ds="http://schemas.openxmlformats.org/officeDocument/2006/customXml" ds:itemID="{81F9AAF5-D796-441E-9C5C-85619A6AEDDD}">
  <ds:schemaRefs>
    <ds:schemaRef ds:uri="ESRI.ArcGIS.Mapping.OfficeIntegration.PowerPointInfo"/>
  </ds:schemaRefs>
</ds:datastoreItem>
</file>

<file path=customXml/itemProps435.xml><?xml version="1.0" encoding="utf-8"?>
<ds:datastoreItem xmlns:ds="http://schemas.openxmlformats.org/officeDocument/2006/customXml" ds:itemID="{339FF1C1-F4DD-4232-84F3-782C841FE948}">
  <ds:schemaRefs>
    <ds:schemaRef ds:uri="ESRI.ArcGIS.Mapping.OfficeIntegration.PowerPointInfo"/>
  </ds:schemaRefs>
</ds:datastoreItem>
</file>

<file path=customXml/itemProps436.xml><?xml version="1.0" encoding="utf-8"?>
<ds:datastoreItem xmlns:ds="http://schemas.openxmlformats.org/officeDocument/2006/customXml" ds:itemID="{183BA92C-0F38-448E-9F49-3766C20CBDE0}">
  <ds:schemaRefs>
    <ds:schemaRef ds:uri="ESRI.ArcGIS.Mapping.OfficeIntegration.PowerPointInfo"/>
  </ds:schemaRefs>
</ds:datastoreItem>
</file>

<file path=customXml/itemProps437.xml><?xml version="1.0" encoding="utf-8"?>
<ds:datastoreItem xmlns:ds="http://schemas.openxmlformats.org/officeDocument/2006/customXml" ds:itemID="{8DA8C554-FF25-4698-9990-3EF65F4BB9A4}">
  <ds:schemaRefs>
    <ds:schemaRef ds:uri="ESRI.ArcGIS.Mapping.OfficeIntegration.PowerPointInfo"/>
  </ds:schemaRefs>
</ds:datastoreItem>
</file>

<file path=customXml/itemProps438.xml><?xml version="1.0" encoding="utf-8"?>
<ds:datastoreItem xmlns:ds="http://schemas.openxmlformats.org/officeDocument/2006/customXml" ds:itemID="{69397255-465D-43C2-B024-2CD455E61108}">
  <ds:schemaRefs>
    <ds:schemaRef ds:uri="ESRI.ArcGIS.Mapping.OfficeIntegration.PowerPointInfo"/>
  </ds:schemaRefs>
</ds:datastoreItem>
</file>

<file path=customXml/itemProps439.xml><?xml version="1.0" encoding="utf-8"?>
<ds:datastoreItem xmlns:ds="http://schemas.openxmlformats.org/officeDocument/2006/customXml" ds:itemID="{E5C19B16-CA28-4B69-A718-DCE9DB2AEFC2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D667F15-2D8A-449C-B77D-1F77F21762BA}">
  <ds:schemaRefs>
    <ds:schemaRef ds:uri="ESRI.ArcGIS.Mapping.OfficeIntegration.PowerPointInfo"/>
  </ds:schemaRefs>
</ds:datastoreItem>
</file>

<file path=customXml/itemProps440.xml><?xml version="1.0" encoding="utf-8"?>
<ds:datastoreItem xmlns:ds="http://schemas.openxmlformats.org/officeDocument/2006/customXml" ds:itemID="{EC5EA52E-6943-497D-92A4-55FB133B301D}">
  <ds:schemaRefs>
    <ds:schemaRef ds:uri="ESRI.ArcGIS.Mapping.OfficeIntegration.PowerPointInfo"/>
  </ds:schemaRefs>
</ds:datastoreItem>
</file>

<file path=customXml/itemProps441.xml><?xml version="1.0" encoding="utf-8"?>
<ds:datastoreItem xmlns:ds="http://schemas.openxmlformats.org/officeDocument/2006/customXml" ds:itemID="{85B9F0F8-AA4E-48D9-97DE-8EE7386FD4F7}">
  <ds:schemaRefs>
    <ds:schemaRef ds:uri="ESRI.ArcGIS.Mapping.OfficeIntegration.PowerPointInfo"/>
  </ds:schemaRefs>
</ds:datastoreItem>
</file>

<file path=customXml/itemProps442.xml><?xml version="1.0" encoding="utf-8"?>
<ds:datastoreItem xmlns:ds="http://schemas.openxmlformats.org/officeDocument/2006/customXml" ds:itemID="{628920F6-A5C9-4ABD-B7BB-F9574A1C04EE}">
  <ds:schemaRefs>
    <ds:schemaRef ds:uri="ESRI.ArcGIS.Mapping.OfficeIntegration.PowerPointInfo"/>
  </ds:schemaRefs>
</ds:datastoreItem>
</file>

<file path=customXml/itemProps443.xml><?xml version="1.0" encoding="utf-8"?>
<ds:datastoreItem xmlns:ds="http://schemas.openxmlformats.org/officeDocument/2006/customXml" ds:itemID="{4BAABFB3-A4D8-4533-B724-F3BDB7BCD26A}">
  <ds:schemaRefs>
    <ds:schemaRef ds:uri="ESRI.ArcGIS.Mapping.OfficeIntegration.PowerPointInfo"/>
  </ds:schemaRefs>
</ds:datastoreItem>
</file>

<file path=customXml/itemProps444.xml><?xml version="1.0" encoding="utf-8"?>
<ds:datastoreItem xmlns:ds="http://schemas.openxmlformats.org/officeDocument/2006/customXml" ds:itemID="{6FA4C482-DF51-44A1-9DBE-53830B0FC176}">
  <ds:schemaRefs>
    <ds:schemaRef ds:uri="ESRI.ArcGIS.Mapping.OfficeIntegration.PowerPointInfo"/>
  </ds:schemaRefs>
</ds:datastoreItem>
</file>

<file path=customXml/itemProps445.xml><?xml version="1.0" encoding="utf-8"?>
<ds:datastoreItem xmlns:ds="http://schemas.openxmlformats.org/officeDocument/2006/customXml" ds:itemID="{37F2CD6F-6CAC-444F-9D76-CAA4CB86A732}">
  <ds:schemaRefs>
    <ds:schemaRef ds:uri="ESRI.ArcGIS.Mapping.OfficeIntegration.PowerPointInfo"/>
  </ds:schemaRefs>
</ds:datastoreItem>
</file>

<file path=customXml/itemProps446.xml><?xml version="1.0" encoding="utf-8"?>
<ds:datastoreItem xmlns:ds="http://schemas.openxmlformats.org/officeDocument/2006/customXml" ds:itemID="{E92D0F67-FB71-41C5-9F3D-BECCCAE3170F}">
  <ds:schemaRefs>
    <ds:schemaRef ds:uri="ESRI.ArcGIS.Mapping.OfficeIntegration.PowerPointInfo"/>
  </ds:schemaRefs>
</ds:datastoreItem>
</file>

<file path=customXml/itemProps447.xml><?xml version="1.0" encoding="utf-8"?>
<ds:datastoreItem xmlns:ds="http://schemas.openxmlformats.org/officeDocument/2006/customXml" ds:itemID="{41CA11AF-512F-4B8F-9811-F97CB2B3D1B7}">
  <ds:schemaRefs>
    <ds:schemaRef ds:uri="ESRI.ArcGIS.Mapping.OfficeIntegration.PowerPointInfo"/>
  </ds:schemaRefs>
</ds:datastoreItem>
</file>

<file path=customXml/itemProps448.xml><?xml version="1.0" encoding="utf-8"?>
<ds:datastoreItem xmlns:ds="http://schemas.openxmlformats.org/officeDocument/2006/customXml" ds:itemID="{EBB14A9C-8FBF-48C8-9F03-36207217BFEA}">
  <ds:schemaRefs>
    <ds:schemaRef ds:uri="ESRI.ArcGIS.Mapping.OfficeIntegration.PowerPointInfo"/>
  </ds:schemaRefs>
</ds:datastoreItem>
</file>

<file path=customXml/itemProps449.xml><?xml version="1.0" encoding="utf-8"?>
<ds:datastoreItem xmlns:ds="http://schemas.openxmlformats.org/officeDocument/2006/customXml" ds:itemID="{217637D4-7BCC-4999-8D06-8D5A7B403C89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79AB3AD1-17AC-46DB-AFED-F0F26D6ACD55}">
  <ds:schemaRefs>
    <ds:schemaRef ds:uri="ESRI.ArcGIS.Mapping.OfficeIntegration.PowerPointInfo"/>
  </ds:schemaRefs>
</ds:datastoreItem>
</file>

<file path=customXml/itemProps450.xml><?xml version="1.0" encoding="utf-8"?>
<ds:datastoreItem xmlns:ds="http://schemas.openxmlformats.org/officeDocument/2006/customXml" ds:itemID="{3756238B-BE0E-4A32-AD2E-2EDF2C584008}">
  <ds:schemaRefs>
    <ds:schemaRef ds:uri="ESRI.ArcGIS.Mapping.OfficeIntegration.PowerPointInfo"/>
  </ds:schemaRefs>
</ds:datastoreItem>
</file>

<file path=customXml/itemProps451.xml><?xml version="1.0" encoding="utf-8"?>
<ds:datastoreItem xmlns:ds="http://schemas.openxmlformats.org/officeDocument/2006/customXml" ds:itemID="{5F9A5CCD-BEA6-48DA-82DB-F1089F3F1C29}">
  <ds:schemaRefs>
    <ds:schemaRef ds:uri="ESRI.ArcGIS.Mapping.OfficeIntegration.PowerPointInfo"/>
  </ds:schemaRefs>
</ds:datastoreItem>
</file>

<file path=customXml/itemProps452.xml><?xml version="1.0" encoding="utf-8"?>
<ds:datastoreItem xmlns:ds="http://schemas.openxmlformats.org/officeDocument/2006/customXml" ds:itemID="{2076DD5F-20DF-45B2-9211-CD06E878F04E}">
  <ds:schemaRefs>
    <ds:schemaRef ds:uri="ESRI.ArcGIS.Mapping.OfficeIntegration.PowerPointInfo"/>
  </ds:schemaRefs>
</ds:datastoreItem>
</file>

<file path=customXml/itemProps453.xml><?xml version="1.0" encoding="utf-8"?>
<ds:datastoreItem xmlns:ds="http://schemas.openxmlformats.org/officeDocument/2006/customXml" ds:itemID="{CE61D38C-9391-4F84-96F7-9049FF7F8219}">
  <ds:schemaRefs>
    <ds:schemaRef ds:uri="ESRI.ArcGIS.Mapping.OfficeIntegration.PowerPointInfo"/>
  </ds:schemaRefs>
</ds:datastoreItem>
</file>

<file path=customXml/itemProps454.xml><?xml version="1.0" encoding="utf-8"?>
<ds:datastoreItem xmlns:ds="http://schemas.openxmlformats.org/officeDocument/2006/customXml" ds:itemID="{6B6B8DA5-3767-4794-AFDD-F20F00309F63}">
  <ds:schemaRefs>
    <ds:schemaRef ds:uri="ESRI.ArcGIS.Mapping.OfficeIntegration.PowerPointInfo"/>
  </ds:schemaRefs>
</ds:datastoreItem>
</file>

<file path=customXml/itemProps455.xml><?xml version="1.0" encoding="utf-8"?>
<ds:datastoreItem xmlns:ds="http://schemas.openxmlformats.org/officeDocument/2006/customXml" ds:itemID="{E465FD0D-9B4D-4060-948A-57445EA341B3}">
  <ds:schemaRefs>
    <ds:schemaRef ds:uri="ESRI.ArcGIS.Mapping.OfficeIntegration.PowerPointInfo"/>
  </ds:schemaRefs>
</ds:datastoreItem>
</file>

<file path=customXml/itemProps456.xml><?xml version="1.0" encoding="utf-8"?>
<ds:datastoreItem xmlns:ds="http://schemas.openxmlformats.org/officeDocument/2006/customXml" ds:itemID="{DCC62200-850B-44D9-9205-12CEC1D28C48}">
  <ds:schemaRefs>
    <ds:schemaRef ds:uri="ESRI.ArcGIS.Mapping.OfficeIntegration.PowerPointInfo"/>
  </ds:schemaRefs>
</ds:datastoreItem>
</file>

<file path=customXml/itemProps457.xml><?xml version="1.0" encoding="utf-8"?>
<ds:datastoreItem xmlns:ds="http://schemas.openxmlformats.org/officeDocument/2006/customXml" ds:itemID="{98C8FA21-63F8-46D6-97C1-A09988B83C8A}">
  <ds:schemaRefs>
    <ds:schemaRef ds:uri="ESRI.ArcGIS.Mapping.OfficeIntegration.PowerPointInfo"/>
  </ds:schemaRefs>
</ds:datastoreItem>
</file>

<file path=customXml/itemProps458.xml><?xml version="1.0" encoding="utf-8"?>
<ds:datastoreItem xmlns:ds="http://schemas.openxmlformats.org/officeDocument/2006/customXml" ds:itemID="{5FB83D26-716E-4AAF-854C-970350D5B125}">
  <ds:schemaRefs>
    <ds:schemaRef ds:uri="ESRI.ArcGIS.Mapping.OfficeIntegration.PowerPointInfo"/>
  </ds:schemaRefs>
</ds:datastoreItem>
</file>

<file path=customXml/itemProps459.xml><?xml version="1.0" encoding="utf-8"?>
<ds:datastoreItem xmlns:ds="http://schemas.openxmlformats.org/officeDocument/2006/customXml" ds:itemID="{481AF314-4546-457A-99BC-6E3CB5495110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BF44739E-C949-4687-B8C3-D0D1A98515ED}">
  <ds:schemaRefs>
    <ds:schemaRef ds:uri="ESRI.ArcGIS.Mapping.OfficeIntegration.PowerPointInfo"/>
  </ds:schemaRefs>
</ds:datastoreItem>
</file>

<file path=customXml/itemProps460.xml><?xml version="1.0" encoding="utf-8"?>
<ds:datastoreItem xmlns:ds="http://schemas.openxmlformats.org/officeDocument/2006/customXml" ds:itemID="{11FDB010-D19D-4F03-8997-A84B30694E35}">
  <ds:schemaRefs>
    <ds:schemaRef ds:uri="ESRI.ArcGIS.Mapping.OfficeIntegration.PowerPointInfo"/>
  </ds:schemaRefs>
</ds:datastoreItem>
</file>

<file path=customXml/itemProps461.xml><?xml version="1.0" encoding="utf-8"?>
<ds:datastoreItem xmlns:ds="http://schemas.openxmlformats.org/officeDocument/2006/customXml" ds:itemID="{922FE342-FF49-44ED-982B-38C9D2819F7B}">
  <ds:schemaRefs>
    <ds:schemaRef ds:uri="ESRI.ArcGIS.Mapping.OfficeIntegration.PowerPointInfo"/>
  </ds:schemaRefs>
</ds:datastoreItem>
</file>

<file path=customXml/itemProps462.xml><?xml version="1.0" encoding="utf-8"?>
<ds:datastoreItem xmlns:ds="http://schemas.openxmlformats.org/officeDocument/2006/customXml" ds:itemID="{1F85B4BD-4030-4BA1-840B-3BF3C96949F2}">
  <ds:schemaRefs>
    <ds:schemaRef ds:uri="ESRI.ArcGIS.Mapping.OfficeIntegration.PowerPointInfo"/>
  </ds:schemaRefs>
</ds:datastoreItem>
</file>

<file path=customXml/itemProps463.xml><?xml version="1.0" encoding="utf-8"?>
<ds:datastoreItem xmlns:ds="http://schemas.openxmlformats.org/officeDocument/2006/customXml" ds:itemID="{CB8249D1-5BCA-45AF-AC70-DA9AB35C5BE9}">
  <ds:schemaRefs>
    <ds:schemaRef ds:uri="ESRI.ArcGIS.Mapping.OfficeIntegration.PowerPointInfo"/>
  </ds:schemaRefs>
</ds:datastoreItem>
</file>

<file path=customXml/itemProps464.xml><?xml version="1.0" encoding="utf-8"?>
<ds:datastoreItem xmlns:ds="http://schemas.openxmlformats.org/officeDocument/2006/customXml" ds:itemID="{612393EF-EF56-4748-9041-8E1448230BD9}">
  <ds:schemaRefs>
    <ds:schemaRef ds:uri="ESRI.ArcGIS.Mapping.OfficeIntegration.PowerPointInfo"/>
  </ds:schemaRefs>
</ds:datastoreItem>
</file>

<file path=customXml/itemProps465.xml><?xml version="1.0" encoding="utf-8"?>
<ds:datastoreItem xmlns:ds="http://schemas.openxmlformats.org/officeDocument/2006/customXml" ds:itemID="{6164D8A2-DC03-44E6-8B0E-D48CA17BEAAC}">
  <ds:schemaRefs>
    <ds:schemaRef ds:uri="ESRI.ArcGIS.Mapping.OfficeIntegration.PowerPointInfo"/>
  </ds:schemaRefs>
</ds:datastoreItem>
</file>

<file path=customXml/itemProps466.xml><?xml version="1.0" encoding="utf-8"?>
<ds:datastoreItem xmlns:ds="http://schemas.openxmlformats.org/officeDocument/2006/customXml" ds:itemID="{E18E6B2F-8856-4EA4-841A-3964757A55F7}">
  <ds:schemaRefs>
    <ds:schemaRef ds:uri="ESRI.ArcGIS.Mapping.OfficeIntegration.PowerPointInfo"/>
  </ds:schemaRefs>
</ds:datastoreItem>
</file>

<file path=customXml/itemProps467.xml><?xml version="1.0" encoding="utf-8"?>
<ds:datastoreItem xmlns:ds="http://schemas.openxmlformats.org/officeDocument/2006/customXml" ds:itemID="{C2629112-CBA6-44A7-8C1C-4FBFDE4E37EE}">
  <ds:schemaRefs>
    <ds:schemaRef ds:uri="ESRI.ArcGIS.Mapping.OfficeIntegration.PowerPointInfo"/>
  </ds:schemaRefs>
</ds:datastoreItem>
</file>

<file path=customXml/itemProps468.xml><?xml version="1.0" encoding="utf-8"?>
<ds:datastoreItem xmlns:ds="http://schemas.openxmlformats.org/officeDocument/2006/customXml" ds:itemID="{061030F5-5AD0-487E-AA09-5808FF8B0FE2}">
  <ds:schemaRefs>
    <ds:schemaRef ds:uri="ESRI.ArcGIS.Mapping.OfficeIntegration.PowerPointInfo"/>
  </ds:schemaRefs>
</ds:datastoreItem>
</file>

<file path=customXml/itemProps469.xml><?xml version="1.0" encoding="utf-8"?>
<ds:datastoreItem xmlns:ds="http://schemas.openxmlformats.org/officeDocument/2006/customXml" ds:itemID="{5454EDE5-55CC-4AA9-AB44-8AA48F868127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D1F2C99-97F8-4E78-AFF5-C1CAC790049D}">
  <ds:schemaRefs>
    <ds:schemaRef ds:uri="ESRI.ArcGIS.Mapping.OfficeIntegration.PowerPointInfo"/>
  </ds:schemaRefs>
</ds:datastoreItem>
</file>

<file path=customXml/itemProps470.xml><?xml version="1.0" encoding="utf-8"?>
<ds:datastoreItem xmlns:ds="http://schemas.openxmlformats.org/officeDocument/2006/customXml" ds:itemID="{5352026A-0AD7-4E34-A5FC-A72CC09B710A}">
  <ds:schemaRefs>
    <ds:schemaRef ds:uri="ESRI.ArcGIS.Mapping.OfficeIntegration.PowerPointInfo"/>
  </ds:schemaRefs>
</ds:datastoreItem>
</file>

<file path=customXml/itemProps471.xml><?xml version="1.0" encoding="utf-8"?>
<ds:datastoreItem xmlns:ds="http://schemas.openxmlformats.org/officeDocument/2006/customXml" ds:itemID="{0370B698-4C12-459C-B438-8CEA83957D84}">
  <ds:schemaRefs>
    <ds:schemaRef ds:uri="ESRI.ArcGIS.Mapping.OfficeIntegration.PowerPointInfo"/>
  </ds:schemaRefs>
</ds:datastoreItem>
</file>

<file path=customXml/itemProps472.xml><?xml version="1.0" encoding="utf-8"?>
<ds:datastoreItem xmlns:ds="http://schemas.openxmlformats.org/officeDocument/2006/customXml" ds:itemID="{A2FFF29B-CF5B-4DDB-B14D-F6485FBFC60D}">
  <ds:schemaRefs>
    <ds:schemaRef ds:uri="ESRI.ArcGIS.Mapping.OfficeIntegration.PowerPointInfo"/>
  </ds:schemaRefs>
</ds:datastoreItem>
</file>

<file path=customXml/itemProps473.xml><?xml version="1.0" encoding="utf-8"?>
<ds:datastoreItem xmlns:ds="http://schemas.openxmlformats.org/officeDocument/2006/customXml" ds:itemID="{F6C70B1F-CD78-4C6A-B034-5673914B7DFB}">
  <ds:schemaRefs>
    <ds:schemaRef ds:uri="ESRI.ArcGIS.Mapping.OfficeIntegration.PowerPointInfo"/>
  </ds:schemaRefs>
</ds:datastoreItem>
</file>

<file path=customXml/itemProps474.xml><?xml version="1.0" encoding="utf-8"?>
<ds:datastoreItem xmlns:ds="http://schemas.openxmlformats.org/officeDocument/2006/customXml" ds:itemID="{1AC06709-98A5-4047-A46E-DF5A6442708D}">
  <ds:schemaRefs>
    <ds:schemaRef ds:uri="ESRI.ArcGIS.Mapping.OfficeIntegration.PowerPointInfo"/>
  </ds:schemaRefs>
</ds:datastoreItem>
</file>

<file path=customXml/itemProps475.xml><?xml version="1.0" encoding="utf-8"?>
<ds:datastoreItem xmlns:ds="http://schemas.openxmlformats.org/officeDocument/2006/customXml" ds:itemID="{B9DA2123-388E-43D2-AB28-B2698132A39C}">
  <ds:schemaRefs>
    <ds:schemaRef ds:uri="ESRI.ArcGIS.Mapping.OfficeIntegration.PowerPointInfo"/>
  </ds:schemaRefs>
</ds:datastoreItem>
</file>

<file path=customXml/itemProps476.xml><?xml version="1.0" encoding="utf-8"?>
<ds:datastoreItem xmlns:ds="http://schemas.openxmlformats.org/officeDocument/2006/customXml" ds:itemID="{D9FD7A40-8E76-45AB-A893-1FF9EE4802A1}">
  <ds:schemaRefs>
    <ds:schemaRef ds:uri="ESRI.ArcGIS.Mapping.OfficeIntegration.PowerPointInfo"/>
  </ds:schemaRefs>
</ds:datastoreItem>
</file>

<file path=customXml/itemProps477.xml><?xml version="1.0" encoding="utf-8"?>
<ds:datastoreItem xmlns:ds="http://schemas.openxmlformats.org/officeDocument/2006/customXml" ds:itemID="{12D4111A-DB7D-4FD9-A25A-134C37AC0826}">
  <ds:schemaRefs>
    <ds:schemaRef ds:uri="ESRI.ArcGIS.Mapping.OfficeIntegration.PowerPointInfo"/>
  </ds:schemaRefs>
</ds:datastoreItem>
</file>

<file path=customXml/itemProps478.xml><?xml version="1.0" encoding="utf-8"?>
<ds:datastoreItem xmlns:ds="http://schemas.openxmlformats.org/officeDocument/2006/customXml" ds:itemID="{50BD4FE7-04A6-4A5D-A84C-050681EDE53D}">
  <ds:schemaRefs>
    <ds:schemaRef ds:uri="ESRI.ArcGIS.Mapping.OfficeIntegration.PowerPointInfo"/>
  </ds:schemaRefs>
</ds:datastoreItem>
</file>

<file path=customXml/itemProps479.xml><?xml version="1.0" encoding="utf-8"?>
<ds:datastoreItem xmlns:ds="http://schemas.openxmlformats.org/officeDocument/2006/customXml" ds:itemID="{67D03692-639C-488D-BF15-7F280E3583FE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0312E5A7-92DD-4757-B827-BBCEAC940B78}">
  <ds:schemaRefs>
    <ds:schemaRef ds:uri="ESRI.ArcGIS.Mapping.OfficeIntegration.PowerPointInfo"/>
  </ds:schemaRefs>
</ds:datastoreItem>
</file>

<file path=customXml/itemProps480.xml><?xml version="1.0" encoding="utf-8"?>
<ds:datastoreItem xmlns:ds="http://schemas.openxmlformats.org/officeDocument/2006/customXml" ds:itemID="{D1CBD4AA-E5E9-4716-BBFD-652A976A71EA}">
  <ds:schemaRefs>
    <ds:schemaRef ds:uri="ESRI.ArcGIS.Mapping.OfficeIntegration.PowerPointInfo"/>
  </ds:schemaRefs>
</ds:datastoreItem>
</file>

<file path=customXml/itemProps481.xml><?xml version="1.0" encoding="utf-8"?>
<ds:datastoreItem xmlns:ds="http://schemas.openxmlformats.org/officeDocument/2006/customXml" ds:itemID="{437634E9-4ADC-4578-866A-09AB83E300B6}">
  <ds:schemaRefs>
    <ds:schemaRef ds:uri="ESRI.ArcGIS.Mapping.OfficeIntegration.PowerPointInfo"/>
  </ds:schemaRefs>
</ds:datastoreItem>
</file>

<file path=customXml/itemProps482.xml><?xml version="1.0" encoding="utf-8"?>
<ds:datastoreItem xmlns:ds="http://schemas.openxmlformats.org/officeDocument/2006/customXml" ds:itemID="{BE265574-FAA5-46E0-8E0F-3002A8D5728B}">
  <ds:schemaRefs>
    <ds:schemaRef ds:uri="ESRI.ArcGIS.Mapping.OfficeIntegration.PowerPointInfo"/>
  </ds:schemaRefs>
</ds:datastoreItem>
</file>

<file path=customXml/itemProps483.xml><?xml version="1.0" encoding="utf-8"?>
<ds:datastoreItem xmlns:ds="http://schemas.openxmlformats.org/officeDocument/2006/customXml" ds:itemID="{9230ACCB-1809-4EE8-ABAC-F38DBFE7A3B4}">
  <ds:schemaRefs>
    <ds:schemaRef ds:uri="ESRI.ArcGIS.Mapping.OfficeIntegration.PowerPointInfo"/>
  </ds:schemaRefs>
</ds:datastoreItem>
</file>

<file path=customXml/itemProps484.xml><?xml version="1.0" encoding="utf-8"?>
<ds:datastoreItem xmlns:ds="http://schemas.openxmlformats.org/officeDocument/2006/customXml" ds:itemID="{2EE237AE-5C93-4A9A-B610-AC500CA48A20}">
  <ds:schemaRefs>
    <ds:schemaRef ds:uri="ESRI.ArcGIS.Mapping.OfficeIntegration.PowerPointInfo"/>
  </ds:schemaRefs>
</ds:datastoreItem>
</file>

<file path=customXml/itemProps485.xml><?xml version="1.0" encoding="utf-8"?>
<ds:datastoreItem xmlns:ds="http://schemas.openxmlformats.org/officeDocument/2006/customXml" ds:itemID="{56858337-A780-4D5A-8BA9-AE7492ED6198}">
  <ds:schemaRefs>
    <ds:schemaRef ds:uri="ESRI.ArcGIS.Mapping.OfficeIntegration.PowerPointInfo"/>
  </ds:schemaRefs>
</ds:datastoreItem>
</file>

<file path=customXml/itemProps486.xml><?xml version="1.0" encoding="utf-8"?>
<ds:datastoreItem xmlns:ds="http://schemas.openxmlformats.org/officeDocument/2006/customXml" ds:itemID="{CFC406FD-036E-4237-A153-C17E4B0908E1}">
  <ds:schemaRefs>
    <ds:schemaRef ds:uri="ESRI.ArcGIS.Mapping.OfficeIntegration.PowerPointInfo"/>
  </ds:schemaRefs>
</ds:datastoreItem>
</file>

<file path=customXml/itemProps487.xml><?xml version="1.0" encoding="utf-8"?>
<ds:datastoreItem xmlns:ds="http://schemas.openxmlformats.org/officeDocument/2006/customXml" ds:itemID="{D8194586-F0EA-462C-B967-EBA876B81EEE}">
  <ds:schemaRefs>
    <ds:schemaRef ds:uri="ESRI.ArcGIS.Mapping.OfficeIntegration.PowerPointInfo"/>
  </ds:schemaRefs>
</ds:datastoreItem>
</file>

<file path=customXml/itemProps488.xml><?xml version="1.0" encoding="utf-8"?>
<ds:datastoreItem xmlns:ds="http://schemas.openxmlformats.org/officeDocument/2006/customXml" ds:itemID="{A09F1639-3369-40E7-9291-EC327167F17B}">
  <ds:schemaRefs>
    <ds:schemaRef ds:uri="ESRI.ArcGIS.Mapping.OfficeIntegration.PowerPointInfo"/>
  </ds:schemaRefs>
</ds:datastoreItem>
</file>

<file path=customXml/itemProps489.xml><?xml version="1.0" encoding="utf-8"?>
<ds:datastoreItem xmlns:ds="http://schemas.openxmlformats.org/officeDocument/2006/customXml" ds:itemID="{9F1BA935-12C2-44E5-8B4A-CABE75034FD6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96761399-EF10-448C-8DC2-7224D56AF376}">
  <ds:schemaRefs>
    <ds:schemaRef ds:uri="ESRI.ArcGIS.Mapping.OfficeIntegration.PowerPointInfo"/>
  </ds:schemaRefs>
</ds:datastoreItem>
</file>

<file path=customXml/itemProps490.xml><?xml version="1.0" encoding="utf-8"?>
<ds:datastoreItem xmlns:ds="http://schemas.openxmlformats.org/officeDocument/2006/customXml" ds:itemID="{CEA4A080-19D1-4384-9D16-4B3496F98B3B}">
  <ds:schemaRefs>
    <ds:schemaRef ds:uri="ESRI.ArcGIS.Mapping.OfficeIntegration.PowerPointInfo"/>
  </ds:schemaRefs>
</ds:datastoreItem>
</file>

<file path=customXml/itemProps491.xml><?xml version="1.0" encoding="utf-8"?>
<ds:datastoreItem xmlns:ds="http://schemas.openxmlformats.org/officeDocument/2006/customXml" ds:itemID="{FC2153B4-BB2A-42B0-B9A4-BA8BA744849E}">
  <ds:schemaRefs>
    <ds:schemaRef ds:uri="ESRI.ArcGIS.Mapping.OfficeIntegration.PowerPointInfo"/>
  </ds:schemaRefs>
</ds:datastoreItem>
</file>

<file path=customXml/itemProps492.xml><?xml version="1.0" encoding="utf-8"?>
<ds:datastoreItem xmlns:ds="http://schemas.openxmlformats.org/officeDocument/2006/customXml" ds:itemID="{B1F6B2C6-34C2-4C53-BB4B-93D8BDA1B7D9}">
  <ds:schemaRefs>
    <ds:schemaRef ds:uri="ESRI.ArcGIS.Mapping.OfficeIntegration.PowerPointInfo"/>
  </ds:schemaRefs>
</ds:datastoreItem>
</file>

<file path=customXml/itemProps493.xml><?xml version="1.0" encoding="utf-8"?>
<ds:datastoreItem xmlns:ds="http://schemas.openxmlformats.org/officeDocument/2006/customXml" ds:itemID="{968ACEE3-CD71-44A8-8122-360462C3AC45}">
  <ds:schemaRefs>
    <ds:schemaRef ds:uri="ESRI.ArcGIS.Mapping.OfficeIntegration.PowerPointInfo"/>
  </ds:schemaRefs>
</ds:datastoreItem>
</file>

<file path=customXml/itemProps494.xml><?xml version="1.0" encoding="utf-8"?>
<ds:datastoreItem xmlns:ds="http://schemas.openxmlformats.org/officeDocument/2006/customXml" ds:itemID="{46C8FAA8-1162-4FEC-9A88-EFD34616E008}">
  <ds:schemaRefs>
    <ds:schemaRef ds:uri="ESRI.ArcGIS.Mapping.OfficeIntegration.PowerPointInfo"/>
  </ds:schemaRefs>
</ds:datastoreItem>
</file>

<file path=customXml/itemProps495.xml><?xml version="1.0" encoding="utf-8"?>
<ds:datastoreItem xmlns:ds="http://schemas.openxmlformats.org/officeDocument/2006/customXml" ds:itemID="{E0A147E6-6E9C-494A-AACC-174E9612DCD4}">
  <ds:schemaRefs>
    <ds:schemaRef ds:uri="ESRI.ArcGIS.Mapping.OfficeIntegration.PowerPointInfo"/>
  </ds:schemaRefs>
</ds:datastoreItem>
</file>

<file path=customXml/itemProps496.xml><?xml version="1.0" encoding="utf-8"?>
<ds:datastoreItem xmlns:ds="http://schemas.openxmlformats.org/officeDocument/2006/customXml" ds:itemID="{1A92EC97-970D-48FE-8B46-AE3137326FD5}">
  <ds:schemaRefs>
    <ds:schemaRef ds:uri="ESRI.ArcGIS.Mapping.OfficeIntegration.PowerPointInfo"/>
  </ds:schemaRefs>
</ds:datastoreItem>
</file>

<file path=customXml/itemProps497.xml><?xml version="1.0" encoding="utf-8"?>
<ds:datastoreItem xmlns:ds="http://schemas.openxmlformats.org/officeDocument/2006/customXml" ds:itemID="{7C2CCA34-8D00-45F6-95E3-59E77C211C85}">
  <ds:schemaRefs>
    <ds:schemaRef ds:uri="ESRI.ArcGIS.Mapping.OfficeIntegration.PowerPointInfo"/>
  </ds:schemaRefs>
</ds:datastoreItem>
</file>

<file path=customXml/itemProps498.xml><?xml version="1.0" encoding="utf-8"?>
<ds:datastoreItem xmlns:ds="http://schemas.openxmlformats.org/officeDocument/2006/customXml" ds:itemID="{CA26EA33-9CF7-4FBE-BB60-E21AF6B849C1}">
  <ds:schemaRefs>
    <ds:schemaRef ds:uri="ESRI.ArcGIS.Mapping.OfficeIntegration.PowerPointInfo"/>
  </ds:schemaRefs>
</ds:datastoreItem>
</file>

<file path=customXml/itemProps499.xml><?xml version="1.0" encoding="utf-8"?>
<ds:datastoreItem xmlns:ds="http://schemas.openxmlformats.org/officeDocument/2006/customXml" ds:itemID="{93E66E4E-A146-4B3F-9DC7-D69AE8EAF43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396F510-D3C1-442E-B2B1-DABE884FD786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215732EB-6E79-4E82-B5C2-8D33B5271844}">
  <ds:schemaRefs>
    <ds:schemaRef ds:uri="ESRI.ArcGIS.Mapping.OfficeIntegration.PowerPointInfo"/>
  </ds:schemaRefs>
</ds:datastoreItem>
</file>

<file path=customXml/itemProps500.xml><?xml version="1.0" encoding="utf-8"?>
<ds:datastoreItem xmlns:ds="http://schemas.openxmlformats.org/officeDocument/2006/customXml" ds:itemID="{5127052F-5762-446E-AAF6-9C7F976B5719}">
  <ds:schemaRefs>
    <ds:schemaRef ds:uri="ESRI.ArcGIS.Mapping.OfficeIntegration.PowerPointInfo"/>
  </ds:schemaRefs>
</ds:datastoreItem>
</file>

<file path=customXml/itemProps501.xml><?xml version="1.0" encoding="utf-8"?>
<ds:datastoreItem xmlns:ds="http://schemas.openxmlformats.org/officeDocument/2006/customXml" ds:itemID="{3B62C2AB-CF6D-43BF-AAD5-EF99CF7B172D}">
  <ds:schemaRefs>
    <ds:schemaRef ds:uri="ESRI.ArcGIS.Mapping.OfficeIntegration.PowerPointInfo"/>
  </ds:schemaRefs>
</ds:datastoreItem>
</file>

<file path=customXml/itemProps502.xml><?xml version="1.0" encoding="utf-8"?>
<ds:datastoreItem xmlns:ds="http://schemas.openxmlformats.org/officeDocument/2006/customXml" ds:itemID="{4CA0D1F9-2AB7-4225-AE86-095F20779798}">
  <ds:schemaRefs>
    <ds:schemaRef ds:uri="ESRI.ArcGIS.Mapping.OfficeIntegration.PowerPointInfo"/>
  </ds:schemaRefs>
</ds:datastoreItem>
</file>

<file path=customXml/itemProps503.xml><?xml version="1.0" encoding="utf-8"?>
<ds:datastoreItem xmlns:ds="http://schemas.openxmlformats.org/officeDocument/2006/customXml" ds:itemID="{20E27FC1-2CC4-4CB9-BCD3-F8BDA0EE42E7}">
  <ds:schemaRefs>
    <ds:schemaRef ds:uri="ESRI.ArcGIS.Mapping.OfficeIntegration.PowerPointInfo"/>
  </ds:schemaRefs>
</ds:datastoreItem>
</file>

<file path=customXml/itemProps504.xml><?xml version="1.0" encoding="utf-8"?>
<ds:datastoreItem xmlns:ds="http://schemas.openxmlformats.org/officeDocument/2006/customXml" ds:itemID="{4C4A5B15-7732-40E6-B408-0C776A5649A6}">
  <ds:schemaRefs>
    <ds:schemaRef ds:uri="ESRI.ArcGIS.Mapping.OfficeIntegration.PowerPointInfo"/>
  </ds:schemaRefs>
</ds:datastoreItem>
</file>

<file path=customXml/itemProps505.xml><?xml version="1.0" encoding="utf-8"?>
<ds:datastoreItem xmlns:ds="http://schemas.openxmlformats.org/officeDocument/2006/customXml" ds:itemID="{DB2CDC06-DBA4-43A0-96F9-0B6B25501718}">
  <ds:schemaRefs>
    <ds:schemaRef ds:uri="ESRI.ArcGIS.Mapping.OfficeIntegration.PowerPointInfo"/>
  </ds:schemaRefs>
</ds:datastoreItem>
</file>

<file path=customXml/itemProps506.xml><?xml version="1.0" encoding="utf-8"?>
<ds:datastoreItem xmlns:ds="http://schemas.openxmlformats.org/officeDocument/2006/customXml" ds:itemID="{9013B9F5-8F87-43E1-A84E-64E70CB1A0A0}">
  <ds:schemaRefs>
    <ds:schemaRef ds:uri="ESRI.ArcGIS.Mapping.OfficeIntegration.PowerPointInfo"/>
  </ds:schemaRefs>
</ds:datastoreItem>
</file>

<file path=customXml/itemProps507.xml><?xml version="1.0" encoding="utf-8"?>
<ds:datastoreItem xmlns:ds="http://schemas.openxmlformats.org/officeDocument/2006/customXml" ds:itemID="{8C7FED56-9A86-4A46-969B-7844F3E45FEB}">
  <ds:schemaRefs>
    <ds:schemaRef ds:uri="ESRI.ArcGIS.Mapping.OfficeIntegration.PowerPointInfo"/>
  </ds:schemaRefs>
</ds:datastoreItem>
</file>

<file path=customXml/itemProps508.xml><?xml version="1.0" encoding="utf-8"?>
<ds:datastoreItem xmlns:ds="http://schemas.openxmlformats.org/officeDocument/2006/customXml" ds:itemID="{2BF31BB8-0918-4CEA-B1A8-A093FADC21D6}">
  <ds:schemaRefs>
    <ds:schemaRef ds:uri="ESRI.ArcGIS.Mapping.OfficeIntegration.PowerPointInfo"/>
  </ds:schemaRefs>
</ds:datastoreItem>
</file>

<file path=customXml/itemProps509.xml><?xml version="1.0" encoding="utf-8"?>
<ds:datastoreItem xmlns:ds="http://schemas.openxmlformats.org/officeDocument/2006/customXml" ds:itemID="{FBD517CE-33A1-444F-ACB2-121F69F7B5F7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78A710DB-40E7-47CB-A818-6ABBDEA18D20}">
  <ds:schemaRefs>
    <ds:schemaRef ds:uri="ESRI.ArcGIS.Mapping.OfficeIntegration.PowerPointInfo"/>
  </ds:schemaRefs>
</ds:datastoreItem>
</file>

<file path=customXml/itemProps510.xml><?xml version="1.0" encoding="utf-8"?>
<ds:datastoreItem xmlns:ds="http://schemas.openxmlformats.org/officeDocument/2006/customXml" ds:itemID="{4F88914C-FE6D-4EE2-8FA0-D9229C8C596C}">
  <ds:schemaRefs>
    <ds:schemaRef ds:uri="ESRI.ArcGIS.Mapping.OfficeIntegration.PowerPointInfo"/>
  </ds:schemaRefs>
</ds:datastoreItem>
</file>

<file path=customXml/itemProps511.xml><?xml version="1.0" encoding="utf-8"?>
<ds:datastoreItem xmlns:ds="http://schemas.openxmlformats.org/officeDocument/2006/customXml" ds:itemID="{0D801030-3E8C-44DD-9CE8-AFD437BE6C3D}">
  <ds:schemaRefs>
    <ds:schemaRef ds:uri="ESRI.ArcGIS.Mapping.OfficeIntegration.PowerPointInfo"/>
  </ds:schemaRefs>
</ds:datastoreItem>
</file>

<file path=customXml/itemProps512.xml><?xml version="1.0" encoding="utf-8"?>
<ds:datastoreItem xmlns:ds="http://schemas.openxmlformats.org/officeDocument/2006/customXml" ds:itemID="{FD8926E3-7013-42F5-AE36-B375CA51C4DF}">
  <ds:schemaRefs>
    <ds:schemaRef ds:uri="ESRI.ArcGIS.Mapping.OfficeIntegration.PowerPointInfo"/>
  </ds:schemaRefs>
</ds:datastoreItem>
</file>

<file path=customXml/itemProps513.xml><?xml version="1.0" encoding="utf-8"?>
<ds:datastoreItem xmlns:ds="http://schemas.openxmlformats.org/officeDocument/2006/customXml" ds:itemID="{2DDC0F43-3A78-4BC8-958B-2FC33F8D6199}">
  <ds:schemaRefs>
    <ds:schemaRef ds:uri="ESRI.ArcGIS.Mapping.OfficeIntegration.PowerPointInfo"/>
  </ds:schemaRefs>
</ds:datastoreItem>
</file>

<file path=customXml/itemProps514.xml><?xml version="1.0" encoding="utf-8"?>
<ds:datastoreItem xmlns:ds="http://schemas.openxmlformats.org/officeDocument/2006/customXml" ds:itemID="{C9B99306-C08A-4525-9AE1-A3DDE533D0BA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1D52055-18DA-42F4-BA14-949771495BF8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D227160-58DC-4B35-B453-E946A6705C6F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D17B21A0-5D3D-4624-B33B-30705A4207FC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13DA6499-BAA4-4B1D-9E21-E0CD6D97E03E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E1EEDE0F-5683-4967-A86F-09272856159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3A025F17-42B1-4E65-9D97-63B8487AF529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EA3218EF-8F5A-4B6D-911F-23B8862633C7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5EC73E51-0525-4E97-9DAE-317AA0CEF49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0305098-CD66-4049-A111-03C94B8333E8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F79B4988-C7F5-4C53-B573-129DCAC4E7F5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2F58CDB0-19EE-4A5A-8D22-4B9575D28907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57B597AE-6934-4F1C-A067-CF5BB27BDD4E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DA6F345B-DCDD-4A9E-8107-E458AA195EAC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7AB9D259-D383-4DBC-AFA3-FC8644F3527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15434B8E-B0DF-44DD-97EB-987BF2863F51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9EE83615-86C2-4C41-B73A-F69C000D35A2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7C9F4B5B-BC88-4012-9078-60F42DA85C0A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09B78C50-5AD6-40F1-A7B8-9B4ABF256AAA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015A91E9-686F-4E99-A119-449BFF8B97E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2EEDBF0-4EB0-4B03-A444-5997F7EA8652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E7AFAF8D-B555-4E0C-96C6-29E681F73E1F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AA83CAA-99BA-44DE-B4E6-4F7E31BA12CF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9A8750C9-5C11-4B47-992F-C68B959C8FE3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A5839D86-EDF9-415D-A48C-4C9B017A4AE5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7B58879A-79A5-443D-893E-B9B57AAE6F55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AF2F268F-7296-4536-AAD4-3E16F6CF825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8322C21C-3A0A-484F-BAB3-DBCBA998CC9F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B8DA9038-8569-4687-B5EC-424EF4717F97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F39A07C-AC67-4A83-B67A-B3058EA116CA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70232605-43C7-4C44-9932-B035512F8CF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B75B548-9166-4C62-81F0-430AA67C43A6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FB448BB6-ABEC-4369-B8BE-81D0BC515242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C67D6FD5-7E37-467C-8439-76942F06E4A2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CC043327-AA24-42C7-B333-0CA05621AD5A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4A29F1DC-4178-4B58-A486-271AF2CDE44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201D3119-23D8-4CA4-999A-70E5B2F3B4E1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FF8455F-321D-4F4D-92ED-A660D22AB939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D193AF11-F612-4742-B831-EDB5F52ACE0F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7A4325D3-0249-47F2-A892-0EEE3BDD9226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12B485F2-CB1E-467F-9410-3E1D1DA1AD26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3160953E-2567-46E2-99CF-674944EB05F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F3FA0E0-9C0A-4198-8B1C-8B3F3D59DAF9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C1D4F4C0-FF1A-420C-B8B2-C7A4ED4C6603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AC7122E-36F9-452B-991A-3EE55DD6010D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7B336E2-F8C3-4B76-9865-4C9DB4F30BAA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38124751-3251-426E-B5DE-8426BA585BEB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06DC2C86-DCA1-4A4A-9A28-1708D5AD7ECA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9B17E370-636C-49DC-B050-B914F9F223B0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C2E2E03D-5655-4C17-910D-2B795A7DD540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FAE143E7-6045-47B2-9165-6E94CA1BA016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7D302D0E-2AD2-4D14-8F95-A8BB93A1FB61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5F86C5F4-C9D7-4A17-9DFB-C2704A8EC46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31101</TotalTime>
  <Words>1670</Words>
  <Application>Microsoft Office PowerPoint</Application>
  <PresentationFormat>Letter Paper (8.5x11 in)</PresentationFormat>
  <Paragraphs>246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Network</vt:lpstr>
      <vt:lpstr>Allies in Advancing Transparency:  Indicator Projects &amp; Open Data</vt:lpstr>
      <vt:lpstr>Today’s Plan</vt:lpstr>
      <vt:lpstr>PowerPoint Presentation</vt:lpstr>
      <vt:lpstr>NNIP Basics</vt:lpstr>
      <vt:lpstr>What is Open Data?</vt:lpstr>
      <vt:lpstr>What is Open Data? (cont.)</vt:lpstr>
      <vt:lpstr>NNIP and Open Data</vt:lpstr>
      <vt:lpstr>Community Information Infrastructure</vt:lpstr>
      <vt:lpstr>Open Data Benefits   Indicator Projects</vt:lpstr>
      <vt:lpstr>Indicator Projects Benefit  Open Data </vt:lpstr>
      <vt:lpstr>Recommendations for INDICATORS ORGANIZATIONS</vt:lpstr>
      <vt:lpstr>Why get involved in Open Data?</vt:lpstr>
      <vt:lpstr>Roles for Indicators Organizations in Open Data               </vt:lpstr>
      <vt:lpstr>Roles for Indicators Organizations in Open Data               </vt:lpstr>
      <vt:lpstr>Recommendations for NATIONAL Networks</vt:lpstr>
      <vt:lpstr>Roles for National Networks in Open Data </vt:lpstr>
      <vt:lpstr>Roles for National Networks in Open Data (cont.)</vt:lpstr>
      <vt:lpstr>LOCAl EXAMPLES</vt:lpstr>
      <vt:lpstr>Visualizing Neighborhoods in the Twin Cities 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Mobility and Neighborhood Change</dc:title>
  <dc:creator>Marge Turner</dc:creator>
  <cp:lastModifiedBy>Kathy Pettit</cp:lastModifiedBy>
  <cp:revision>1077</cp:revision>
  <cp:lastPrinted>2013-10-04T11:44:21Z</cp:lastPrinted>
  <dcterms:created xsi:type="dcterms:W3CDTF">2007-05-29T09:07:14Z</dcterms:created>
  <dcterms:modified xsi:type="dcterms:W3CDTF">2013-10-21T00:09:03Z</dcterms:modified>
</cp:coreProperties>
</file>