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customXml/itemProps174.xml" ContentType="application/vnd.openxmlformats-officedocument.customXmlProperties+xml"/>
  <Override PartName="/customXml/itemProps175.xml" ContentType="application/vnd.openxmlformats-officedocument.customXmlProperties+xml"/>
  <Override PartName="/customXml/itemProps176.xml" ContentType="application/vnd.openxmlformats-officedocument.customXmlProperties+xml"/>
  <Override PartName="/customXml/itemProps177.xml" ContentType="application/vnd.openxmlformats-officedocument.customXmlProperties+xml"/>
  <Override PartName="/customXml/itemProps178.xml" ContentType="application/vnd.openxmlformats-officedocument.customXmlProperties+xml"/>
  <Override PartName="/customXml/itemProps179.xml" ContentType="application/vnd.openxmlformats-officedocument.customXmlProperties+xml"/>
  <Override PartName="/customXml/itemProps180.xml" ContentType="application/vnd.openxmlformats-officedocument.customXmlProperties+xml"/>
  <Override PartName="/customXml/itemProps181.xml" ContentType="application/vnd.openxmlformats-officedocument.customXmlProperties+xml"/>
  <Override PartName="/customXml/itemProps182.xml" ContentType="application/vnd.openxmlformats-officedocument.customXmlProperties+xml"/>
  <Override PartName="/customXml/itemProps183.xml" ContentType="application/vnd.openxmlformats-officedocument.customXmlProperties+xml"/>
  <Override PartName="/customXml/itemProps184.xml" ContentType="application/vnd.openxmlformats-officedocument.customXmlProperties+xml"/>
  <Override PartName="/customXml/itemProps185.xml" ContentType="application/vnd.openxmlformats-officedocument.customXmlProperties+xml"/>
  <Override PartName="/customXml/itemProps186.xml" ContentType="application/vnd.openxmlformats-officedocument.customXmlProperties+xml"/>
  <Override PartName="/customXml/itemProps187.xml" ContentType="application/vnd.openxmlformats-officedocument.customXmlProperties+xml"/>
  <Override PartName="/customXml/itemProps188.xml" ContentType="application/vnd.openxmlformats-officedocument.customXmlProperties+xml"/>
  <Override PartName="/customXml/itemProps189.xml" ContentType="application/vnd.openxmlformats-officedocument.customXmlProperties+xml"/>
  <Override PartName="/customXml/itemProps190.xml" ContentType="application/vnd.openxmlformats-officedocument.customXmlProperties+xml"/>
  <Override PartName="/customXml/itemProps191.xml" ContentType="application/vnd.openxmlformats-officedocument.customXmlProperties+xml"/>
  <Override PartName="/customXml/itemProps192.xml" ContentType="application/vnd.openxmlformats-officedocument.customXmlProperties+xml"/>
  <Override PartName="/customXml/itemProps193.xml" ContentType="application/vnd.openxmlformats-officedocument.customXmlProperties+xml"/>
  <Override PartName="/customXml/itemProps194.xml" ContentType="application/vnd.openxmlformats-officedocument.customXmlProperties+xml"/>
  <Override PartName="/customXml/itemProps195.xml" ContentType="application/vnd.openxmlformats-officedocument.customXmlProperties+xml"/>
  <Override PartName="/customXml/itemProps196.xml" ContentType="application/vnd.openxmlformats-officedocument.customXmlProperties+xml"/>
  <Override PartName="/customXml/itemProps197.xml" ContentType="application/vnd.openxmlformats-officedocument.customXmlProperties+xml"/>
  <Override PartName="/customXml/itemProps198.xml" ContentType="application/vnd.openxmlformats-officedocument.customXmlProperties+xml"/>
  <Override PartName="/customXml/itemProps199.xml" ContentType="application/vnd.openxmlformats-officedocument.customXmlProperties+xml"/>
  <Override PartName="/customXml/itemProps200.xml" ContentType="application/vnd.openxmlformats-officedocument.customXmlProperties+xml"/>
  <Override PartName="/customXml/itemProps201.xml" ContentType="application/vnd.openxmlformats-officedocument.customXmlProperties+xml"/>
  <Override PartName="/customXml/itemProps202.xml" ContentType="application/vnd.openxmlformats-officedocument.customXmlProperties+xml"/>
  <Override PartName="/customXml/itemProps203.xml" ContentType="application/vnd.openxmlformats-officedocument.customXmlProperties+xml"/>
  <Override PartName="/customXml/itemProps204.xml" ContentType="application/vnd.openxmlformats-officedocument.customXmlProperties+xml"/>
  <Override PartName="/customXml/itemProps205.xml" ContentType="application/vnd.openxmlformats-officedocument.customXmlProperties+xml"/>
  <Override PartName="/customXml/itemProps206.xml" ContentType="application/vnd.openxmlformats-officedocument.customXmlProperties+xml"/>
  <Override PartName="/customXml/itemProps207.xml" ContentType="application/vnd.openxmlformats-officedocument.customXmlProperties+xml"/>
  <Override PartName="/customXml/itemProps208.xml" ContentType="application/vnd.openxmlformats-officedocument.customXmlProperties+xml"/>
  <Override PartName="/customXml/itemProps209.xml" ContentType="application/vnd.openxmlformats-officedocument.customXmlProperties+xml"/>
  <Override PartName="/customXml/itemProps210.xml" ContentType="application/vnd.openxmlformats-officedocument.customXmlProperties+xml"/>
  <Override PartName="/customXml/itemProps211.xml" ContentType="application/vnd.openxmlformats-officedocument.customXmlProperties+xml"/>
  <Override PartName="/customXml/itemProps212.xml" ContentType="application/vnd.openxmlformats-officedocument.customXmlProperties+xml"/>
  <Override PartName="/customXml/itemProps213.xml" ContentType="application/vnd.openxmlformats-officedocument.customXmlProperties+xml"/>
  <Override PartName="/customXml/itemProps214.xml" ContentType="application/vnd.openxmlformats-officedocument.customXmlProperties+xml"/>
  <Override PartName="/customXml/itemProps215.xml" ContentType="application/vnd.openxmlformats-officedocument.customXmlProperties+xml"/>
  <Override PartName="/customXml/itemProps216.xml" ContentType="application/vnd.openxmlformats-officedocument.customXmlProperties+xml"/>
  <Override PartName="/customXml/itemProps217.xml" ContentType="application/vnd.openxmlformats-officedocument.customXmlProperties+xml"/>
  <Override PartName="/customXml/itemProps218.xml" ContentType="application/vnd.openxmlformats-officedocument.customXmlProperties+xml"/>
  <Override PartName="/customXml/itemProps219.xml" ContentType="application/vnd.openxmlformats-officedocument.customXmlProperties+xml"/>
  <Override PartName="/customXml/itemProps220.xml" ContentType="application/vnd.openxmlformats-officedocument.customXmlProperties+xml"/>
  <Override PartName="/customXml/itemProps221.xml" ContentType="application/vnd.openxmlformats-officedocument.customXmlProperties+xml"/>
  <Override PartName="/customXml/itemProps222.xml" ContentType="application/vnd.openxmlformats-officedocument.customXmlProperties+xml"/>
  <Override PartName="/customXml/itemProps223.xml" ContentType="application/vnd.openxmlformats-officedocument.customXmlProperties+xml"/>
  <Override PartName="/customXml/itemProps224.xml" ContentType="application/vnd.openxmlformats-officedocument.customXmlProperties+xml"/>
  <Override PartName="/customXml/itemProps225.xml" ContentType="application/vnd.openxmlformats-officedocument.customXmlProperties+xml"/>
  <Override PartName="/customXml/itemProps226.xml" ContentType="application/vnd.openxmlformats-officedocument.customXmlProperties+xml"/>
  <Override PartName="/customXml/itemProps227.xml" ContentType="application/vnd.openxmlformats-officedocument.customXmlProperties+xml"/>
  <Override PartName="/customXml/itemProps228.xml" ContentType="application/vnd.openxmlformats-officedocument.customXmlProperties+xml"/>
  <Override PartName="/customXml/itemProps229.xml" ContentType="application/vnd.openxmlformats-officedocument.customXmlProperties+xml"/>
  <Override PartName="/customXml/itemProps230.xml" ContentType="application/vnd.openxmlformats-officedocument.customXmlProperties+xml"/>
  <Override PartName="/customXml/itemProps231.xml" ContentType="application/vnd.openxmlformats-officedocument.customXmlProperties+xml"/>
  <Override PartName="/customXml/itemProps232.xml" ContentType="application/vnd.openxmlformats-officedocument.customXmlProperties+xml"/>
  <Override PartName="/customXml/itemProps233.xml" ContentType="application/vnd.openxmlformats-officedocument.customXmlProperties+xml"/>
  <Override PartName="/customXml/itemProps234.xml" ContentType="application/vnd.openxmlformats-officedocument.customXmlProperties+xml"/>
  <Override PartName="/customXml/itemProps235.xml" ContentType="application/vnd.openxmlformats-officedocument.customXmlProperties+xml"/>
  <Override PartName="/customXml/itemProps236.xml" ContentType="application/vnd.openxmlformats-officedocument.customXmlProperties+xml"/>
  <Override PartName="/customXml/itemProps237.xml" ContentType="application/vnd.openxmlformats-officedocument.customXmlProperties+xml"/>
  <Override PartName="/customXml/itemProps238.xml" ContentType="application/vnd.openxmlformats-officedocument.customXmlProperties+xml"/>
  <Override PartName="/customXml/itemProps239.xml" ContentType="application/vnd.openxmlformats-officedocument.customXmlProperties+xml"/>
  <Override PartName="/customXml/itemProps240.xml" ContentType="application/vnd.openxmlformats-officedocument.customXmlProperties+xml"/>
  <Override PartName="/customXml/itemProps241.xml" ContentType="application/vnd.openxmlformats-officedocument.customXmlProperties+xml"/>
  <Override PartName="/customXml/itemProps242.xml" ContentType="application/vnd.openxmlformats-officedocument.customXmlProperties+xml"/>
  <Override PartName="/customXml/itemProps243.xml" ContentType="application/vnd.openxmlformats-officedocument.customXmlProperties+xml"/>
  <Override PartName="/customXml/itemProps244.xml" ContentType="application/vnd.openxmlformats-officedocument.customXmlProperties+xml"/>
  <Override PartName="/customXml/itemProps245.xml" ContentType="application/vnd.openxmlformats-officedocument.customXmlProperties+xml"/>
  <Override PartName="/customXml/itemProps246.xml" ContentType="application/vnd.openxmlformats-officedocument.customXmlProperties+xml"/>
  <Override PartName="/customXml/itemProps247.xml" ContentType="application/vnd.openxmlformats-officedocument.customXmlProperties+xml"/>
  <Override PartName="/customXml/itemProps248.xml" ContentType="application/vnd.openxmlformats-officedocument.customXmlProperties+xml"/>
  <Override PartName="/customXml/itemProps249.xml" ContentType="application/vnd.openxmlformats-officedocument.customXmlProperties+xml"/>
  <Override PartName="/customXml/itemProps250.xml" ContentType="application/vnd.openxmlformats-officedocument.customXmlProperties+xml"/>
  <Override PartName="/customXml/itemProps251.xml" ContentType="application/vnd.openxmlformats-officedocument.customXmlProperties+xml"/>
  <Override PartName="/customXml/itemProps252.xml" ContentType="application/vnd.openxmlformats-officedocument.customXmlProperties+xml"/>
  <Override PartName="/customXml/itemProps253.xml" ContentType="application/vnd.openxmlformats-officedocument.customXmlProperties+xml"/>
  <Override PartName="/customXml/itemProps254.xml" ContentType="application/vnd.openxmlformats-officedocument.customXmlProperties+xml"/>
  <Override PartName="/customXml/itemProps255.xml" ContentType="application/vnd.openxmlformats-officedocument.customXmlProperties+xml"/>
  <Override PartName="/customXml/itemProps256.xml" ContentType="application/vnd.openxmlformats-officedocument.customXmlProperties+xml"/>
  <Override PartName="/customXml/itemProps257.xml" ContentType="application/vnd.openxmlformats-officedocument.customXmlProperties+xml"/>
  <Override PartName="/customXml/itemProps258.xml" ContentType="application/vnd.openxmlformats-officedocument.customXmlProperties+xml"/>
  <Override PartName="/customXml/itemProps259.xml" ContentType="application/vnd.openxmlformats-officedocument.customXmlProperties+xml"/>
  <Override PartName="/customXml/itemProps260.xml" ContentType="application/vnd.openxmlformats-officedocument.customXmlProperties+xml"/>
  <Override PartName="/customXml/itemProps261.xml" ContentType="application/vnd.openxmlformats-officedocument.customXmlProperties+xml"/>
  <Override PartName="/customXml/itemProps262.xml" ContentType="application/vnd.openxmlformats-officedocument.customXmlProperties+xml"/>
  <Override PartName="/customXml/itemProps263.xml" ContentType="application/vnd.openxmlformats-officedocument.customXmlProperties+xml"/>
  <Override PartName="/customXml/itemProps264.xml" ContentType="application/vnd.openxmlformats-officedocument.customXmlProperties+xml"/>
  <Override PartName="/customXml/itemProps265.xml" ContentType="application/vnd.openxmlformats-officedocument.customXmlProperties+xml"/>
  <Override PartName="/customXml/itemProps266.xml" ContentType="application/vnd.openxmlformats-officedocument.customXmlProperties+xml"/>
  <Override PartName="/customXml/itemProps267.xml" ContentType="application/vnd.openxmlformats-officedocument.customXmlProperties+xml"/>
  <Override PartName="/customXml/itemProps268.xml" ContentType="application/vnd.openxmlformats-officedocument.customXmlProperties+xml"/>
  <Override PartName="/customXml/itemProps269.xml" ContentType="application/vnd.openxmlformats-officedocument.customXmlProperties+xml"/>
  <Override PartName="/customXml/itemProps270.xml" ContentType="application/vnd.openxmlformats-officedocument.customXmlProperties+xml"/>
  <Override PartName="/customXml/itemProps271.xml" ContentType="application/vnd.openxmlformats-officedocument.customXmlProperties+xml"/>
  <Override PartName="/customXml/itemProps272.xml" ContentType="application/vnd.openxmlformats-officedocument.customXmlProperties+xml"/>
  <Override PartName="/customXml/itemProps273.xml" ContentType="application/vnd.openxmlformats-officedocument.customXmlProperties+xml"/>
  <Override PartName="/customXml/itemProps274.xml" ContentType="application/vnd.openxmlformats-officedocument.customXmlProperties+xml"/>
  <Override PartName="/customXml/itemProps275.xml" ContentType="application/vnd.openxmlformats-officedocument.customXmlProperties+xml"/>
  <Override PartName="/customXml/itemProps276.xml" ContentType="application/vnd.openxmlformats-officedocument.customXmlProperties+xml"/>
  <Override PartName="/customXml/itemProps277.xml" ContentType="application/vnd.openxmlformats-officedocument.customXmlProperties+xml"/>
  <Override PartName="/customXml/itemProps278.xml" ContentType="application/vnd.openxmlformats-officedocument.customXmlProperties+xml"/>
  <Override PartName="/customXml/itemProps279.xml" ContentType="application/vnd.openxmlformats-officedocument.customXmlProperties+xml"/>
  <Override PartName="/customXml/itemProps280.xml" ContentType="application/vnd.openxmlformats-officedocument.customXmlProperties+xml"/>
  <Override PartName="/customXml/itemProps281.xml" ContentType="application/vnd.openxmlformats-officedocument.customXmlProperties+xml"/>
  <Override PartName="/customXml/itemProps282.xml" ContentType="application/vnd.openxmlformats-officedocument.customXmlProperties+xml"/>
  <Override PartName="/customXml/itemProps283.xml" ContentType="application/vnd.openxmlformats-officedocument.customXmlProperties+xml"/>
  <Override PartName="/customXml/itemProps284.xml" ContentType="application/vnd.openxmlformats-officedocument.customXmlProperties+xml"/>
  <Override PartName="/customXml/itemProps285.xml" ContentType="application/vnd.openxmlformats-officedocument.customXmlProperties+xml"/>
  <Override PartName="/customXml/itemProps286.xml" ContentType="application/vnd.openxmlformats-officedocument.customXmlProperties+xml"/>
  <Override PartName="/customXml/itemProps287.xml" ContentType="application/vnd.openxmlformats-officedocument.customXmlProperties+xml"/>
  <Override PartName="/customXml/itemProps288.xml" ContentType="application/vnd.openxmlformats-officedocument.customXmlProperties+xml"/>
  <Override PartName="/customXml/itemProps289.xml" ContentType="application/vnd.openxmlformats-officedocument.customXmlProperties+xml"/>
  <Override PartName="/customXml/itemProps290.xml" ContentType="application/vnd.openxmlformats-officedocument.customXmlProperties+xml"/>
  <Override PartName="/customXml/itemProps291.xml" ContentType="application/vnd.openxmlformats-officedocument.customXmlProperties+xml"/>
  <Override PartName="/customXml/itemProps292.xml" ContentType="application/vnd.openxmlformats-officedocument.customXmlProperties+xml"/>
  <Override PartName="/customXml/itemProps293.xml" ContentType="application/vnd.openxmlformats-officedocument.customXmlProperties+xml"/>
  <Override PartName="/customXml/itemProps294.xml" ContentType="application/vnd.openxmlformats-officedocument.customXmlProperties+xml"/>
  <Override PartName="/customXml/itemProps295.xml" ContentType="application/vnd.openxmlformats-officedocument.customXmlProperties+xml"/>
  <Override PartName="/customXml/itemProps296.xml" ContentType="application/vnd.openxmlformats-officedocument.customXmlProperties+xml"/>
  <Override PartName="/customXml/itemProps297.xml" ContentType="application/vnd.openxmlformats-officedocument.customXmlProperties+xml"/>
  <Override PartName="/customXml/itemProps298.xml" ContentType="application/vnd.openxmlformats-officedocument.customXmlProperties+xml"/>
  <Override PartName="/customXml/itemProps299.xml" ContentType="application/vnd.openxmlformats-officedocument.customXmlProperties+xml"/>
  <Override PartName="/customXml/itemProps300.xml" ContentType="application/vnd.openxmlformats-officedocument.customXmlProperties+xml"/>
  <Override PartName="/customXml/itemProps301.xml" ContentType="application/vnd.openxmlformats-officedocument.customXmlProperties+xml"/>
  <Override PartName="/customXml/itemProps302.xml" ContentType="application/vnd.openxmlformats-officedocument.customXmlProperties+xml"/>
  <Override PartName="/customXml/itemProps303.xml" ContentType="application/vnd.openxmlformats-officedocument.customXmlProperties+xml"/>
  <Override PartName="/customXml/itemProps304.xml" ContentType="application/vnd.openxmlformats-officedocument.customXmlProperties+xml"/>
  <Override PartName="/customXml/itemProps305.xml" ContentType="application/vnd.openxmlformats-officedocument.customXmlProperties+xml"/>
  <Override PartName="/customXml/itemProps306.xml" ContentType="application/vnd.openxmlformats-officedocument.customXmlProperties+xml"/>
  <Override PartName="/customXml/itemProps307.xml" ContentType="application/vnd.openxmlformats-officedocument.customXmlProperties+xml"/>
  <Override PartName="/customXml/itemProps308.xml" ContentType="application/vnd.openxmlformats-officedocument.customXmlProperties+xml"/>
  <Override PartName="/customXml/itemProps309.xml" ContentType="application/vnd.openxmlformats-officedocument.customXmlProperties+xml"/>
  <Override PartName="/customXml/itemProps310.xml" ContentType="application/vnd.openxmlformats-officedocument.customXmlProperties+xml"/>
  <Override PartName="/customXml/itemProps311.xml" ContentType="application/vnd.openxmlformats-officedocument.customXmlProperties+xml"/>
  <Override PartName="/customXml/itemProps312.xml" ContentType="application/vnd.openxmlformats-officedocument.customXmlProperties+xml"/>
  <Override PartName="/customXml/itemProps313.xml" ContentType="application/vnd.openxmlformats-officedocument.customXmlProperties+xml"/>
  <Override PartName="/customXml/itemProps314.xml" ContentType="application/vnd.openxmlformats-officedocument.customXmlProperties+xml"/>
  <Override PartName="/customXml/itemProps315.xml" ContentType="application/vnd.openxmlformats-officedocument.customXmlProperties+xml"/>
  <Override PartName="/customXml/itemProps316.xml" ContentType="application/vnd.openxmlformats-officedocument.customXmlProperties+xml"/>
  <Override PartName="/customXml/itemProps317.xml" ContentType="application/vnd.openxmlformats-officedocument.customXmlProperties+xml"/>
  <Override PartName="/customXml/itemProps318.xml" ContentType="application/vnd.openxmlformats-officedocument.customXmlProperties+xml"/>
  <Override PartName="/customXml/itemProps319.xml" ContentType="application/vnd.openxmlformats-officedocument.customXmlProperties+xml"/>
  <Override PartName="/customXml/itemProps320.xml" ContentType="application/vnd.openxmlformats-officedocument.customXmlProperties+xml"/>
  <Override PartName="/customXml/itemProps321.xml" ContentType="application/vnd.openxmlformats-officedocument.customXmlProperties+xml"/>
  <Override PartName="/customXml/itemProps322.xml" ContentType="application/vnd.openxmlformats-officedocument.customXmlProperties+xml"/>
  <Override PartName="/customXml/itemProps323.xml" ContentType="application/vnd.openxmlformats-officedocument.customXmlProperties+xml"/>
  <Override PartName="/customXml/itemProps324.xml" ContentType="application/vnd.openxmlformats-officedocument.customXmlProperties+xml"/>
  <Override PartName="/customXml/itemProps325.xml" ContentType="application/vnd.openxmlformats-officedocument.customXmlProperties+xml"/>
  <Override PartName="/customXml/itemProps326.xml" ContentType="application/vnd.openxmlformats-officedocument.customXmlProperties+xml"/>
  <Override PartName="/customXml/itemProps327.xml" ContentType="application/vnd.openxmlformats-officedocument.customXmlProperties+xml"/>
  <Override PartName="/customXml/itemProps328.xml" ContentType="application/vnd.openxmlformats-officedocument.customXmlProperties+xml"/>
  <Override PartName="/customXml/itemProps329.xml" ContentType="application/vnd.openxmlformats-officedocument.customXmlProperties+xml"/>
  <Override PartName="/customXml/itemProps330.xml" ContentType="application/vnd.openxmlformats-officedocument.customXmlProperties+xml"/>
  <Override PartName="/customXml/itemProps331.xml" ContentType="application/vnd.openxmlformats-officedocument.customXmlProperties+xml"/>
  <Override PartName="/customXml/itemProps332.xml" ContentType="application/vnd.openxmlformats-officedocument.customXmlProperties+xml"/>
  <Override PartName="/customXml/itemProps333.xml" ContentType="application/vnd.openxmlformats-officedocument.customXmlProperties+xml"/>
  <Override PartName="/customXml/itemProps334.xml" ContentType="application/vnd.openxmlformats-officedocument.customXmlProperties+xml"/>
  <Override PartName="/customXml/itemProps335.xml" ContentType="application/vnd.openxmlformats-officedocument.customXmlProperties+xml"/>
  <Override PartName="/customXml/itemProps336.xml" ContentType="application/vnd.openxmlformats-officedocument.customXmlProperties+xml"/>
  <Override PartName="/customXml/itemProps337.xml" ContentType="application/vnd.openxmlformats-officedocument.customXmlProperties+xml"/>
  <Override PartName="/customXml/itemProps338.xml" ContentType="application/vnd.openxmlformats-officedocument.customXmlProperties+xml"/>
  <Override PartName="/customXml/itemProps339.xml" ContentType="application/vnd.openxmlformats-officedocument.customXmlProperties+xml"/>
  <Override PartName="/customXml/itemProps340.xml" ContentType="application/vnd.openxmlformats-officedocument.customXmlProperties+xml"/>
  <Override PartName="/customXml/itemProps341.xml" ContentType="application/vnd.openxmlformats-officedocument.customXmlProperties+xml"/>
  <Override PartName="/customXml/itemProps342.xml" ContentType="application/vnd.openxmlformats-officedocument.customXmlProperties+xml"/>
  <Override PartName="/customXml/itemProps343.xml" ContentType="application/vnd.openxmlformats-officedocument.customXmlProperties+xml"/>
  <Override PartName="/customXml/itemProps344.xml" ContentType="application/vnd.openxmlformats-officedocument.customXmlProperties+xml"/>
  <Override PartName="/customXml/itemProps345.xml" ContentType="application/vnd.openxmlformats-officedocument.customXmlProperties+xml"/>
  <Override PartName="/customXml/itemProps346.xml" ContentType="application/vnd.openxmlformats-officedocument.customXmlProperties+xml"/>
  <Override PartName="/customXml/itemProps347.xml" ContentType="application/vnd.openxmlformats-officedocument.customXmlProperties+xml"/>
  <Override PartName="/customXml/itemProps348.xml" ContentType="application/vnd.openxmlformats-officedocument.customXmlProperties+xml"/>
  <Override PartName="/customXml/itemProps349.xml" ContentType="application/vnd.openxmlformats-officedocument.customXmlProperties+xml"/>
  <Override PartName="/customXml/itemProps350.xml" ContentType="application/vnd.openxmlformats-officedocument.customXmlProperties+xml"/>
  <Override PartName="/customXml/itemProps351.xml" ContentType="application/vnd.openxmlformats-officedocument.customXmlProperties+xml"/>
  <Override PartName="/customXml/itemProps352.xml" ContentType="application/vnd.openxmlformats-officedocument.customXmlProperties+xml"/>
  <Override PartName="/customXml/itemProps353.xml" ContentType="application/vnd.openxmlformats-officedocument.customXmlProperties+xml"/>
  <Override PartName="/customXml/itemProps354.xml" ContentType="application/vnd.openxmlformats-officedocument.customXmlProperties+xml"/>
  <Override PartName="/customXml/itemProps355.xml" ContentType="application/vnd.openxmlformats-officedocument.customXmlProperties+xml"/>
  <Override PartName="/customXml/itemProps356.xml" ContentType="application/vnd.openxmlformats-officedocument.customXmlProperties+xml"/>
  <Override PartName="/customXml/itemProps357.xml" ContentType="application/vnd.openxmlformats-officedocument.customXmlProperties+xml"/>
  <Override PartName="/customXml/itemProps358.xml" ContentType="application/vnd.openxmlformats-officedocument.customXmlProperties+xml"/>
  <Override PartName="/customXml/itemProps359.xml" ContentType="application/vnd.openxmlformats-officedocument.customXmlProperties+xml"/>
  <Override PartName="/customXml/itemProps360.xml" ContentType="application/vnd.openxmlformats-officedocument.customXmlProperties+xml"/>
  <Override PartName="/customXml/itemProps361.xml" ContentType="application/vnd.openxmlformats-officedocument.customXmlProperties+xml"/>
  <Override PartName="/customXml/itemProps362.xml" ContentType="application/vnd.openxmlformats-officedocument.customXmlProperties+xml"/>
  <Override PartName="/customXml/itemProps363.xml" ContentType="application/vnd.openxmlformats-officedocument.customXmlProperties+xml"/>
  <Override PartName="/customXml/itemProps364.xml" ContentType="application/vnd.openxmlformats-officedocument.customXmlProperties+xml"/>
  <Override PartName="/customXml/itemProps365.xml" ContentType="application/vnd.openxmlformats-officedocument.customXmlProperties+xml"/>
  <Override PartName="/customXml/itemProps366.xml" ContentType="application/vnd.openxmlformats-officedocument.customXmlProperties+xml"/>
  <Override PartName="/customXml/itemProps367.xml" ContentType="application/vnd.openxmlformats-officedocument.customXmlProperties+xml"/>
  <Override PartName="/customXml/itemProps368.xml" ContentType="application/vnd.openxmlformats-officedocument.customXmlProperties+xml"/>
  <Override PartName="/customXml/itemProps369.xml" ContentType="application/vnd.openxmlformats-officedocument.customXmlProperties+xml"/>
  <Override PartName="/customXml/itemProps370.xml" ContentType="application/vnd.openxmlformats-officedocument.customXmlProperties+xml"/>
  <Override PartName="/customXml/itemProps371.xml" ContentType="application/vnd.openxmlformats-officedocument.customXmlProperties+xml"/>
  <Override PartName="/customXml/itemProps372.xml" ContentType="application/vnd.openxmlformats-officedocument.customXmlProperties+xml"/>
  <Override PartName="/customXml/itemProps373.xml" ContentType="application/vnd.openxmlformats-officedocument.customXmlProperties+xml"/>
  <Override PartName="/customXml/itemProps374.xml" ContentType="application/vnd.openxmlformats-officedocument.customXmlProperties+xml"/>
  <Override PartName="/customXml/itemProps375.xml" ContentType="application/vnd.openxmlformats-officedocument.customXmlProperties+xml"/>
  <Override PartName="/customXml/itemProps376.xml" ContentType="application/vnd.openxmlformats-officedocument.customXmlProperties+xml"/>
  <Override PartName="/customXml/itemProps377.xml" ContentType="application/vnd.openxmlformats-officedocument.customXmlProperties+xml"/>
  <Override PartName="/customXml/itemProps378.xml" ContentType="application/vnd.openxmlformats-officedocument.customXmlProperties+xml"/>
  <Override PartName="/customXml/itemProps379.xml" ContentType="application/vnd.openxmlformats-officedocument.customXmlProperties+xml"/>
  <Override PartName="/customXml/itemProps380.xml" ContentType="application/vnd.openxmlformats-officedocument.customXmlProperties+xml"/>
  <Override PartName="/customXml/itemProps381.xml" ContentType="application/vnd.openxmlformats-officedocument.customXmlProperties+xml"/>
  <Override PartName="/customXml/itemProps382.xml" ContentType="application/vnd.openxmlformats-officedocument.customXmlProperties+xml"/>
  <Override PartName="/customXml/itemProps383.xml" ContentType="application/vnd.openxmlformats-officedocument.customXmlProperties+xml"/>
  <Override PartName="/customXml/itemProps384.xml" ContentType="application/vnd.openxmlformats-officedocument.customXmlProperties+xml"/>
  <Override PartName="/customXml/itemProps385.xml" ContentType="application/vnd.openxmlformats-officedocument.customXmlProperties+xml"/>
  <Override PartName="/customXml/itemProps386.xml" ContentType="application/vnd.openxmlformats-officedocument.customXmlProperties+xml"/>
  <Override PartName="/customXml/itemProps387.xml" ContentType="application/vnd.openxmlformats-officedocument.customXmlProperties+xml"/>
  <Override PartName="/customXml/itemProps388.xml" ContentType="application/vnd.openxmlformats-officedocument.customXmlProperties+xml"/>
  <Override PartName="/customXml/itemProps389.xml" ContentType="application/vnd.openxmlformats-officedocument.customXmlProperties+xml"/>
  <Override PartName="/customXml/itemProps390.xml" ContentType="application/vnd.openxmlformats-officedocument.customXmlProperties+xml"/>
  <Override PartName="/customXml/itemProps391.xml" ContentType="application/vnd.openxmlformats-officedocument.customXmlProperties+xml"/>
  <Override PartName="/customXml/itemProps392.xml" ContentType="application/vnd.openxmlformats-officedocument.customXmlProperties+xml"/>
  <Override PartName="/customXml/itemProps393.xml" ContentType="application/vnd.openxmlformats-officedocument.customXmlProperties+xml"/>
  <Override PartName="/customXml/itemProps394.xml" ContentType="application/vnd.openxmlformats-officedocument.customXmlProperties+xml"/>
  <Override PartName="/customXml/itemProps395.xml" ContentType="application/vnd.openxmlformats-officedocument.customXmlProperties+xml"/>
  <Override PartName="/customXml/itemProps396.xml" ContentType="application/vnd.openxmlformats-officedocument.customXmlProperties+xml"/>
  <Override PartName="/customXml/itemProps397.xml" ContentType="application/vnd.openxmlformats-officedocument.customXmlProperties+xml"/>
  <Override PartName="/customXml/itemProps398.xml" ContentType="application/vnd.openxmlformats-officedocument.customXmlProperties+xml"/>
  <Override PartName="/customXml/itemProps399.xml" ContentType="application/vnd.openxmlformats-officedocument.customXmlProperties+xml"/>
  <Override PartName="/customXml/itemProps400.xml" ContentType="application/vnd.openxmlformats-officedocument.customXmlProperties+xml"/>
  <Override PartName="/customXml/itemProps401.xml" ContentType="application/vnd.openxmlformats-officedocument.customXmlProperties+xml"/>
  <Override PartName="/customXml/itemProps402.xml" ContentType="application/vnd.openxmlformats-officedocument.customXmlProperties+xml"/>
  <Override PartName="/customXml/itemProps403.xml" ContentType="application/vnd.openxmlformats-officedocument.customXmlProperties+xml"/>
  <Override PartName="/customXml/itemProps404.xml" ContentType="application/vnd.openxmlformats-officedocument.customXmlProperties+xml"/>
  <Override PartName="/customXml/itemProps405.xml" ContentType="application/vnd.openxmlformats-officedocument.customXmlProperties+xml"/>
  <Override PartName="/customXml/itemProps406.xml" ContentType="application/vnd.openxmlformats-officedocument.customXmlProperties+xml"/>
  <Override PartName="/customXml/itemProps407.xml" ContentType="application/vnd.openxmlformats-officedocument.customXmlProperties+xml"/>
  <Override PartName="/customXml/itemProps408.xml" ContentType="application/vnd.openxmlformats-officedocument.customXmlProperties+xml"/>
  <Override PartName="/customXml/itemProps409.xml" ContentType="application/vnd.openxmlformats-officedocument.customXmlProperties+xml"/>
  <Override PartName="/customXml/itemProps410.xml" ContentType="application/vnd.openxmlformats-officedocument.customXmlProperties+xml"/>
  <Override PartName="/customXml/itemProps411.xml" ContentType="application/vnd.openxmlformats-officedocument.customXmlProperties+xml"/>
  <Override PartName="/customXml/itemProps412.xml" ContentType="application/vnd.openxmlformats-officedocument.customXmlProperties+xml"/>
  <Override PartName="/customXml/itemProps413.xml" ContentType="application/vnd.openxmlformats-officedocument.customXmlProperties+xml"/>
  <Override PartName="/customXml/itemProps414.xml" ContentType="application/vnd.openxmlformats-officedocument.customXmlProperties+xml"/>
  <Override PartName="/customXml/itemProps415.xml" ContentType="application/vnd.openxmlformats-officedocument.customXmlProperties+xml"/>
  <Override PartName="/customXml/itemProps416.xml" ContentType="application/vnd.openxmlformats-officedocument.customXmlProperties+xml"/>
  <Override PartName="/customXml/itemProps417.xml" ContentType="application/vnd.openxmlformats-officedocument.customXmlProperties+xml"/>
  <Override PartName="/customXml/itemProps418.xml" ContentType="application/vnd.openxmlformats-officedocument.customXmlProperties+xml"/>
  <Override PartName="/customXml/itemProps419.xml" ContentType="application/vnd.openxmlformats-officedocument.customXmlProperties+xml"/>
  <Override PartName="/customXml/itemProps420.xml" ContentType="application/vnd.openxmlformats-officedocument.customXmlProperties+xml"/>
  <Override PartName="/customXml/itemProps421.xml" ContentType="application/vnd.openxmlformats-officedocument.customXmlProperties+xml"/>
  <Override PartName="/customXml/itemProps422.xml" ContentType="application/vnd.openxmlformats-officedocument.customXmlProperties+xml"/>
  <Override PartName="/customXml/itemProps423.xml" ContentType="application/vnd.openxmlformats-officedocument.customXmlProperties+xml"/>
  <Override PartName="/customXml/itemProps424.xml" ContentType="application/vnd.openxmlformats-officedocument.customXmlProperties+xml"/>
  <Override PartName="/customXml/itemProps425.xml" ContentType="application/vnd.openxmlformats-officedocument.customXmlProperties+xml"/>
  <Override PartName="/customXml/itemProps426.xml" ContentType="application/vnd.openxmlformats-officedocument.customXmlProperties+xml"/>
  <Override PartName="/customXml/itemProps427.xml" ContentType="application/vnd.openxmlformats-officedocument.customXmlProperties+xml"/>
  <Override PartName="/customXml/itemProps428.xml" ContentType="application/vnd.openxmlformats-officedocument.customXmlProperties+xml"/>
  <Override PartName="/customXml/itemProps429.xml" ContentType="application/vnd.openxmlformats-officedocument.customXmlProperties+xml"/>
  <Override PartName="/customXml/itemProps430.xml" ContentType="application/vnd.openxmlformats-officedocument.customXmlProperties+xml"/>
  <Override PartName="/customXml/itemProps431.xml" ContentType="application/vnd.openxmlformats-officedocument.customXmlProperties+xml"/>
  <Override PartName="/customXml/itemProps432.xml" ContentType="application/vnd.openxmlformats-officedocument.customXmlProperties+xml"/>
  <Override PartName="/customXml/itemProps433.xml" ContentType="application/vnd.openxmlformats-officedocument.customXmlProperties+xml"/>
  <Override PartName="/customXml/itemProps434.xml" ContentType="application/vnd.openxmlformats-officedocument.customXmlProperties+xml"/>
  <Override PartName="/customXml/itemProps435.xml" ContentType="application/vnd.openxmlformats-officedocument.customXmlProperties+xml"/>
  <Override PartName="/customXml/itemProps436.xml" ContentType="application/vnd.openxmlformats-officedocument.customXmlProperties+xml"/>
  <Override PartName="/customXml/itemProps43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38"/>
  </p:sldMasterIdLst>
  <p:notesMasterIdLst>
    <p:notesMasterId r:id="rId458"/>
  </p:notesMasterIdLst>
  <p:handoutMasterIdLst>
    <p:handoutMasterId r:id="rId459"/>
  </p:handoutMasterIdLst>
  <p:sldIdLst>
    <p:sldId id="256" r:id="rId439"/>
    <p:sldId id="385" r:id="rId440"/>
    <p:sldId id="383" r:id="rId441"/>
    <p:sldId id="324" r:id="rId442"/>
    <p:sldId id="387" r:id="rId443"/>
    <p:sldId id="402" r:id="rId444"/>
    <p:sldId id="384" r:id="rId445"/>
    <p:sldId id="391" r:id="rId446"/>
    <p:sldId id="392" r:id="rId447"/>
    <p:sldId id="393" r:id="rId448"/>
    <p:sldId id="398" r:id="rId449"/>
    <p:sldId id="400" r:id="rId450"/>
    <p:sldId id="394" r:id="rId451"/>
    <p:sldId id="396" r:id="rId452"/>
    <p:sldId id="395" r:id="rId453"/>
    <p:sldId id="401" r:id="rId454"/>
    <p:sldId id="404" r:id="rId455"/>
    <p:sldId id="322" r:id="rId456"/>
    <p:sldId id="323" r:id="rId457"/>
  </p:sldIdLst>
  <p:sldSz cx="9144000" cy="6858000" type="letter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6699"/>
    <a:srgbClr val="003366"/>
    <a:srgbClr val="0099CC"/>
    <a:srgbClr val="663300"/>
    <a:srgbClr val="FFFF66"/>
    <a:srgbClr val="FFCC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163" autoAdjust="0"/>
    <p:restoredTop sz="62936" autoAdjust="0"/>
  </p:normalViewPr>
  <p:slideViewPr>
    <p:cSldViewPr snapToGrid="0" showGuides="1">
      <p:cViewPr>
        <p:scale>
          <a:sx n="81" d="100"/>
          <a:sy n="81" d="100"/>
        </p:scale>
        <p:origin x="-1354" y="4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108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1980" y="912"/>
      </p:cViewPr>
      <p:guideLst>
        <p:guide orient="horz" pos="2928"/>
        <p:guide pos="2209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99" Type="http://schemas.openxmlformats.org/officeDocument/2006/relationships/customXml" Target="../customXml/item299.xml"/><Relationship Id="rId21" Type="http://schemas.openxmlformats.org/officeDocument/2006/relationships/customXml" Target="../customXml/item21.xml"/><Relationship Id="rId63" Type="http://schemas.openxmlformats.org/officeDocument/2006/relationships/customXml" Target="../customXml/item63.xml"/><Relationship Id="rId159" Type="http://schemas.openxmlformats.org/officeDocument/2006/relationships/customXml" Target="../customXml/item159.xml"/><Relationship Id="rId324" Type="http://schemas.openxmlformats.org/officeDocument/2006/relationships/customXml" Target="../customXml/item324.xml"/><Relationship Id="rId366" Type="http://schemas.openxmlformats.org/officeDocument/2006/relationships/customXml" Target="../customXml/item366.xml"/><Relationship Id="rId170" Type="http://schemas.openxmlformats.org/officeDocument/2006/relationships/customXml" Target="../customXml/item170.xml"/><Relationship Id="rId226" Type="http://schemas.openxmlformats.org/officeDocument/2006/relationships/customXml" Target="../customXml/item226.xml"/><Relationship Id="rId433" Type="http://schemas.openxmlformats.org/officeDocument/2006/relationships/customXml" Target="../customXml/item433.xml"/><Relationship Id="rId268" Type="http://schemas.openxmlformats.org/officeDocument/2006/relationships/customXml" Target="../customXml/item268.xml"/><Relationship Id="rId32" Type="http://schemas.openxmlformats.org/officeDocument/2006/relationships/customXml" Target="../customXml/item32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335" Type="http://schemas.openxmlformats.org/officeDocument/2006/relationships/customXml" Target="../customXml/item335.xml"/><Relationship Id="rId377" Type="http://schemas.openxmlformats.org/officeDocument/2006/relationships/customXml" Target="../customXml/item377.xml"/><Relationship Id="rId5" Type="http://schemas.openxmlformats.org/officeDocument/2006/relationships/customXml" Target="../customXml/item5.xml"/><Relationship Id="rId181" Type="http://schemas.openxmlformats.org/officeDocument/2006/relationships/customXml" Target="../customXml/item181.xml"/><Relationship Id="rId237" Type="http://schemas.openxmlformats.org/officeDocument/2006/relationships/customXml" Target="../customXml/item237.xml"/><Relationship Id="rId402" Type="http://schemas.openxmlformats.org/officeDocument/2006/relationships/customXml" Target="../customXml/item402.xml"/><Relationship Id="rId279" Type="http://schemas.openxmlformats.org/officeDocument/2006/relationships/customXml" Target="../customXml/item279.xml"/><Relationship Id="rId444" Type="http://schemas.openxmlformats.org/officeDocument/2006/relationships/slide" Target="slides/slide6.xml"/><Relationship Id="rId43" Type="http://schemas.openxmlformats.org/officeDocument/2006/relationships/customXml" Target="../customXml/item43.xml"/><Relationship Id="rId139" Type="http://schemas.openxmlformats.org/officeDocument/2006/relationships/customXml" Target="../customXml/item139.xml"/><Relationship Id="rId290" Type="http://schemas.openxmlformats.org/officeDocument/2006/relationships/customXml" Target="../customXml/item290.xml"/><Relationship Id="rId304" Type="http://schemas.openxmlformats.org/officeDocument/2006/relationships/customXml" Target="../customXml/item304.xml"/><Relationship Id="rId346" Type="http://schemas.openxmlformats.org/officeDocument/2006/relationships/customXml" Target="../customXml/item346.xml"/><Relationship Id="rId388" Type="http://schemas.openxmlformats.org/officeDocument/2006/relationships/customXml" Target="../customXml/item388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92" Type="http://schemas.openxmlformats.org/officeDocument/2006/relationships/customXml" Target="../customXml/item192.xml"/><Relationship Id="rId206" Type="http://schemas.openxmlformats.org/officeDocument/2006/relationships/customXml" Target="../customXml/item206.xml"/><Relationship Id="rId413" Type="http://schemas.openxmlformats.org/officeDocument/2006/relationships/customXml" Target="../customXml/item413.xml"/><Relationship Id="rId248" Type="http://schemas.openxmlformats.org/officeDocument/2006/relationships/customXml" Target="../customXml/item248.xml"/><Relationship Id="rId455" Type="http://schemas.openxmlformats.org/officeDocument/2006/relationships/slide" Target="slides/slide17.xml"/><Relationship Id="rId12" Type="http://schemas.openxmlformats.org/officeDocument/2006/relationships/customXml" Target="../customXml/item12.xml"/><Relationship Id="rId108" Type="http://schemas.openxmlformats.org/officeDocument/2006/relationships/customXml" Target="../customXml/item108.xml"/><Relationship Id="rId315" Type="http://schemas.openxmlformats.org/officeDocument/2006/relationships/customXml" Target="../customXml/item315.xml"/><Relationship Id="rId357" Type="http://schemas.openxmlformats.org/officeDocument/2006/relationships/customXml" Target="../customXml/item357.xml"/><Relationship Id="rId54" Type="http://schemas.openxmlformats.org/officeDocument/2006/relationships/customXml" Target="../customXml/item54.xml"/><Relationship Id="rId96" Type="http://schemas.openxmlformats.org/officeDocument/2006/relationships/customXml" Target="../customXml/item96.xml"/><Relationship Id="rId161" Type="http://schemas.openxmlformats.org/officeDocument/2006/relationships/customXml" Target="../customXml/item161.xml"/><Relationship Id="rId217" Type="http://schemas.openxmlformats.org/officeDocument/2006/relationships/customXml" Target="../customXml/item217.xml"/><Relationship Id="rId399" Type="http://schemas.openxmlformats.org/officeDocument/2006/relationships/customXml" Target="../customXml/item399.xml"/><Relationship Id="rId259" Type="http://schemas.openxmlformats.org/officeDocument/2006/relationships/customXml" Target="../customXml/item259.xml"/><Relationship Id="rId424" Type="http://schemas.openxmlformats.org/officeDocument/2006/relationships/customXml" Target="../customXml/item424.xml"/><Relationship Id="rId23" Type="http://schemas.openxmlformats.org/officeDocument/2006/relationships/customXml" Target="../customXml/item23.xml"/><Relationship Id="rId119" Type="http://schemas.openxmlformats.org/officeDocument/2006/relationships/customXml" Target="../customXml/item119.xml"/><Relationship Id="rId270" Type="http://schemas.openxmlformats.org/officeDocument/2006/relationships/customXml" Target="../customXml/item270.xml"/><Relationship Id="rId326" Type="http://schemas.openxmlformats.org/officeDocument/2006/relationships/customXml" Target="../customXml/item326.xml"/><Relationship Id="rId44" Type="http://schemas.openxmlformats.org/officeDocument/2006/relationships/customXml" Target="../customXml/item44.xml"/><Relationship Id="rId65" Type="http://schemas.openxmlformats.org/officeDocument/2006/relationships/customXml" Target="../customXml/item65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51" Type="http://schemas.openxmlformats.org/officeDocument/2006/relationships/customXml" Target="../customXml/item151.xml"/><Relationship Id="rId368" Type="http://schemas.openxmlformats.org/officeDocument/2006/relationships/customXml" Target="../customXml/item368.xml"/><Relationship Id="rId389" Type="http://schemas.openxmlformats.org/officeDocument/2006/relationships/customXml" Target="../customXml/item389.xml"/><Relationship Id="rId172" Type="http://schemas.openxmlformats.org/officeDocument/2006/relationships/customXml" Target="../customXml/item172.xml"/><Relationship Id="rId193" Type="http://schemas.openxmlformats.org/officeDocument/2006/relationships/customXml" Target="../customXml/item193.xml"/><Relationship Id="rId207" Type="http://schemas.openxmlformats.org/officeDocument/2006/relationships/customXml" Target="../customXml/item207.xml"/><Relationship Id="rId228" Type="http://schemas.openxmlformats.org/officeDocument/2006/relationships/customXml" Target="../customXml/item228.xml"/><Relationship Id="rId249" Type="http://schemas.openxmlformats.org/officeDocument/2006/relationships/customXml" Target="../customXml/item249.xml"/><Relationship Id="rId414" Type="http://schemas.openxmlformats.org/officeDocument/2006/relationships/customXml" Target="../customXml/item414.xml"/><Relationship Id="rId435" Type="http://schemas.openxmlformats.org/officeDocument/2006/relationships/customXml" Target="../customXml/item435.xml"/><Relationship Id="rId456" Type="http://schemas.openxmlformats.org/officeDocument/2006/relationships/slide" Target="slides/slide18.xml"/><Relationship Id="rId13" Type="http://schemas.openxmlformats.org/officeDocument/2006/relationships/customXml" Target="../customXml/item13.xml"/><Relationship Id="rId109" Type="http://schemas.openxmlformats.org/officeDocument/2006/relationships/customXml" Target="../customXml/item109.xml"/><Relationship Id="rId260" Type="http://schemas.openxmlformats.org/officeDocument/2006/relationships/customXml" Target="../customXml/item260.xml"/><Relationship Id="rId281" Type="http://schemas.openxmlformats.org/officeDocument/2006/relationships/customXml" Target="../customXml/item281.xml"/><Relationship Id="rId316" Type="http://schemas.openxmlformats.org/officeDocument/2006/relationships/customXml" Target="../customXml/item316.xml"/><Relationship Id="rId337" Type="http://schemas.openxmlformats.org/officeDocument/2006/relationships/customXml" Target="../customXml/item337.xml"/><Relationship Id="rId34" Type="http://schemas.openxmlformats.org/officeDocument/2006/relationships/customXml" Target="../customXml/item34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20" Type="http://schemas.openxmlformats.org/officeDocument/2006/relationships/customXml" Target="../customXml/item120.xml"/><Relationship Id="rId141" Type="http://schemas.openxmlformats.org/officeDocument/2006/relationships/customXml" Target="../customXml/item141.xml"/><Relationship Id="rId358" Type="http://schemas.openxmlformats.org/officeDocument/2006/relationships/customXml" Target="../customXml/item358.xml"/><Relationship Id="rId379" Type="http://schemas.openxmlformats.org/officeDocument/2006/relationships/customXml" Target="../customXml/item379.xml"/><Relationship Id="rId7" Type="http://schemas.openxmlformats.org/officeDocument/2006/relationships/customXml" Target="../customXml/item7.xml"/><Relationship Id="rId162" Type="http://schemas.openxmlformats.org/officeDocument/2006/relationships/customXml" Target="../customXml/item162.xml"/><Relationship Id="rId183" Type="http://schemas.openxmlformats.org/officeDocument/2006/relationships/customXml" Target="../customXml/item183.xml"/><Relationship Id="rId218" Type="http://schemas.openxmlformats.org/officeDocument/2006/relationships/customXml" Target="../customXml/item218.xml"/><Relationship Id="rId239" Type="http://schemas.openxmlformats.org/officeDocument/2006/relationships/customXml" Target="../customXml/item239.xml"/><Relationship Id="rId390" Type="http://schemas.openxmlformats.org/officeDocument/2006/relationships/customXml" Target="../customXml/item390.xml"/><Relationship Id="rId404" Type="http://schemas.openxmlformats.org/officeDocument/2006/relationships/customXml" Target="../customXml/item404.xml"/><Relationship Id="rId425" Type="http://schemas.openxmlformats.org/officeDocument/2006/relationships/customXml" Target="../customXml/item425.xml"/><Relationship Id="rId446" Type="http://schemas.openxmlformats.org/officeDocument/2006/relationships/slide" Target="slides/slide8.xml"/><Relationship Id="rId250" Type="http://schemas.openxmlformats.org/officeDocument/2006/relationships/customXml" Target="../customXml/item250.xml"/><Relationship Id="rId271" Type="http://schemas.openxmlformats.org/officeDocument/2006/relationships/customXml" Target="../customXml/item271.xml"/><Relationship Id="rId292" Type="http://schemas.openxmlformats.org/officeDocument/2006/relationships/customXml" Target="../customXml/item292.xml"/><Relationship Id="rId306" Type="http://schemas.openxmlformats.org/officeDocument/2006/relationships/customXml" Target="../customXml/item306.xml"/><Relationship Id="rId24" Type="http://schemas.openxmlformats.org/officeDocument/2006/relationships/customXml" Target="../customXml/item24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31" Type="http://schemas.openxmlformats.org/officeDocument/2006/relationships/customXml" Target="../customXml/item131.xml"/><Relationship Id="rId327" Type="http://schemas.openxmlformats.org/officeDocument/2006/relationships/customXml" Target="../customXml/item327.xml"/><Relationship Id="rId348" Type="http://schemas.openxmlformats.org/officeDocument/2006/relationships/customXml" Target="../customXml/item348.xml"/><Relationship Id="rId369" Type="http://schemas.openxmlformats.org/officeDocument/2006/relationships/customXml" Target="../customXml/item369.xml"/><Relationship Id="rId152" Type="http://schemas.openxmlformats.org/officeDocument/2006/relationships/customXml" Target="../customXml/item152.xml"/><Relationship Id="rId173" Type="http://schemas.openxmlformats.org/officeDocument/2006/relationships/customXml" Target="../customXml/item173.xml"/><Relationship Id="rId194" Type="http://schemas.openxmlformats.org/officeDocument/2006/relationships/customXml" Target="../customXml/item194.xml"/><Relationship Id="rId208" Type="http://schemas.openxmlformats.org/officeDocument/2006/relationships/customXml" Target="../customXml/item208.xml"/><Relationship Id="rId229" Type="http://schemas.openxmlformats.org/officeDocument/2006/relationships/customXml" Target="../customXml/item229.xml"/><Relationship Id="rId380" Type="http://schemas.openxmlformats.org/officeDocument/2006/relationships/customXml" Target="../customXml/item380.xml"/><Relationship Id="rId415" Type="http://schemas.openxmlformats.org/officeDocument/2006/relationships/customXml" Target="../customXml/item415.xml"/><Relationship Id="rId436" Type="http://schemas.openxmlformats.org/officeDocument/2006/relationships/customXml" Target="../customXml/item436.xml"/><Relationship Id="rId457" Type="http://schemas.openxmlformats.org/officeDocument/2006/relationships/slide" Target="slides/slide19.xml"/><Relationship Id="rId240" Type="http://schemas.openxmlformats.org/officeDocument/2006/relationships/customXml" Target="../customXml/item240.xml"/><Relationship Id="rId261" Type="http://schemas.openxmlformats.org/officeDocument/2006/relationships/customXml" Target="../customXml/item261.xml"/><Relationship Id="rId14" Type="http://schemas.openxmlformats.org/officeDocument/2006/relationships/customXml" Target="../customXml/item14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282" Type="http://schemas.openxmlformats.org/officeDocument/2006/relationships/customXml" Target="../customXml/item282.xml"/><Relationship Id="rId317" Type="http://schemas.openxmlformats.org/officeDocument/2006/relationships/customXml" Target="../customXml/item317.xml"/><Relationship Id="rId338" Type="http://schemas.openxmlformats.org/officeDocument/2006/relationships/customXml" Target="../customXml/item338.xml"/><Relationship Id="rId359" Type="http://schemas.openxmlformats.org/officeDocument/2006/relationships/customXml" Target="../customXml/item359.xml"/><Relationship Id="rId8" Type="http://schemas.openxmlformats.org/officeDocument/2006/relationships/customXml" Target="../customXml/item8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customXml" Target="../customXml/item163.xml"/><Relationship Id="rId184" Type="http://schemas.openxmlformats.org/officeDocument/2006/relationships/customXml" Target="../customXml/item184.xml"/><Relationship Id="rId219" Type="http://schemas.openxmlformats.org/officeDocument/2006/relationships/customXml" Target="../customXml/item219.xml"/><Relationship Id="rId370" Type="http://schemas.openxmlformats.org/officeDocument/2006/relationships/customXml" Target="../customXml/item370.xml"/><Relationship Id="rId391" Type="http://schemas.openxmlformats.org/officeDocument/2006/relationships/customXml" Target="../customXml/item391.xml"/><Relationship Id="rId405" Type="http://schemas.openxmlformats.org/officeDocument/2006/relationships/customXml" Target="../customXml/item405.xml"/><Relationship Id="rId426" Type="http://schemas.openxmlformats.org/officeDocument/2006/relationships/customXml" Target="../customXml/item426.xml"/><Relationship Id="rId447" Type="http://schemas.openxmlformats.org/officeDocument/2006/relationships/slide" Target="slides/slide9.xml"/><Relationship Id="rId230" Type="http://schemas.openxmlformats.org/officeDocument/2006/relationships/customXml" Target="../customXml/item230.xml"/><Relationship Id="rId251" Type="http://schemas.openxmlformats.org/officeDocument/2006/relationships/customXml" Target="../customXml/item251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272" Type="http://schemas.openxmlformats.org/officeDocument/2006/relationships/customXml" Target="../customXml/item272.xml"/><Relationship Id="rId293" Type="http://schemas.openxmlformats.org/officeDocument/2006/relationships/customXml" Target="../customXml/item293.xml"/><Relationship Id="rId307" Type="http://schemas.openxmlformats.org/officeDocument/2006/relationships/customXml" Target="../customXml/item307.xml"/><Relationship Id="rId328" Type="http://schemas.openxmlformats.org/officeDocument/2006/relationships/customXml" Target="../customXml/item328.xml"/><Relationship Id="rId349" Type="http://schemas.openxmlformats.org/officeDocument/2006/relationships/customXml" Target="../customXml/item349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customXml" Target="../customXml/item174.xml"/><Relationship Id="rId195" Type="http://schemas.openxmlformats.org/officeDocument/2006/relationships/customXml" Target="../customXml/item195.xml"/><Relationship Id="rId209" Type="http://schemas.openxmlformats.org/officeDocument/2006/relationships/customXml" Target="../customXml/item209.xml"/><Relationship Id="rId360" Type="http://schemas.openxmlformats.org/officeDocument/2006/relationships/customXml" Target="../customXml/item360.xml"/><Relationship Id="rId381" Type="http://schemas.openxmlformats.org/officeDocument/2006/relationships/customXml" Target="../customXml/item381.xml"/><Relationship Id="rId416" Type="http://schemas.openxmlformats.org/officeDocument/2006/relationships/customXml" Target="../customXml/item416.xml"/><Relationship Id="rId220" Type="http://schemas.openxmlformats.org/officeDocument/2006/relationships/customXml" Target="../customXml/item220.xml"/><Relationship Id="rId241" Type="http://schemas.openxmlformats.org/officeDocument/2006/relationships/customXml" Target="../customXml/item241.xml"/><Relationship Id="rId437" Type="http://schemas.openxmlformats.org/officeDocument/2006/relationships/customXml" Target="../customXml/item437.xml"/><Relationship Id="rId458" Type="http://schemas.openxmlformats.org/officeDocument/2006/relationships/notesMaster" Target="notesMasters/notesMaster1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262" Type="http://schemas.openxmlformats.org/officeDocument/2006/relationships/customXml" Target="../customXml/item262.xml"/><Relationship Id="rId283" Type="http://schemas.openxmlformats.org/officeDocument/2006/relationships/customXml" Target="../customXml/item283.xml"/><Relationship Id="rId318" Type="http://schemas.openxmlformats.org/officeDocument/2006/relationships/customXml" Target="../customXml/item318.xml"/><Relationship Id="rId339" Type="http://schemas.openxmlformats.org/officeDocument/2006/relationships/customXml" Target="../customXml/item339.xml"/><Relationship Id="rId78" Type="http://schemas.openxmlformats.org/officeDocument/2006/relationships/customXml" Target="../customXml/item78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64" Type="http://schemas.openxmlformats.org/officeDocument/2006/relationships/customXml" Target="../customXml/item164.xml"/><Relationship Id="rId185" Type="http://schemas.openxmlformats.org/officeDocument/2006/relationships/customXml" Target="../customXml/item185.xml"/><Relationship Id="rId350" Type="http://schemas.openxmlformats.org/officeDocument/2006/relationships/customXml" Target="../customXml/item350.xml"/><Relationship Id="rId371" Type="http://schemas.openxmlformats.org/officeDocument/2006/relationships/customXml" Target="../customXml/item371.xml"/><Relationship Id="rId406" Type="http://schemas.openxmlformats.org/officeDocument/2006/relationships/customXml" Target="../customXml/item406.xml"/><Relationship Id="rId9" Type="http://schemas.openxmlformats.org/officeDocument/2006/relationships/customXml" Target="../customXml/item9.xml"/><Relationship Id="rId210" Type="http://schemas.openxmlformats.org/officeDocument/2006/relationships/customXml" Target="../customXml/item210.xml"/><Relationship Id="rId392" Type="http://schemas.openxmlformats.org/officeDocument/2006/relationships/customXml" Target="../customXml/item392.xml"/><Relationship Id="rId427" Type="http://schemas.openxmlformats.org/officeDocument/2006/relationships/customXml" Target="../customXml/item427.xml"/><Relationship Id="rId448" Type="http://schemas.openxmlformats.org/officeDocument/2006/relationships/slide" Target="slides/slide10.xml"/><Relationship Id="rId26" Type="http://schemas.openxmlformats.org/officeDocument/2006/relationships/customXml" Target="../customXml/item26.xml"/><Relationship Id="rId231" Type="http://schemas.openxmlformats.org/officeDocument/2006/relationships/customXml" Target="../customXml/item231.xml"/><Relationship Id="rId252" Type="http://schemas.openxmlformats.org/officeDocument/2006/relationships/customXml" Target="../customXml/item252.xml"/><Relationship Id="rId273" Type="http://schemas.openxmlformats.org/officeDocument/2006/relationships/customXml" Target="../customXml/item273.xml"/><Relationship Id="rId294" Type="http://schemas.openxmlformats.org/officeDocument/2006/relationships/customXml" Target="../customXml/item294.xml"/><Relationship Id="rId308" Type="http://schemas.openxmlformats.org/officeDocument/2006/relationships/customXml" Target="../customXml/item308.xml"/><Relationship Id="rId329" Type="http://schemas.openxmlformats.org/officeDocument/2006/relationships/customXml" Target="../customXml/item329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customXml" Target="../customXml/item154.xml"/><Relationship Id="rId175" Type="http://schemas.openxmlformats.org/officeDocument/2006/relationships/customXml" Target="../customXml/item175.xml"/><Relationship Id="rId340" Type="http://schemas.openxmlformats.org/officeDocument/2006/relationships/customXml" Target="../customXml/item340.xml"/><Relationship Id="rId361" Type="http://schemas.openxmlformats.org/officeDocument/2006/relationships/customXml" Target="../customXml/item361.xml"/><Relationship Id="rId196" Type="http://schemas.openxmlformats.org/officeDocument/2006/relationships/customXml" Target="../customXml/item196.xml"/><Relationship Id="rId200" Type="http://schemas.openxmlformats.org/officeDocument/2006/relationships/customXml" Target="../customXml/item200.xml"/><Relationship Id="rId382" Type="http://schemas.openxmlformats.org/officeDocument/2006/relationships/customXml" Target="../customXml/item382.xml"/><Relationship Id="rId417" Type="http://schemas.openxmlformats.org/officeDocument/2006/relationships/customXml" Target="../customXml/item417.xml"/><Relationship Id="rId438" Type="http://schemas.openxmlformats.org/officeDocument/2006/relationships/slideMaster" Target="slideMasters/slideMaster1.xml"/><Relationship Id="rId459" Type="http://schemas.openxmlformats.org/officeDocument/2006/relationships/handoutMaster" Target="handoutMasters/handoutMaster1.xml"/><Relationship Id="rId16" Type="http://schemas.openxmlformats.org/officeDocument/2006/relationships/customXml" Target="../customXml/item16.xml"/><Relationship Id="rId221" Type="http://schemas.openxmlformats.org/officeDocument/2006/relationships/customXml" Target="../customXml/item221.xml"/><Relationship Id="rId242" Type="http://schemas.openxmlformats.org/officeDocument/2006/relationships/customXml" Target="../customXml/item242.xml"/><Relationship Id="rId263" Type="http://schemas.openxmlformats.org/officeDocument/2006/relationships/customXml" Target="../customXml/item263.xml"/><Relationship Id="rId284" Type="http://schemas.openxmlformats.org/officeDocument/2006/relationships/customXml" Target="../customXml/item284.xml"/><Relationship Id="rId319" Type="http://schemas.openxmlformats.org/officeDocument/2006/relationships/customXml" Target="../customXml/item319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330" Type="http://schemas.openxmlformats.org/officeDocument/2006/relationships/customXml" Target="../customXml/item330.xml"/><Relationship Id="rId90" Type="http://schemas.openxmlformats.org/officeDocument/2006/relationships/customXml" Target="../customXml/item90.xml"/><Relationship Id="rId165" Type="http://schemas.openxmlformats.org/officeDocument/2006/relationships/customXml" Target="../customXml/item165.xml"/><Relationship Id="rId186" Type="http://schemas.openxmlformats.org/officeDocument/2006/relationships/customXml" Target="../customXml/item186.xml"/><Relationship Id="rId351" Type="http://schemas.openxmlformats.org/officeDocument/2006/relationships/customXml" Target="../customXml/item351.xml"/><Relationship Id="rId372" Type="http://schemas.openxmlformats.org/officeDocument/2006/relationships/customXml" Target="../customXml/item372.xml"/><Relationship Id="rId393" Type="http://schemas.openxmlformats.org/officeDocument/2006/relationships/customXml" Target="../customXml/item393.xml"/><Relationship Id="rId407" Type="http://schemas.openxmlformats.org/officeDocument/2006/relationships/customXml" Target="../customXml/item407.xml"/><Relationship Id="rId428" Type="http://schemas.openxmlformats.org/officeDocument/2006/relationships/customXml" Target="../customXml/item428.xml"/><Relationship Id="rId449" Type="http://schemas.openxmlformats.org/officeDocument/2006/relationships/slide" Target="slides/slide11.xml"/><Relationship Id="rId211" Type="http://schemas.openxmlformats.org/officeDocument/2006/relationships/customXml" Target="../customXml/item211.xml"/><Relationship Id="rId232" Type="http://schemas.openxmlformats.org/officeDocument/2006/relationships/customXml" Target="../customXml/item232.xml"/><Relationship Id="rId253" Type="http://schemas.openxmlformats.org/officeDocument/2006/relationships/customXml" Target="../customXml/item253.xml"/><Relationship Id="rId274" Type="http://schemas.openxmlformats.org/officeDocument/2006/relationships/customXml" Target="../customXml/item274.xml"/><Relationship Id="rId295" Type="http://schemas.openxmlformats.org/officeDocument/2006/relationships/customXml" Target="../customXml/item295.xml"/><Relationship Id="rId309" Type="http://schemas.openxmlformats.org/officeDocument/2006/relationships/customXml" Target="../customXml/item309.xml"/><Relationship Id="rId460" Type="http://schemas.openxmlformats.org/officeDocument/2006/relationships/presProps" Target="presProps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320" Type="http://schemas.openxmlformats.org/officeDocument/2006/relationships/customXml" Target="../customXml/item320.xml"/><Relationship Id="rId80" Type="http://schemas.openxmlformats.org/officeDocument/2006/relationships/customXml" Target="../customXml/item80.xml"/><Relationship Id="rId155" Type="http://schemas.openxmlformats.org/officeDocument/2006/relationships/customXml" Target="../customXml/item155.xml"/><Relationship Id="rId176" Type="http://schemas.openxmlformats.org/officeDocument/2006/relationships/customXml" Target="../customXml/item176.xml"/><Relationship Id="rId197" Type="http://schemas.openxmlformats.org/officeDocument/2006/relationships/customXml" Target="../customXml/item197.xml"/><Relationship Id="rId341" Type="http://schemas.openxmlformats.org/officeDocument/2006/relationships/customXml" Target="../customXml/item341.xml"/><Relationship Id="rId362" Type="http://schemas.openxmlformats.org/officeDocument/2006/relationships/customXml" Target="../customXml/item362.xml"/><Relationship Id="rId383" Type="http://schemas.openxmlformats.org/officeDocument/2006/relationships/customXml" Target="../customXml/item383.xml"/><Relationship Id="rId418" Type="http://schemas.openxmlformats.org/officeDocument/2006/relationships/customXml" Target="../customXml/item418.xml"/><Relationship Id="rId439" Type="http://schemas.openxmlformats.org/officeDocument/2006/relationships/slide" Target="slides/slide1.xml"/><Relationship Id="rId201" Type="http://schemas.openxmlformats.org/officeDocument/2006/relationships/customXml" Target="../customXml/item201.xml"/><Relationship Id="rId222" Type="http://schemas.openxmlformats.org/officeDocument/2006/relationships/customXml" Target="../customXml/item222.xml"/><Relationship Id="rId243" Type="http://schemas.openxmlformats.org/officeDocument/2006/relationships/customXml" Target="../customXml/item243.xml"/><Relationship Id="rId264" Type="http://schemas.openxmlformats.org/officeDocument/2006/relationships/customXml" Target="../customXml/item264.xml"/><Relationship Id="rId285" Type="http://schemas.openxmlformats.org/officeDocument/2006/relationships/customXml" Target="../customXml/item285.xml"/><Relationship Id="rId450" Type="http://schemas.openxmlformats.org/officeDocument/2006/relationships/slide" Target="slides/slide12.xml"/><Relationship Id="rId17" Type="http://schemas.openxmlformats.org/officeDocument/2006/relationships/customXml" Target="../customXml/item17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24" Type="http://schemas.openxmlformats.org/officeDocument/2006/relationships/customXml" Target="../customXml/item124.xml"/><Relationship Id="rId310" Type="http://schemas.openxmlformats.org/officeDocument/2006/relationships/customXml" Target="../customXml/item310.xml"/><Relationship Id="rId70" Type="http://schemas.openxmlformats.org/officeDocument/2006/relationships/customXml" Target="../customXml/item70.xml"/><Relationship Id="rId91" Type="http://schemas.openxmlformats.org/officeDocument/2006/relationships/customXml" Target="../customXml/item91.xml"/><Relationship Id="rId145" Type="http://schemas.openxmlformats.org/officeDocument/2006/relationships/customXml" Target="../customXml/item145.xml"/><Relationship Id="rId166" Type="http://schemas.openxmlformats.org/officeDocument/2006/relationships/customXml" Target="../customXml/item166.xml"/><Relationship Id="rId187" Type="http://schemas.openxmlformats.org/officeDocument/2006/relationships/customXml" Target="../customXml/item187.xml"/><Relationship Id="rId331" Type="http://schemas.openxmlformats.org/officeDocument/2006/relationships/customXml" Target="../customXml/item331.xml"/><Relationship Id="rId352" Type="http://schemas.openxmlformats.org/officeDocument/2006/relationships/customXml" Target="../customXml/item352.xml"/><Relationship Id="rId373" Type="http://schemas.openxmlformats.org/officeDocument/2006/relationships/customXml" Target="../customXml/item373.xml"/><Relationship Id="rId394" Type="http://schemas.openxmlformats.org/officeDocument/2006/relationships/customXml" Target="../customXml/item394.xml"/><Relationship Id="rId408" Type="http://schemas.openxmlformats.org/officeDocument/2006/relationships/customXml" Target="../customXml/item408.xml"/><Relationship Id="rId429" Type="http://schemas.openxmlformats.org/officeDocument/2006/relationships/customXml" Target="../customXml/item429.xml"/><Relationship Id="rId1" Type="http://schemas.openxmlformats.org/officeDocument/2006/relationships/customXml" Target="../customXml/item1.xml"/><Relationship Id="rId212" Type="http://schemas.openxmlformats.org/officeDocument/2006/relationships/customXml" Target="../customXml/item212.xml"/><Relationship Id="rId233" Type="http://schemas.openxmlformats.org/officeDocument/2006/relationships/customXml" Target="../customXml/item233.xml"/><Relationship Id="rId254" Type="http://schemas.openxmlformats.org/officeDocument/2006/relationships/customXml" Target="../customXml/item254.xml"/><Relationship Id="rId440" Type="http://schemas.openxmlformats.org/officeDocument/2006/relationships/slide" Target="slides/slide2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275" Type="http://schemas.openxmlformats.org/officeDocument/2006/relationships/customXml" Target="../customXml/item275.xml"/><Relationship Id="rId296" Type="http://schemas.openxmlformats.org/officeDocument/2006/relationships/customXml" Target="../customXml/item296.xml"/><Relationship Id="rId300" Type="http://schemas.openxmlformats.org/officeDocument/2006/relationships/customXml" Target="../customXml/item300.xml"/><Relationship Id="rId461" Type="http://schemas.openxmlformats.org/officeDocument/2006/relationships/viewProps" Target="viewProps.xml"/><Relationship Id="rId60" Type="http://schemas.openxmlformats.org/officeDocument/2006/relationships/customXml" Target="../customXml/item60.xml"/><Relationship Id="rId81" Type="http://schemas.openxmlformats.org/officeDocument/2006/relationships/customXml" Target="../customXml/item81.xml"/><Relationship Id="rId135" Type="http://schemas.openxmlformats.org/officeDocument/2006/relationships/customXml" Target="../customXml/item135.xml"/><Relationship Id="rId156" Type="http://schemas.openxmlformats.org/officeDocument/2006/relationships/customXml" Target="../customXml/item156.xml"/><Relationship Id="rId177" Type="http://schemas.openxmlformats.org/officeDocument/2006/relationships/customXml" Target="../customXml/item177.xml"/><Relationship Id="rId198" Type="http://schemas.openxmlformats.org/officeDocument/2006/relationships/customXml" Target="../customXml/item198.xml"/><Relationship Id="rId321" Type="http://schemas.openxmlformats.org/officeDocument/2006/relationships/customXml" Target="../customXml/item321.xml"/><Relationship Id="rId342" Type="http://schemas.openxmlformats.org/officeDocument/2006/relationships/customXml" Target="../customXml/item342.xml"/><Relationship Id="rId363" Type="http://schemas.openxmlformats.org/officeDocument/2006/relationships/customXml" Target="../customXml/item363.xml"/><Relationship Id="rId384" Type="http://schemas.openxmlformats.org/officeDocument/2006/relationships/customXml" Target="../customXml/item384.xml"/><Relationship Id="rId419" Type="http://schemas.openxmlformats.org/officeDocument/2006/relationships/customXml" Target="../customXml/item419.xml"/><Relationship Id="rId202" Type="http://schemas.openxmlformats.org/officeDocument/2006/relationships/customXml" Target="../customXml/item202.xml"/><Relationship Id="rId223" Type="http://schemas.openxmlformats.org/officeDocument/2006/relationships/customXml" Target="../customXml/item223.xml"/><Relationship Id="rId244" Type="http://schemas.openxmlformats.org/officeDocument/2006/relationships/customXml" Target="../customXml/item244.xml"/><Relationship Id="rId430" Type="http://schemas.openxmlformats.org/officeDocument/2006/relationships/customXml" Target="../customXml/item430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265" Type="http://schemas.openxmlformats.org/officeDocument/2006/relationships/customXml" Target="../customXml/item265.xml"/><Relationship Id="rId286" Type="http://schemas.openxmlformats.org/officeDocument/2006/relationships/customXml" Target="../customXml/item286.xml"/><Relationship Id="rId451" Type="http://schemas.openxmlformats.org/officeDocument/2006/relationships/slide" Target="slides/slide13.xml"/><Relationship Id="rId50" Type="http://schemas.openxmlformats.org/officeDocument/2006/relationships/customXml" Target="../customXml/item50.xml"/><Relationship Id="rId104" Type="http://schemas.openxmlformats.org/officeDocument/2006/relationships/customXml" Target="../customXml/item104.xml"/><Relationship Id="rId125" Type="http://schemas.openxmlformats.org/officeDocument/2006/relationships/customXml" Target="../customXml/item125.xml"/><Relationship Id="rId146" Type="http://schemas.openxmlformats.org/officeDocument/2006/relationships/customXml" Target="../customXml/item146.xml"/><Relationship Id="rId167" Type="http://schemas.openxmlformats.org/officeDocument/2006/relationships/customXml" Target="../customXml/item167.xml"/><Relationship Id="rId188" Type="http://schemas.openxmlformats.org/officeDocument/2006/relationships/customXml" Target="../customXml/item188.xml"/><Relationship Id="rId311" Type="http://schemas.openxmlformats.org/officeDocument/2006/relationships/customXml" Target="../customXml/item311.xml"/><Relationship Id="rId332" Type="http://schemas.openxmlformats.org/officeDocument/2006/relationships/customXml" Target="../customXml/item332.xml"/><Relationship Id="rId353" Type="http://schemas.openxmlformats.org/officeDocument/2006/relationships/customXml" Target="../customXml/item353.xml"/><Relationship Id="rId374" Type="http://schemas.openxmlformats.org/officeDocument/2006/relationships/customXml" Target="../customXml/item374.xml"/><Relationship Id="rId395" Type="http://schemas.openxmlformats.org/officeDocument/2006/relationships/customXml" Target="../customXml/item395.xml"/><Relationship Id="rId409" Type="http://schemas.openxmlformats.org/officeDocument/2006/relationships/customXml" Target="../customXml/item409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13" Type="http://schemas.openxmlformats.org/officeDocument/2006/relationships/customXml" Target="../customXml/item213.xml"/><Relationship Id="rId234" Type="http://schemas.openxmlformats.org/officeDocument/2006/relationships/customXml" Target="../customXml/item234.xml"/><Relationship Id="rId420" Type="http://schemas.openxmlformats.org/officeDocument/2006/relationships/customXml" Target="../customXml/item420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55" Type="http://schemas.openxmlformats.org/officeDocument/2006/relationships/customXml" Target="../customXml/item255.xml"/><Relationship Id="rId276" Type="http://schemas.openxmlformats.org/officeDocument/2006/relationships/customXml" Target="../customXml/item276.xml"/><Relationship Id="rId297" Type="http://schemas.openxmlformats.org/officeDocument/2006/relationships/customXml" Target="../customXml/item297.xml"/><Relationship Id="rId441" Type="http://schemas.openxmlformats.org/officeDocument/2006/relationships/slide" Target="slides/slide3.xml"/><Relationship Id="rId462" Type="http://schemas.openxmlformats.org/officeDocument/2006/relationships/theme" Target="theme/theme1.xml"/><Relationship Id="rId40" Type="http://schemas.openxmlformats.org/officeDocument/2006/relationships/customXml" Target="../customXml/item40.xml"/><Relationship Id="rId115" Type="http://schemas.openxmlformats.org/officeDocument/2006/relationships/customXml" Target="../customXml/item115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customXml" Target="../customXml/item178.xml"/><Relationship Id="rId301" Type="http://schemas.openxmlformats.org/officeDocument/2006/relationships/customXml" Target="../customXml/item301.xml"/><Relationship Id="rId322" Type="http://schemas.openxmlformats.org/officeDocument/2006/relationships/customXml" Target="../customXml/item322.xml"/><Relationship Id="rId343" Type="http://schemas.openxmlformats.org/officeDocument/2006/relationships/customXml" Target="../customXml/item343.xml"/><Relationship Id="rId364" Type="http://schemas.openxmlformats.org/officeDocument/2006/relationships/customXml" Target="../customXml/item364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99" Type="http://schemas.openxmlformats.org/officeDocument/2006/relationships/customXml" Target="../customXml/item199.xml"/><Relationship Id="rId203" Type="http://schemas.openxmlformats.org/officeDocument/2006/relationships/customXml" Target="../customXml/item203.xml"/><Relationship Id="rId385" Type="http://schemas.openxmlformats.org/officeDocument/2006/relationships/customXml" Target="../customXml/item385.xml"/><Relationship Id="rId19" Type="http://schemas.openxmlformats.org/officeDocument/2006/relationships/customXml" Target="../customXml/item19.xml"/><Relationship Id="rId224" Type="http://schemas.openxmlformats.org/officeDocument/2006/relationships/customXml" Target="../customXml/item224.xml"/><Relationship Id="rId245" Type="http://schemas.openxmlformats.org/officeDocument/2006/relationships/customXml" Target="../customXml/item245.xml"/><Relationship Id="rId266" Type="http://schemas.openxmlformats.org/officeDocument/2006/relationships/customXml" Target="../customXml/item266.xml"/><Relationship Id="rId287" Type="http://schemas.openxmlformats.org/officeDocument/2006/relationships/customXml" Target="../customXml/item287.xml"/><Relationship Id="rId410" Type="http://schemas.openxmlformats.org/officeDocument/2006/relationships/customXml" Target="../customXml/item410.xml"/><Relationship Id="rId431" Type="http://schemas.openxmlformats.org/officeDocument/2006/relationships/customXml" Target="../customXml/item431.xml"/><Relationship Id="rId452" Type="http://schemas.openxmlformats.org/officeDocument/2006/relationships/slide" Target="slides/slide14.xml"/><Relationship Id="rId30" Type="http://schemas.openxmlformats.org/officeDocument/2006/relationships/customXml" Target="../customXml/item3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customXml" Target="../customXml/item168.xml"/><Relationship Id="rId312" Type="http://schemas.openxmlformats.org/officeDocument/2006/relationships/customXml" Target="../customXml/item312.xml"/><Relationship Id="rId333" Type="http://schemas.openxmlformats.org/officeDocument/2006/relationships/customXml" Target="../customXml/item333.xml"/><Relationship Id="rId354" Type="http://schemas.openxmlformats.org/officeDocument/2006/relationships/customXml" Target="../customXml/item354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189" Type="http://schemas.openxmlformats.org/officeDocument/2006/relationships/customXml" Target="../customXml/item189.xml"/><Relationship Id="rId375" Type="http://schemas.openxmlformats.org/officeDocument/2006/relationships/customXml" Target="../customXml/item375.xml"/><Relationship Id="rId396" Type="http://schemas.openxmlformats.org/officeDocument/2006/relationships/customXml" Target="../customXml/item396.xml"/><Relationship Id="rId3" Type="http://schemas.openxmlformats.org/officeDocument/2006/relationships/customXml" Target="../customXml/item3.xml"/><Relationship Id="rId214" Type="http://schemas.openxmlformats.org/officeDocument/2006/relationships/customXml" Target="../customXml/item214.xml"/><Relationship Id="rId235" Type="http://schemas.openxmlformats.org/officeDocument/2006/relationships/customXml" Target="../customXml/item235.xml"/><Relationship Id="rId256" Type="http://schemas.openxmlformats.org/officeDocument/2006/relationships/customXml" Target="../customXml/item256.xml"/><Relationship Id="rId277" Type="http://schemas.openxmlformats.org/officeDocument/2006/relationships/customXml" Target="../customXml/item277.xml"/><Relationship Id="rId298" Type="http://schemas.openxmlformats.org/officeDocument/2006/relationships/customXml" Target="../customXml/item298.xml"/><Relationship Id="rId400" Type="http://schemas.openxmlformats.org/officeDocument/2006/relationships/customXml" Target="../customXml/item400.xml"/><Relationship Id="rId421" Type="http://schemas.openxmlformats.org/officeDocument/2006/relationships/customXml" Target="../customXml/item421.xml"/><Relationship Id="rId442" Type="http://schemas.openxmlformats.org/officeDocument/2006/relationships/slide" Target="slides/slide4.xml"/><Relationship Id="rId463" Type="http://schemas.openxmlformats.org/officeDocument/2006/relationships/tableStyles" Target="tableStyles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302" Type="http://schemas.openxmlformats.org/officeDocument/2006/relationships/customXml" Target="../customXml/item302.xml"/><Relationship Id="rId323" Type="http://schemas.openxmlformats.org/officeDocument/2006/relationships/customXml" Target="../customXml/item323.xml"/><Relationship Id="rId344" Type="http://schemas.openxmlformats.org/officeDocument/2006/relationships/customXml" Target="../customXml/item344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179" Type="http://schemas.openxmlformats.org/officeDocument/2006/relationships/customXml" Target="../customXml/item179.xml"/><Relationship Id="rId365" Type="http://schemas.openxmlformats.org/officeDocument/2006/relationships/customXml" Target="../customXml/item365.xml"/><Relationship Id="rId386" Type="http://schemas.openxmlformats.org/officeDocument/2006/relationships/customXml" Target="../customXml/item386.xml"/><Relationship Id="rId190" Type="http://schemas.openxmlformats.org/officeDocument/2006/relationships/customXml" Target="../customXml/item190.xml"/><Relationship Id="rId204" Type="http://schemas.openxmlformats.org/officeDocument/2006/relationships/customXml" Target="../customXml/item204.xml"/><Relationship Id="rId225" Type="http://schemas.openxmlformats.org/officeDocument/2006/relationships/customXml" Target="../customXml/item225.xml"/><Relationship Id="rId246" Type="http://schemas.openxmlformats.org/officeDocument/2006/relationships/customXml" Target="../customXml/item246.xml"/><Relationship Id="rId267" Type="http://schemas.openxmlformats.org/officeDocument/2006/relationships/customXml" Target="../customXml/item267.xml"/><Relationship Id="rId288" Type="http://schemas.openxmlformats.org/officeDocument/2006/relationships/customXml" Target="../customXml/item288.xml"/><Relationship Id="rId411" Type="http://schemas.openxmlformats.org/officeDocument/2006/relationships/customXml" Target="../customXml/item411.xml"/><Relationship Id="rId432" Type="http://schemas.openxmlformats.org/officeDocument/2006/relationships/customXml" Target="../customXml/item432.xml"/><Relationship Id="rId453" Type="http://schemas.openxmlformats.org/officeDocument/2006/relationships/slide" Target="slides/slide15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313" Type="http://schemas.openxmlformats.org/officeDocument/2006/relationships/customXml" Target="../customXml/item313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94" Type="http://schemas.openxmlformats.org/officeDocument/2006/relationships/customXml" Target="../customXml/item94.xml"/><Relationship Id="rId148" Type="http://schemas.openxmlformats.org/officeDocument/2006/relationships/customXml" Target="../customXml/item148.xml"/><Relationship Id="rId169" Type="http://schemas.openxmlformats.org/officeDocument/2006/relationships/customXml" Target="../customXml/item169.xml"/><Relationship Id="rId334" Type="http://schemas.openxmlformats.org/officeDocument/2006/relationships/customXml" Target="../customXml/item334.xml"/><Relationship Id="rId355" Type="http://schemas.openxmlformats.org/officeDocument/2006/relationships/customXml" Target="../customXml/item355.xml"/><Relationship Id="rId376" Type="http://schemas.openxmlformats.org/officeDocument/2006/relationships/customXml" Target="../customXml/item376.xml"/><Relationship Id="rId397" Type="http://schemas.openxmlformats.org/officeDocument/2006/relationships/customXml" Target="../customXml/item397.xml"/><Relationship Id="rId4" Type="http://schemas.openxmlformats.org/officeDocument/2006/relationships/customXml" Target="../customXml/item4.xml"/><Relationship Id="rId180" Type="http://schemas.openxmlformats.org/officeDocument/2006/relationships/customXml" Target="../customXml/item180.xml"/><Relationship Id="rId215" Type="http://schemas.openxmlformats.org/officeDocument/2006/relationships/customXml" Target="../customXml/item215.xml"/><Relationship Id="rId236" Type="http://schemas.openxmlformats.org/officeDocument/2006/relationships/customXml" Target="../customXml/item236.xml"/><Relationship Id="rId257" Type="http://schemas.openxmlformats.org/officeDocument/2006/relationships/customXml" Target="../customXml/item257.xml"/><Relationship Id="rId278" Type="http://schemas.openxmlformats.org/officeDocument/2006/relationships/customXml" Target="../customXml/item278.xml"/><Relationship Id="rId401" Type="http://schemas.openxmlformats.org/officeDocument/2006/relationships/customXml" Target="../customXml/item401.xml"/><Relationship Id="rId422" Type="http://schemas.openxmlformats.org/officeDocument/2006/relationships/customXml" Target="../customXml/item422.xml"/><Relationship Id="rId443" Type="http://schemas.openxmlformats.org/officeDocument/2006/relationships/slide" Target="slides/slide5.xml"/><Relationship Id="rId303" Type="http://schemas.openxmlformats.org/officeDocument/2006/relationships/customXml" Target="../customXml/item303.xml"/><Relationship Id="rId42" Type="http://schemas.openxmlformats.org/officeDocument/2006/relationships/customXml" Target="../customXml/item42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345" Type="http://schemas.openxmlformats.org/officeDocument/2006/relationships/customXml" Target="../customXml/item345.xml"/><Relationship Id="rId387" Type="http://schemas.openxmlformats.org/officeDocument/2006/relationships/customXml" Target="../customXml/item387.xml"/><Relationship Id="rId191" Type="http://schemas.openxmlformats.org/officeDocument/2006/relationships/customXml" Target="../customXml/item191.xml"/><Relationship Id="rId205" Type="http://schemas.openxmlformats.org/officeDocument/2006/relationships/customXml" Target="../customXml/item205.xml"/><Relationship Id="rId247" Type="http://schemas.openxmlformats.org/officeDocument/2006/relationships/customXml" Target="../customXml/item247.xml"/><Relationship Id="rId412" Type="http://schemas.openxmlformats.org/officeDocument/2006/relationships/customXml" Target="../customXml/item412.xml"/><Relationship Id="rId107" Type="http://schemas.openxmlformats.org/officeDocument/2006/relationships/customXml" Target="../customXml/item107.xml"/><Relationship Id="rId289" Type="http://schemas.openxmlformats.org/officeDocument/2006/relationships/customXml" Target="../customXml/item289.xml"/><Relationship Id="rId454" Type="http://schemas.openxmlformats.org/officeDocument/2006/relationships/slide" Target="slides/slide16.xml"/><Relationship Id="rId11" Type="http://schemas.openxmlformats.org/officeDocument/2006/relationships/customXml" Target="../customXml/item11.xml"/><Relationship Id="rId53" Type="http://schemas.openxmlformats.org/officeDocument/2006/relationships/customXml" Target="../customXml/item53.xml"/><Relationship Id="rId149" Type="http://schemas.openxmlformats.org/officeDocument/2006/relationships/customXml" Target="../customXml/item149.xml"/><Relationship Id="rId314" Type="http://schemas.openxmlformats.org/officeDocument/2006/relationships/customXml" Target="../customXml/item314.xml"/><Relationship Id="rId356" Type="http://schemas.openxmlformats.org/officeDocument/2006/relationships/customXml" Target="../customXml/item356.xml"/><Relationship Id="rId398" Type="http://schemas.openxmlformats.org/officeDocument/2006/relationships/customXml" Target="../customXml/item398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216" Type="http://schemas.openxmlformats.org/officeDocument/2006/relationships/customXml" Target="../customXml/item216.xml"/><Relationship Id="rId423" Type="http://schemas.openxmlformats.org/officeDocument/2006/relationships/customXml" Target="../customXml/item423.xml"/><Relationship Id="rId258" Type="http://schemas.openxmlformats.org/officeDocument/2006/relationships/customXml" Target="../customXml/item258.xml"/><Relationship Id="rId22" Type="http://schemas.openxmlformats.org/officeDocument/2006/relationships/customXml" Target="../customXml/item22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325" Type="http://schemas.openxmlformats.org/officeDocument/2006/relationships/customXml" Target="../customXml/item325.xml"/><Relationship Id="rId367" Type="http://schemas.openxmlformats.org/officeDocument/2006/relationships/customXml" Target="../customXml/item367.xml"/><Relationship Id="rId171" Type="http://schemas.openxmlformats.org/officeDocument/2006/relationships/customXml" Target="../customXml/item171.xml"/><Relationship Id="rId227" Type="http://schemas.openxmlformats.org/officeDocument/2006/relationships/customXml" Target="../customXml/item227.xml"/><Relationship Id="rId269" Type="http://schemas.openxmlformats.org/officeDocument/2006/relationships/customXml" Target="../customXml/item269.xml"/><Relationship Id="rId434" Type="http://schemas.openxmlformats.org/officeDocument/2006/relationships/customXml" Target="../customXml/item434.xml"/><Relationship Id="rId33" Type="http://schemas.openxmlformats.org/officeDocument/2006/relationships/customXml" Target="../customXml/item33.xml"/><Relationship Id="rId129" Type="http://schemas.openxmlformats.org/officeDocument/2006/relationships/customXml" Target="../customXml/item129.xml"/><Relationship Id="rId280" Type="http://schemas.openxmlformats.org/officeDocument/2006/relationships/customXml" Target="../customXml/item280.xml"/><Relationship Id="rId336" Type="http://schemas.openxmlformats.org/officeDocument/2006/relationships/customXml" Target="../customXml/item336.xml"/><Relationship Id="rId75" Type="http://schemas.openxmlformats.org/officeDocument/2006/relationships/customXml" Target="../customXml/item75.xml"/><Relationship Id="rId140" Type="http://schemas.openxmlformats.org/officeDocument/2006/relationships/customXml" Target="../customXml/item140.xml"/><Relationship Id="rId182" Type="http://schemas.openxmlformats.org/officeDocument/2006/relationships/customXml" Target="../customXml/item182.xml"/><Relationship Id="rId378" Type="http://schemas.openxmlformats.org/officeDocument/2006/relationships/customXml" Target="../customXml/item378.xml"/><Relationship Id="rId403" Type="http://schemas.openxmlformats.org/officeDocument/2006/relationships/customXml" Target="../customXml/item403.xml"/><Relationship Id="rId6" Type="http://schemas.openxmlformats.org/officeDocument/2006/relationships/customXml" Target="../customXml/item6.xml"/><Relationship Id="rId238" Type="http://schemas.openxmlformats.org/officeDocument/2006/relationships/customXml" Target="../customXml/item238.xml"/><Relationship Id="rId445" Type="http://schemas.openxmlformats.org/officeDocument/2006/relationships/slide" Target="slides/slide7.xml"/><Relationship Id="rId291" Type="http://schemas.openxmlformats.org/officeDocument/2006/relationships/customXml" Target="../customXml/item291.xml"/><Relationship Id="rId305" Type="http://schemas.openxmlformats.org/officeDocument/2006/relationships/customXml" Target="../customXml/item305.xml"/><Relationship Id="rId347" Type="http://schemas.openxmlformats.org/officeDocument/2006/relationships/customXml" Target="../customXml/item3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7" rIns="91416" bIns="4570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7" rIns="91416" bIns="457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7" rIns="91416" bIns="4570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7" rIns="91416" bIns="457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CA231F-C610-42BB-B0E4-4F4839BF84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20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2" tIns="46577" rIns="93152" bIns="46577" numCol="1" anchor="t" anchorCtr="0" compatLnSpc="1">
            <a:prstTxWarp prst="textNoShape">
              <a:avLst/>
            </a:prstTxWarp>
          </a:bodyPr>
          <a:lstStyle>
            <a:lvl1pPr defTabSz="931629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2" tIns="46577" rIns="93152" bIns="46577" numCol="1" anchor="t" anchorCtr="0" compatLnSpc="1">
            <a:prstTxWarp prst="textNoShape">
              <a:avLst/>
            </a:prstTxWarp>
          </a:bodyPr>
          <a:lstStyle>
            <a:lvl1pPr algn="r" defTabSz="931629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38150" y="4416425"/>
            <a:ext cx="62865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2" tIns="46577" rIns="93152" bIns="465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2" tIns="46577" rIns="93152" bIns="46577" numCol="1" anchor="b" anchorCtr="0" compatLnSpc="1">
            <a:prstTxWarp prst="textNoShape">
              <a:avLst/>
            </a:prstTxWarp>
          </a:bodyPr>
          <a:lstStyle>
            <a:lvl1pPr defTabSz="931629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2" tIns="46577" rIns="93152" bIns="46577" numCol="1" anchor="b" anchorCtr="0" compatLnSpc="1">
            <a:prstTxWarp prst="textNoShape">
              <a:avLst/>
            </a:prstTxWarp>
          </a:bodyPr>
          <a:lstStyle>
            <a:lvl1pPr algn="r" defTabSz="931629">
              <a:defRPr sz="1200"/>
            </a:lvl1pPr>
          </a:lstStyle>
          <a:p>
            <a:pPr>
              <a:defRPr/>
            </a:pPr>
            <a:fld id="{DE3F6C90-C1AA-46C0-AB51-8C3BAA1D2B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280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41" indent="-285708" defTabSz="9301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33" indent="-228567" defTabSz="9301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65" indent="-228567" defTabSz="9301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99" indent="-228567" defTabSz="9301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32" indent="-228567" defTabSz="93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364" indent="-228567" defTabSz="93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498" indent="-228567" defTabSz="93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630" indent="-228567" defTabSz="93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3BD671-6F1D-497D-BA9F-C762CF785F37}" type="slidenum">
              <a:rPr lang="en-US" smtClean="0"/>
              <a:pPr eaLnBrk="1" hangingPunct="1"/>
              <a:t>1</a:t>
            </a:fld>
            <a:endParaRPr lang="en-US" dirty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000" dirty="0"/>
              <a:t>Agenda </a:t>
            </a:r>
            <a:r>
              <a:rPr lang="en-US" sz="1000" dirty="0"/>
              <a:t>today: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1000" dirty="0"/>
              <a:t>Big picture, a little NNIP and my perspective, walk through 3 categories of work that are needed for places to build and take advantage of community information</a:t>
            </a:r>
            <a:endParaRPr lang="en-US" kern="0" dirty="0" smtClean="0">
              <a:solidFill>
                <a:srgbClr val="002060"/>
              </a:solidFill>
            </a:endParaRPr>
          </a:p>
          <a:p>
            <a:pPr marL="1092557" lvl="2" indent="-367246" eaLnBrk="1" hangingPunct="1">
              <a:spcAft>
                <a:spcPct val="20000"/>
              </a:spcAft>
            </a:pPr>
            <a:endParaRPr lang="en-US" kern="0" dirty="0" smtClean="0">
              <a:solidFill>
                <a:srgbClr val="002060"/>
              </a:solidFill>
            </a:endParaRPr>
          </a:p>
          <a:p>
            <a:pPr eaLnBrk="1" hangingPunct="1"/>
            <a:endParaRPr lang="en-US" sz="10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Not going to read through each one, but just shows the range (these are all collective action, not </a:t>
            </a:r>
            <a:r>
              <a:rPr lang="en-US" dirty="0" err="1"/>
              <a:t>indiv</a:t>
            </a:r>
            <a:r>
              <a:rPr lang="en-US" dirty="0"/>
              <a:t> decisions)</a:t>
            </a:r>
          </a:p>
          <a:p>
            <a:pPr lvl="0"/>
            <a:endParaRPr lang="en-US" dirty="0"/>
          </a:p>
          <a:p>
            <a:pPr lvl="0"/>
            <a:r>
              <a:rPr lang="en-US" b="1" i="1" dirty="0"/>
              <a:t>Apply the data to achieve impact</a:t>
            </a:r>
            <a:r>
              <a:rPr lang="en-US" dirty="0"/>
              <a:t>. The most visible payoffs (tip of iceberg)</a:t>
            </a:r>
          </a:p>
          <a:p>
            <a:pPr lvl="0"/>
            <a:r>
              <a:rPr lang="en-US" dirty="0"/>
              <a:t>to be applying the data to address local policy problems</a:t>
            </a:r>
          </a:p>
          <a:p>
            <a:pPr lvl="0"/>
            <a:r>
              <a:rPr lang="en-US" dirty="0"/>
              <a:t>local stakeholders need data to identify emerging issues and target resources and investments efficiently. </a:t>
            </a:r>
          </a:p>
          <a:p>
            <a:endParaRPr lang="en-US" dirty="0" smtClean="0"/>
          </a:p>
          <a:p>
            <a:pPr defTabSz="881390">
              <a:defRPr/>
            </a:pPr>
            <a:r>
              <a:rPr lang="en-US" dirty="0" smtClean="0"/>
              <a:t>Examples:</a:t>
            </a:r>
            <a:r>
              <a:rPr lang="en-US" baseline="0" dirty="0" smtClean="0"/>
              <a:t>  </a:t>
            </a:r>
            <a:r>
              <a:rPr lang="en-US" dirty="0" smtClean="0"/>
              <a:t>issue-oriented action coalitions – affordable housing, obesity, school readiness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F6C90-C1AA-46C0-AB51-8C3BAA1D2B7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922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41" indent="-285708" defTabSz="9301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33" indent="-228567" defTabSz="9301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9965" indent="-228567" defTabSz="9301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099" indent="-228567" defTabSz="9301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232" indent="-228567" defTabSz="93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364" indent="-228567" defTabSz="93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498" indent="-228567" defTabSz="93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630" indent="-228567" defTabSz="93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B506762-FB86-4285-8DA6-AC4522FE5E1A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000" dirty="0">
                <a:latin typeface="Arial" pitchFamily="34" charset="0"/>
              </a:rPr>
              <a:t>Part of reentry mapping network (DATES)</a:t>
            </a:r>
          </a:p>
          <a:p>
            <a:pPr eaLnBrk="1" hangingPunct="1"/>
            <a:r>
              <a:rPr lang="en-US" sz="1000" dirty="0">
                <a:latin typeface="Arial" pitchFamily="34" charset="0"/>
              </a:rPr>
              <a:t>San Diego, CA: San Diego Association of Governments participated</a:t>
            </a:r>
          </a:p>
          <a:p>
            <a:pPr eaLnBrk="1" hangingPunct="1"/>
            <a:endParaRPr lang="en-US" sz="1000" i="1" dirty="0">
              <a:latin typeface="Arial" pitchFamily="34" charset="0"/>
            </a:endParaRPr>
          </a:p>
          <a:p>
            <a:pPr eaLnBrk="1" hangingPunct="1"/>
            <a:endParaRPr lang="en-US" sz="1000" i="1" dirty="0">
              <a:latin typeface="Arial" pitchFamily="34" charset="0"/>
            </a:endParaRPr>
          </a:p>
          <a:p>
            <a:pPr eaLnBrk="1" hangingPunct="1"/>
            <a:r>
              <a:rPr lang="en-US" sz="1000" i="1" dirty="0">
                <a:latin typeface="Arial" pitchFamily="34" charset="0"/>
              </a:rPr>
              <a:t>There were 1,316 children in Providence who had a parent sentenced in 2008</a:t>
            </a:r>
          </a:p>
          <a:p>
            <a:pPr eaLnBrk="1" hangingPunct="1"/>
            <a:r>
              <a:rPr lang="en-US" sz="1000" dirty="0">
                <a:latin typeface="Arial" pitchFamily="34" charset="0"/>
              </a:rPr>
              <a:t>50 parents were disqualified each month</a:t>
            </a:r>
          </a:p>
          <a:p>
            <a:pPr eaLnBrk="1" hangingPunct="1"/>
            <a:endParaRPr lang="en-US" sz="1000" dirty="0">
              <a:latin typeface="Arial" pitchFamily="34" charset="0"/>
            </a:endParaRPr>
          </a:p>
          <a:p>
            <a:pPr eaLnBrk="1" hangingPunct="1"/>
            <a:r>
              <a:rPr lang="en-US" sz="1000" dirty="0">
                <a:latin typeface="Arial" pitchFamily="34" charset="0"/>
              </a:rPr>
              <a:t>In RI, individuals convicted of selling or distributing drugs were </a:t>
            </a:r>
            <a:r>
              <a:rPr lang="en-US" sz="1000" i="1" dirty="0">
                <a:latin typeface="Arial" pitchFamily="34" charset="0"/>
              </a:rPr>
              <a:t>permanently </a:t>
            </a:r>
            <a:r>
              <a:rPr lang="en-US" sz="1000" dirty="0">
                <a:latin typeface="Arial" pitchFamily="34" charset="0"/>
              </a:rPr>
              <a:t>barred from receiving cash assistance or Food Stamps.</a:t>
            </a:r>
          </a:p>
          <a:p>
            <a:pPr eaLnBrk="1" hangingPunct="1"/>
            <a:r>
              <a:rPr lang="en-US" sz="1000" dirty="0">
                <a:latin typeface="Arial" pitchFamily="34" charset="0"/>
              </a:rPr>
              <a:t>*successful reentry, help at-risk children and families, &amp; financial analysis about total cost</a:t>
            </a:r>
          </a:p>
          <a:p>
            <a:pPr eaLnBrk="1" hangingPunct="1"/>
            <a:r>
              <a:rPr lang="en-US" sz="1000" b="1" dirty="0">
                <a:latin typeface="Arial" pitchFamily="34" charset="0"/>
              </a:rPr>
              <a:t>FIP and Food Stamps are a pivotal transitional support for ex-offenders returning to</a:t>
            </a:r>
          </a:p>
          <a:p>
            <a:pPr eaLnBrk="1" hangingPunct="1"/>
            <a:r>
              <a:rPr lang="en-US" sz="1000" b="1" dirty="0">
                <a:latin typeface="Arial" pitchFamily="34" charset="0"/>
              </a:rPr>
              <a:t>Rhode Island’s communities. </a:t>
            </a:r>
            <a:r>
              <a:rPr lang="en-US" sz="1000" dirty="0">
                <a:latin typeface="Arial" pitchFamily="34" charset="0"/>
              </a:rPr>
              <a:t>The pressures on ex-offenders are immense. Following release,</a:t>
            </a:r>
          </a:p>
          <a:p>
            <a:pPr eaLnBrk="1" hangingPunct="1"/>
            <a:r>
              <a:rPr lang="en-US" sz="1000" dirty="0">
                <a:latin typeface="Arial" pitchFamily="34" charset="0"/>
              </a:rPr>
              <a:t>inmates must secure employment, housing, clothing, means of transportation, and food, among</a:t>
            </a:r>
          </a:p>
          <a:p>
            <a:pPr eaLnBrk="1" hangingPunct="1"/>
            <a:r>
              <a:rPr lang="en-US" sz="1000" dirty="0">
                <a:latin typeface="Arial" pitchFamily="34" charset="0"/>
              </a:rPr>
              <a:t>other necessities. The pressures on parents are even more dramatic. FIP and Food Stamps</a:t>
            </a:r>
          </a:p>
          <a:p>
            <a:pPr eaLnBrk="1" hangingPunct="1"/>
            <a:r>
              <a:rPr lang="en-US" sz="1000" dirty="0">
                <a:latin typeface="Arial" pitchFamily="34" charset="0"/>
              </a:rPr>
              <a:t>support they need to provide for their families. </a:t>
            </a:r>
          </a:p>
          <a:p>
            <a:pPr eaLnBrk="1" hangingPunct="1"/>
            <a:r>
              <a:rPr lang="en-US" sz="1000" b="1" dirty="0">
                <a:latin typeface="Arial" pitchFamily="34" charset="0"/>
              </a:rPr>
              <a:t>Supporting ex-offenders during re-entry reduces future costs of incarceration by reducing</a:t>
            </a:r>
          </a:p>
          <a:p>
            <a:pPr eaLnBrk="1" hangingPunct="1"/>
            <a:r>
              <a:rPr lang="en-US" sz="1000" b="1" dirty="0">
                <a:latin typeface="Arial" pitchFamily="34" charset="0"/>
              </a:rPr>
              <a:t>recidivism.</a:t>
            </a:r>
            <a:endParaRPr lang="en-US" sz="1000" dirty="0">
              <a:latin typeface="Arial" pitchFamily="34" charset="0"/>
            </a:endParaRPr>
          </a:p>
          <a:p>
            <a:pPr eaLnBrk="1" hangingPunct="1"/>
            <a:endParaRPr lang="en-US" sz="10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41" indent="-285708" defTabSz="9301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33" indent="-228567" defTabSz="9301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9965" indent="-228567" defTabSz="9301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099" indent="-228567" defTabSz="9301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232" indent="-228567" defTabSz="93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364" indent="-228567" defTabSz="93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498" indent="-228567" defTabSz="93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630" indent="-228567" defTabSz="93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D3CAD59-7864-48ED-83CC-C7C04A6B4DDF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3971926" y="8829676"/>
            <a:ext cx="3033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223" tIns="46433" rIns="93223" bIns="46433" anchor="b"/>
          <a:lstStyle>
            <a:lvl1pPr defTabSz="455613" eaLnBrk="0" hangingPunct="0">
              <a:tabLst>
                <a:tab pos="0" algn="l"/>
                <a:tab pos="455613" algn="l"/>
                <a:tab pos="912813" algn="l"/>
                <a:tab pos="1366838" algn="l"/>
                <a:tab pos="1824038" algn="l"/>
                <a:tab pos="2279650" algn="l"/>
                <a:tab pos="2736850" algn="l"/>
                <a:tab pos="3192463" algn="l"/>
                <a:tab pos="3648075" algn="l"/>
                <a:tab pos="4105275" algn="l"/>
                <a:tab pos="4560888" algn="l"/>
                <a:tab pos="5018088" algn="l"/>
                <a:tab pos="5473700" algn="l"/>
                <a:tab pos="5929313" algn="l"/>
                <a:tab pos="6384925" algn="l"/>
                <a:tab pos="6842125" algn="l"/>
                <a:tab pos="7297738" algn="l"/>
                <a:tab pos="7754938" algn="l"/>
                <a:tab pos="8210550" algn="l"/>
                <a:tab pos="8666163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5613" eaLnBrk="0" hangingPunct="0">
              <a:tabLst>
                <a:tab pos="0" algn="l"/>
                <a:tab pos="455613" algn="l"/>
                <a:tab pos="912813" algn="l"/>
                <a:tab pos="1366838" algn="l"/>
                <a:tab pos="1824038" algn="l"/>
                <a:tab pos="2279650" algn="l"/>
                <a:tab pos="2736850" algn="l"/>
                <a:tab pos="3192463" algn="l"/>
                <a:tab pos="3648075" algn="l"/>
                <a:tab pos="4105275" algn="l"/>
                <a:tab pos="4560888" algn="l"/>
                <a:tab pos="5018088" algn="l"/>
                <a:tab pos="5473700" algn="l"/>
                <a:tab pos="5929313" algn="l"/>
                <a:tab pos="6384925" algn="l"/>
                <a:tab pos="6842125" algn="l"/>
                <a:tab pos="7297738" algn="l"/>
                <a:tab pos="7754938" algn="l"/>
                <a:tab pos="8210550" algn="l"/>
                <a:tab pos="8666163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5613" eaLnBrk="0" hangingPunct="0">
              <a:tabLst>
                <a:tab pos="0" algn="l"/>
                <a:tab pos="455613" algn="l"/>
                <a:tab pos="912813" algn="l"/>
                <a:tab pos="1366838" algn="l"/>
                <a:tab pos="1824038" algn="l"/>
                <a:tab pos="2279650" algn="l"/>
                <a:tab pos="2736850" algn="l"/>
                <a:tab pos="3192463" algn="l"/>
                <a:tab pos="3648075" algn="l"/>
                <a:tab pos="4105275" algn="l"/>
                <a:tab pos="4560888" algn="l"/>
                <a:tab pos="5018088" algn="l"/>
                <a:tab pos="5473700" algn="l"/>
                <a:tab pos="5929313" algn="l"/>
                <a:tab pos="6384925" algn="l"/>
                <a:tab pos="6842125" algn="l"/>
                <a:tab pos="7297738" algn="l"/>
                <a:tab pos="7754938" algn="l"/>
                <a:tab pos="8210550" algn="l"/>
                <a:tab pos="8666163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5613" eaLnBrk="0" hangingPunct="0">
              <a:tabLst>
                <a:tab pos="0" algn="l"/>
                <a:tab pos="455613" algn="l"/>
                <a:tab pos="912813" algn="l"/>
                <a:tab pos="1366838" algn="l"/>
                <a:tab pos="1824038" algn="l"/>
                <a:tab pos="2279650" algn="l"/>
                <a:tab pos="2736850" algn="l"/>
                <a:tab pos="3192463" algn="l"/>
                <a:tab pos="3648075" algn="l"/>
                <a:tab pos="4105275" algn="l"/>
                <a:tab pos="4560888" algn="l"/>
                <a:tab pos="5018088" algn="l"/>
                <a:tab pos="5473700" algn="l"/>
                <a:tab pos="5929313" algn="l"/>
                <a:tab pos="6384925" algn="l"/>
                <a:tab pos="6842125" algn="l"/>
                <a:tab pos="7297738" algn="l"/>
                <a:tab pos="7754938" algn="l"/>
                <a:tab pos="8210550" algn="l"/>
                <a:tab pos="8666163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5613" eaLnBrk="0" hangingPunct="0">
              <a:tabLst>
                <a:tab pos="0" algn="l"/>
                <a:tab pos="455613" algn="l"/>
                <a:tab pos="912813" algn="l"/>
                <a:tab pos="1366838" algn="l"/>
                <a:tab pos="1824038" algn="l"/>
                <a:tab pos="2279650" algn="l"/>
                <a:tab pos="2736850" algn="l"/>
                <a:tab pos="3192463" algn="l"/>
                <a:tab pos="3648075" algn="l"/>
                <a:tab pos="4105275" algn="l"/>
                <a:tab pos="4560888" algn="l"/>
                <a:tab pos="5018088" algn="l"/>
                <a:tab pos="5473700" algn="l"/>
                <a:tab pos="5929313" algn="l"/>
                <a:tab pos="6384925" algn="l"/>
                <a:tab pos="6842125" algn="l"/>
                <a:tab pos="7297738" algn="l"/>
                <a:tab pos="7754938" algn="l"/>
                <a:tab pos="8210550" algn="l"/>
                <a:tab pos="8666163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2813" algn="l"/>
                <a:tab pos="1366838" algn="l"/>
                <a:tab pos="1824038" algn="l"/>
                <a:tab pos="2279650" algn="l"/>
                <a:tab pos="2736850" algn="l"/>
                <a:tab pos="3192463" algn="l"/>
                <a:tab pos="3648075" algn="l"/>
                <a:tab pos="4105275" algn="l"/>
                <a:tab pos="4560888" algn="l"/>
                <a:tab pos="5018088" algn="l"/>
                <a:tab pos="5473700" algn="l"/>
                <a:tab pos="5929313" algn="l"/>
                <a:tab pos="6384925" algn="l"/>
                <a:tab pos="6842125" algn="l"/>
                <a:tab pos="7297738" algn="l"/>
                <a:tab pos="7754938" algn="l"/>
                <a:tab pos="8210550" algn="l"/>
                <a:tab pos="8666163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2813" algn="l"/>
                <a:tab pos="1366838" algn="l"/>
                <a:tab pos="1824038" algn="l"/>
                <a:tab pos="2279650" algn="l"/>
                <a:tab pos="2736850" algn="l"/>
                <a:tab pos="3192463" algn="l"/>
                <a:tab pos="3648075" algn="l"/>
                <a:tab pos="4105275" algn="l"/>
                <a:tab pos="4560888" algn="l"/>
                <a:tab pos="5018088" algn="l"/>
                <a:tab pos="5473700" algn="l"/>
                <a:tab pos="5929313" algn="l"/>
                <a:tab pos="6384925" algn="l"/>
                <a:tab pos="6842125" algn="l"/>
                <a:tab pos="7297738" algn="l"/>
                <a:tab pos="7754938" algn="l"/>
                <a:tab pos="8210550" algn="l"/>
                <a:tab pos="8666163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2813" algn="l"/>
                <a:tab pos="1366838" algn="l"/>
                <a:tab pos="1824038" algn="l"/>
                <a:tab pos="2279650" algn="l"/>
                <a:tab pos="2736850" algn="l"/>
                <a:tab pos="3192463" algn="l"/>
                <a:tab pos="3648075" algn="l"/>
                <a:tab pos="4105275" algn="l"/>
                <a:tab pos="4560888" algn="l"/>
                <a:tab pos="5018088" algn="l"/>
                <a:tab pos="5473700" algn="l"/>
                <a:tab pos="5929313" algn="l"/>
                <a:tab pos="6384925" algn="l"/>
                <a:tab pos="6842125" algn="l"/>
                <a:tab pos="7297738" algn="l"/>
                <a:tab pos="7754938" algn="l"/>
                <a:tab pos="8210550" algn="l"/>
                <a:tab pos="8666163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2813" algn="l"/>
                <a:tab pos="1366838" algn="l"/>
                <a:tab pos="1824038" algn="l"/>
                <a:tab pos="2279650" algn="l"/>
                <a:tab pos="2736850" algn="l"/>
                <a:tab pos="3192463" algn="l"/>
                <a:tab pos="3648075" algn="l"/>
                <a:tab pos="4105275" algn="l"/>
                <a:tab pos="4560888" algn="l"/>
                <a:tab pos="5018088" algn="l"/>
                <a:tab pos="5473700" algn="l"/>
                <a:tab pos="5929313" algn="l"/>
                <a:tab pos="6384925" algn="l"/>
                <a:tab pos="6842125" algn="l"/>
                <a:tab pos="7297738" algn="l"/>
                <a:tab pos="7754938" algn="l"/>
                <a:tab pos="8210550" algn="l"/>
                <a:tab pos="8666163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AD49A66-4F07-4DC3-A766-ABFE93762F34}" type="slidenum">
              <a:rPr lang="en-US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 hangingPunct="1"/>
              <a:t>12</a:t>
            </a:fld>
            <a:endParaRPr lang="en-US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588" name="Text Box 3"/>
          <p:cNvSpPr txBox="1">
            <a:spLocks noChangeArrowheads="1"/>
          </p:cNvSpPr>
          <p:nvPr/>
        </p:nvSpPr>
        <p:spPr bwMode="auto">
          <a:xfrm>
            <a:off x="1181101" y="700088"/>
            <a:ext cx="4651375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117" tIns="44059" rIns="88117" bIns="44059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2800">
              <a:latin typeface="Times New Roman" pitchFamily="18" charset="0"/>
            </a:endParaRPr>
          </a:p>
        </p:txBody>
      </p:sp>
      <p:sp>
        <p:nvSpPr>
          <p:cNvPr id="49159" name="Text Box 4"/>
          <p:cNvSpPr txBox="1">
            <a:spLocks noGrp="1" noChangeArrowheads="1"/>
          </p:cNvSpPr>
          <p:nvPr>
            <p:ph type="body"/>
          </p:nvPr>
        </p:nvSpPr>
        <p:spPr>
          <a:xfrm>
            <a:off x="701675" y="4418014"/>
            <a:ext cx="5608638" cy="6821487"/>
          </a:xfrm>
          <a:ln/>
        </p:spPr>
        <p:txBody>
          <a:bodyPr lIns="93223" tIns="46433" rIns="93223" bIns="46433"/>
          <a:lstStyle/>
          <a:p>
            <a:r>
              <a:rPr lang="en-US" dirty="0" smtClean="0"/>
              <a:t>Map of the share of chronically absent elementary school students by census tract of where the student lived – not by school location.</a:t>
            </a:r>
          </a:p>
          <a:p>
            <a:endParaRPr lang="en-US" dirty="0" smtClean="0"/>
          </a:p>
          <a:p>
            <a:r>
              <a:rPr lang="en-US" dirty="0" smtClean="0"/>
              <a:t>Darkest shade had 20% of more of their children chronically absent in this school year.</a:t>
            </a:r>
          </a:p>
          <a:p>
            <a:endParaRPr lang="en-US" dirty="0" smtClean="0"/>
          </a:p>
          <a:p>
            <a:r>
              <a:rPr lang="en-US" dirty="0" err="1" smtClean="0"/>
              <a:t>Impt</a:t>
            </a:r>
            <a:r>
              <a:rPr lang="en-US" dirty="0" smtClean="0"/>
              <a:t> b/c Root of the problem may differ </a:t>
            </a:r>
            <a:r>
              <a:rPr lang="en-US" dirty="0" err="1" smtClean="0"/>
              <a:t>ngh</a:t>
            </a:r>
            <a:r>
              <a:rPr lang="en-US" dirty="0" smtClean="0"/>
              <a:t> by </a:t>
            </a:r>
            <a:r>
              <a:rPr lang="en-US" dirty="0" err="1" smtClean="0"/>
              <a:t>ngh</a:t>
            </a:r>
            <a:r>
              <a:rPr lang="en-US" dirty="0" smtClean="0"/>
              <a:t>.  By understanding the patterns, interventions can be tailored to fit the neighborhood </a:t>
            </a:r>
            <a:r>
              <a:rPr lang="en-US" dirty="0" smtClean="0"/>
              <a:t>context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transpotaion</a:t>
            </a:r>
            <a:r>
              <a:rPr lang="en-US" baseline="0" dirty="0" smtClean="0"/>
              <a:t>, childcare health)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Developed weekly tools</a:t>
            </a:r>
          </a:p>
          <a:p>
            <a:r>
              <a:rPr lang="en-US" dirty="0" smtClean="0"/>
              <a:t>Action</a:t>
            </a:r>
            <a:r>
              <a:rPr lang="en-US" baseline="0" dirty="0" smtClean="0"/>
              <a:t> plan – parents, teachers, </a:t>
            </a:r>
            <a:r>
              <a:rPr lang="en-US" baseline="0" dirty="0" err="1" smtClean="0"/>
              <a:t>comm</a:t>
            </a:r>
            <a:r>
              <a:rPr lang="en-US" baseline="0" dirty="0" smtClean="0"/>
              <a:t> groups, service agencies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F6C90-C1AA-46C0-AB51-8C3BAA1D2B7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011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Sust</a:t>
            </a:r>
            <a:r>
              <a:rPr lang="en-US" dirty="0" smtClean="0"/>
              <a:t> </a:t>
            </a:r>
            <a:r>
              <a:rPr lang="en-US" dirty="0" err="1" smtClean="0"/>
              <a:t>Comm</a:t>
            </a:r>
            <a:endParaRPr lang="en-US" dirty="0" smtClean="0"/>
          </a:p>
          <a:p>
            <a:r>
              <a:rPr lang="en-US" dirty="0" smtClean="0"/>
              <a:t>Initial divisions</a:t>
            </a:r>
          </a:p>
          <a:p>
            <a:r>
              <a:rPr lang="en-US" dirty="0" smtClean="0"/>
              <a:t>Made economic argument</a:t>
            </a:r>
          </a:p>
          <a:p>
            <a:endParaRPr lang="en-US" dirty="0" smtClean="0"/>
          </a:p>
          <a:p>
            <a:r>
              <a:rPr lang="en-US" dirty="0" err="1" smtClean="0"/>
              <a:t>Rel</a:t>
            </a:r>
            <a:r>
              <a:rPr lang="en-US" baseline="0" dirty="0" smtClean="0"/>
              <a:t> with Boston indicators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Equity points in </a:t>
            </a:r>
            <a:r>
              <a:rPr lang="en-US" baseline="0" dirty="0" err="1" smtClean="0"/>
              <a:t>grantmaking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F6C90-C1AA-46C0-AB51-8C3BAA1D2B7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087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Use data to strengthen civic capacity and governance</a:t>
            </a:r>
            <a:r>
              <a:rPr lang="en-US" dirty="0"/>
              <a:t>. </a:t>
            </a:r>
          </a:p>
          <a:p>
            <a:endParaRPr lang="en-US" dirty="0"/>
          </a:p>
          <a:p>
            <a:pPr eaLnBrk="1" hangingPunct="1">
              <a:spcBef>
                <a:spcPct val="5000"/>
              </a:spcBef>
              <a:spcAft>
                <a:spcPts val="1157"/>
              </a:spcAft>
            </a:pPr>
            <a:r>
              <a:rPr lang="en-US" dirty="0"/>
              <a:t>NNIP partners also work to cultivate the overall local capacity for informed action. Improving systems, not just 1 program</a:t>
            </a:r>
          </a:p>
          <a:p>
            <a:pPr eaLnBrk="1" hangingPunct="1">
              <a:spcBef>
                <a:spcPct val="5000"/>
              </a:spcBef>
              <a:spcAft>
                <a:spcPts val="1157"/>
              </a:spcAft>
            </a:pPr>
            <a:endParaRPr lang="en-US" dirty="0"/>
          </a:p>
          <a:p>
            <a:pPr eaLnBrk="1" hangingPunct="1">
              <a:spcBef>
                <a:spcPct val="5000"/>
              </a:spcBef>
              <a:spcAft>
                <a:spcPts val="1157"/>
              </a:spcAft>
            </a:pPr>
            <a:r>
              <a:rPr lang="en-US" dirty="0"/>
              <a:t>This includes enhancing the data capacities of other local institutions and promoting a culture of learning and collaboration.</a:t>
            </a:r>
          </a:p>
          <a:p>
            <a:pPr defTabSz="881390">
              <a:defRPr/>
            </a:pPr>
            <a:endParaRPr lang="en-US" dirty="0"/>
          </a:p>
          <a:p>
            <a:pPr defTabSz="881390">
              <a:defRPr/>
            </a:pPr>
            <a:r>
              <a:rPr lang="en-US" dirty="0"/>
              <a:t>Training – more formal around certain topic (head start), or skill set (MetroPulse videos)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F6C90-C1AA-46C0-AB51-8C3BAA1D2B7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922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of this is more amorphous, but there are specific</a:t>
            </a:r>
            <a:r>
              <a:rPr lang="en-US" baseline="0" dirty="0" smtClean="0"/>
              <a:t> actions/new tools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Training, Data Days,</a:t>
            </a:r>
            <a:r>
              <a:rPr lang="en-US" baseline="0" dirty="0" smtClean="0"/>
              <a:t> Online communication tools, community journalism</a:t>
            </a:r>
            <a:br>
              <a:rPr lang="en-US" baseline="0" dirty="0" smtClean="0"/>
            </a:br>
            <a:endParaRPr lang="en-US" baseline="0" dirty="0" smtClean="0"/>
          </a:p>
          <a:p>
            <a:r>
              <a:rPr lang="en-US" baseline="0" dirty="0" smtClean="0"/>
              <a:t>Citizen engagement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F6C90-C1AA-46C0-AB51-8C3BAA1D2B7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5732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more than </a:t>
            </a:r>
            <a:r>
              <a:rPr lang="en-US" smtClean="0"/>
              <a:t>open data </a:t>
            </a:r>
            <a:r>
              <a:rPr lang="en-US" baseline="0" smtClean="0"/>
              <a:t> -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Opporutnies</a:t>
            </a:r>
            <a:r>
              <a:rPr lang="en-US" baseline="0" dirty="0" smtClean="0"/>
              <a:t> and challenges (reinforcing power structure)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F6C90-C1AA-46C0-AB51-8C3BAA1D2B7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9228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Here’s our web site where you can find out more about NNIP and our partners</a:t>
            </a:r>
          </a:p>
          <a:p>
            <a:r>
              <a:rPr lang="en-US" dirty="0" smtClean="0"/>
              <a:t>www.NeighborhoodIndicators.org 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41" indent="-285708" defTabSz="9301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33" indent="-228567" defTabSz="9301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65" indent="-228567" defTabSz="9301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99" indent="-228567" defTabSz="9301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32" indent="-228567" defTabSz="93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364" indent="-228567" defTabSz="93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498" indent="-228567" defTabSz="93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630" indent="-228567" defTabSz="93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A127BE-19CE-4EC8-AFA4-715E8D6AFA65}" type="slidenum">
              <a:rPr lang="en-US" smtClean="0"/>
              <a:pPr eaLnBrk="1" hangingPunct="1"/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In particular, there is an issue area page to help you connect directly with specific content areas in which our partners work.</a:t>
            </a:r>
          </a:p>
          <a:p>
            <a:endParaRPr lang="en-US" dirty="0" smtClean="0"/>
          </a:p>
          <a:p>
            <a:r>
              <a:rPr lang="en-US" dirty="0" smtClean="0"/>
              <a:t>Sections</a:t>
            </a:r>
            <a:r>
              <a:rPr lang="en-US" baseline="0" dirty="0" smtClean="0"/>
              <a:t> on promise Neighborhoods and Sustainable Communities</a:t>
            </a: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41" indent="-285708" defTabSz="9301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33" indent="-228567" defTabSz="9301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65" indent="-228567" defTabSz="9301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99" indent="-228567" defTabSz="9301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32" indent="-228567" defTabSz="93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364" indent="-228567" defTabSz="93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498" indent="-228567" defTabSz="93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630" indent="-228567" defTabSz="93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E287F5-F3F8-4450-9B01-3CFDD54BAF75}" type="slidenum">
              <a:rPr lang="en-US" smtClean="0"/>
              <a:pPr eaLnBrk="1" hangingPunct="1"/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Start with big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F6C90-C1AA-46C0-AB51-8C3BAA1D2B7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47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881390">
              <a:defRPr/>
            </a:pPr>
            <a:r>
              <a:rPr lang="en-US" dirty="0" smtClean="0"/>
              <a:t>Give some background so you understand my</a:t>
            </a:r>
            <a:r>
              <a:rPr lang="en-US" baseline="0" dirty="0" smtClean="0"/>
              <a:t> perspective</a:t>
            </a:r>
          </a:p>
          <a:p>
            <a:pPr marL="0" lvl="1" defTabSz="881390">
              <a:defRPr/>
            </a:pPr>
            <a:endParaRPr lang="en-US" dirty="0" smtClean="0">
              <a:solidFill>
                <a:srgbClr val="002060"/>
              </a:solidFill>
            </a:endParaRPr>
          </a:p>
          <a:p>
            <a:pPr marL="0" lvl="1" defTabSz="881390">
              <a:defRPr/>
            </a:pPr>
            <a:r>
              <a:rPr lang="en-US" dirty="0" smtClean="0">
                <a:solidFill>
                  <a:srgbClr val="002060"/>
                </a:solidFill>
              </a:rPr>
              <a:t>Direct</a:t>
            </a:r>
            <a:r>
              <a:rPr lang="en-US" baseline="0" dirty="0" smtClean="0">
                <a:solidFill>
                  <a:srgbClr val="002060"/>
                </a:solidFill>
              </a:rPr>
              <a:t> NNIP – a network of local partners</a:t>
            </a:r>
            <a:endParaRPr lang="en-US" baseline="0" dirty="0" smtClean="0">
              <a:solidFill>
                <a:srgbClr val="002060"/>
              </a:solidFill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F6C90-C1AA-46C0-AB51-8C3BAA1D2B7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171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5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41" indent="-285708" defTabSz="92855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33" indent="-228567" defTabSz="92855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65" indent="-228567" defTabSz="92855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99" indent="-228567" defTabSz="92855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32" indent="-228567" defTabSz="928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364" indent="-228567" defTabSz="928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498" indent="-228567" defTabSz="928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630" indent="-228567" defTabSz="928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88DDAE-039C-4CFA-9099-9D3557ADD492}" type="slidenum">
              <a:rPr lang="en-US" smtClean="0"/>
              <a:pPr eaLnBrk="1" hangingPunct="1"/>
              <a:t>4</a:t>
            </a:fld>
            <a:endParaRPr lang="en-US" dirty="0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5039" y="4419600"/>
            <a:ext cx="514032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2" tIns="45149" rIns="91902" bIns="45149"/>
          <a:lstStyle/>
          <a:p>
            <a:pPr marL="0" lvl="1" defTabSz="881390" eaLnBrk="1" hangingPunct="1">
              <a:defRPr/>
            </a:pPr>
            <a:r>
              <a:rPr lang="en-US" sz="1100" dirty="0">
                <a:solidFill>
                  <a:srgbClr val="002060"/>
                </a:solidFill>
              </a:rPr>
              <a:t>Network is supported by the Annie E. Casey and the John D. and Catherine T MacArthur Foundations</a:t>
            </a:r>
          </a:p>
          <a:p>
            <a:pPr eaLnBrk="1" hangingPunct="1">
              <a:defRPr/>
            </a:pPr>
            <a:r>
              <a:rPr lang="en-US" sz="1100" dirty="0"/>
              <a:t>Bullet 1:  Started with 6 partners, now at 37</a:t>
            </a:r>
          </a:p>
          <a:p>
            <a:pPr eaLnBrk="1" hangingPunct="1">
              <a:defRPr/>
            </a:pPr>
            <a:endParaRPr lang="en-US" sz="1100" dirty="0"/>
          </a:p>
          <a:p>
            <a:pPr eaLnBrk="1" hangingPunct="1"/>
            <a:r>
              <a:rPr lang="en-US" sz="1100" dirty="0"/>
              <a:t>Three necessary components to success (e.g. three-legged stool)</a:t>
            </a:r>
          </a:p>
          <a:p>
            <a:pPr eaLnBrk="1" hangingPunct="1">
              <a:defRPr/>
            </a:pPr>
            <a:endParaRPr lang="en-US" sz="1100" dirty="0"/>
          </a:p>
          <a:p>
            <a:pPr eaLnBrk="1" hangingPunct="1">
              <a:defRPr/>
            </a:pPr>
            <a:r>
              <a:rPr lang="en-US" sz="1100" i="1" dirty="0"/>
              <a:t>Institutions</a:t>
            </a:r>
            <a:r>
              <a:rPr lang="en-US" sz="1100" dirty="0"/>
              <a:t>:  </a:t>
            </a:r>
          </a:p>
          <a:p>
            <a:pPr marL="168401" indent="-168401">
              <a:buFont typeface="Arial" pitchFamily="34" charset="0"/>
              <a:buChar char="•"/>
              <a:defRPr/>
            </a:pPr>
            <a:r>
              <a:rPr lang="en-US" sz="1100" dirty="0"/>
              <a:t>The partners are housed in various types of institutions – universities, independent nonprofits, local funders.  </a:t>
            </a:r>
          </a:p>
          <a:p>
            <a:pPr marL="168401" indent="-168401">
              <a:buFont typeface="Arial" pitchFamily="34" charset="0"/>
              <a:buChar char="•"/>
              <a:defRPr/>
            </a:pPr>
            <a:r>
              <a:rPr lang="en-US" sz="1100" dirty="0"/>
              <a:t>But whatever the home, they are all respected organizations with a long-term stake in their community. </a:t>
            </a:r>
          </a:p>
          <a:p>
            <a:pPr eaLnBrk="1" hangingPunct="1">
              <a:defRPr/>
            </a:pPr>
            <a:endParaRPr lang="en-US" sz="1100" dirty="0"/>
          </a:p>
          <a:p>
            <a:pPr defTabSz="898137">
              <a:defRPr/>
            </a:pPr>
            <a:r>
              <a:rPr lang="en-US" sz="1100" i="1" dirty="0"/>
              <a:t>Data</a:t>
            </a:r>
            <a:r>
              <a:rPr lang="en-US" sz="1100" dirty="0"/>
              <a:t>: </a:t>
            </a:r>
          </a:p>
          <a:p>
            <a:pPr marL="168401" indent="-168401" defTabSz="898137">
              <a:buFont typeface="Arial" pitchFamily="34" charset="0"/>
              <a:buChar char="•"/>
              <a:defRPr/>
            </a:pPr>
            <a:r>
              <a:rPr lang="en-US" sz="1100" dirty="0"/>
              <a:t>Partners all recurrently collect local government data at the address or small area-level on a range of issues – housing, schools, crime, etc.  </a:t>
            </a:r>
          </a:p>
          <a:p>
            <a:pPr marL="168401" indent="-168401" defTabSz="898137">
              <a:buFont typeface="Arial" pitchFamily="34" charset="0"/>
              <a:buChar char="•"/>
              <a:defRPr/>
            </a:pPr>
            <a:r>
              <a:rPr lang="en-US" sz="1100" dirty="0"/>
              <a:t>They handle confidential data responsibly, summing up individual-level data to neighborhood indicators to share broadly. </a:t>
            </a:r>
          </a:p>
          <a:p>
            <a:pPr marL="168401" indent="-168401" defTabSz="898137">
              <a:buFont typeface="Arial" pitchFamily="34" charset="0"/>
              <a:buChar char="•"/>
              <a:defRPr/>
            </a:pPr>
            <a:r>
              <a:rPr lang="en-US" sz="1100" dirty="0">
                <a:cs typeface="Arial" pitchFamily="34" charset="0"/>
              </a:rPr>
              <a:t>There is an economy of scale to having one group provide the service for the community. </a:t>
            </a:r>
          </a:p>
          <a:p>
            <a:pPr marL="168401" indent="-168401" defTabSz="898137">
              <a:buFont typeface="Arial" pitchFamily="34" charset="0"/>
              <a:buChar char="•"/>
              <a:defRPr/>
            </a:pPr>
            <a:r>
              <a:rPr lang="en-US" sz="1100" dirty="0">
                <a:cs typeface="Arial" pitchFamily="34" charset="0"/>
              </a:rPr>
              <a:t>The systems are built incrementally, so partners have different sets of data depending on local context. </a:t>
            </a:r>
            <a:endParaRPr lang="en-US" sz="1100" dirty="0"/>
          </a:p>
          <a:p>
            <a:pPr defTabSz="898137">
              <a:defRPr/>
            </a:pPr>
            <a:endParaRPr lang="en-US" sz="1100" dirty="0"/>
          </a:p>
          <a:p>
            <a:pPr defTabSz="898137">
              <a:defRPr/>
            </a:pPr>
            <a:r>
              <a:rPr lang="en-US" sz="1100" i="1" dirty="0"/>
              <a:t>Mission</a:t>
            </a:r>
            <a:r>
              <a:rPr lang="en-US" sz="1100" dirty="0"/>
              <a:t>:</a:t>
            </a:r>
          </a:p>
          <a:p>
            <a:pPr marL="280667" indent="-280667" defTabSz="898137">
              <a:buFont typeface="Arial" pitchFamily="34" charset="0"/>
              <a:buChar char="•"/>
              <a:defRPr/>
            </a:pPr>
            <a:r>
              <a:rPr lang="en-US" sz="1100" dirty="0"/>
              <a:t>NNIP partners’ values drive all the hard work of acquiring and organizing the data.  The point is to get the information used  - whether for policymaking, community building, program planning.</a:t>
            </a:r>
          </a:p>
          <a:p>
            <a:pPr marL="280667" indent="-280667">
              <a:spcAft>
                <a:spcPct val="20000"/>
              </a:spcAft>
              <a:buFont typeface="Arial" pitchFamily="34" charset="0"/>
              <a:buChar char="•"/>
            </a:pPr>
            <a:r>
              <a:rPr lang="en-US" sz="1100" dirty="0"/>
              <a:t>The founding NNIP partners recognized that not everyone had equal access to information.  Focus began with and remains on low-income </a:t>
            </a:r>
            <a:r>
              <a:rPr lang="en-US" sz="1100" dirty="0" err="1"/>
              <a:t>nghs</a:t>
            </a:r>
            <a:r>
              <a:rPr lang="en-US" sz="1100" dirty="0"/>
              <a:t> that have traditionally not had access to data or training to use data. (democratizing information)</a:t>
            </a:r>
          </a:p>
          <a:p>
            <a:pPr marL="280667" indent="-280667">
              <a:spcAft>
                <a:spcPct val="20000"/>
              </a:spcAft>
              <a:buFont typeface="Arial" pitchFamily="34" charset="0"/>
              <a:buChar char="•"/>
            </a:pPr>
            <a:r>
              <a:rPr lang="en-US" sz="1100" dirty="0"/>
              <a:t>But partners serve wide range of clients - helping citywide nonprofits and even gov’t agencies find and use data in their decisions.</a:t>
            </a:r>
          </a:p>
          <a:p>
            <a:pPr marL="280667" indent="-280667">
              <a:spcAft>
                <a:spcPct val="20000"/>
              </a:spcAft>
              <a:buFont typeface="Arial" pitchFamily="34" charset="0"/>
              <a:buChar char="•"/>
            </a:pPr>
            <a:endParaRPr lang="en-US" sz="1100" dirty="0"/>
          </a:p>
          <a:p>
            <a:pPr>
              <a:spcAft>
                <a:spcPct val="20000"/>
              </a:spcAft>
            </a:pPr>
            <a:r>
              <a:rPr lang="en-US" sz="1100" i="1" dirty="0"/>
              <a:t>Network</a:t>
            </a:r>
            <a:r>
              <a:rPr lang="en-US" sz="1100" dirty="0"/>
              <a:t>:</a:t>
            </a:r>
          </a:p>
          <a:p>
            <a:pPr marL="280667" indent="-280667">
              <a:spcAft>
                <a:spcPct val="20000"/>
              </a:spcAft>
              <a:buFont typeface="Arial" pitchFamily="34" charset="0"/>
              <a:buChar char="•"/>
            </a:pPr>
            <a:r>
              <a:rPr lang="en-US" sz="1100" dirty="0"/>
              <a:t>UI coordinates the network:  organizes partner meetings, helps new partners get started, develops cross-site projects, and serves as a national advocate for the importance of local capacity to use data to inform community action. </a:t>
            </a:r>
          </a:p>
          <a:p>
            <a:pPr>
              <a:spcAft>
                <a:spcPct val="20000"/>
              </a:spcAft>
            </a:pPr>
            <a:endParaRPr lang="en-US" sz="1100" dirty="0"/>
          </a:p>
          <a:p>
            <a:pPr marL="358731" indent="-367181">
              <a:spcAft>
                <a:spcPct val="20000"/>
              </a:spcAft>
              <a:buFont typeface="Arial" pitchFamily="34" charset="0"/>
              <a:buChar char="•"/>
            </a:pPr>
            <a:endParaRPr lang="en-US" sz="1100" dirty="0"/>
          </a:p>
        </p:txBody>
      </p:sp>
      <p:sp>
        <p:nvSpPr>
          <p:cNvPr id="2458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30737" cy="34734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Citywide</a:t>
            </a:r>
            <a:r>
              <a:rPr lang="en-US" baseline="0" dirty="0" smtClean="0"/>
              <a:t> numbers mask differences across </a:t>
            </a:r>
            <a:r>
              <a:rPr lang="en-US" baseline="0" dirty="0" err="1" smtClean="0"/>
              <a:t>ngh</a:t>
            </a:r>
            <a:r>
              <a:rPr lang="en-US" baseline="0" dirty="0" smtClean="0"/>
              <a:t>, are not very helpful for crafting solutions.  City indicator could be the same, while some </a:t>
            </a:r>
            <a:r>
              <a:rPr lang="en-US" baseline="0" dirty="0" err="1" smtClean="0"/>
              <a:t>ngh</a:t>
            </a:r>
            <a:r>
              <a:rPr lang="en-US" baseline="0" dirty="0" smtClean="0"/>
              <a:t> conditions get worse and others get better.  Or the problem moves.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Many problems don’t have simple solutions.</a:t>
            </a:r>
          </a:p>
          <a:p>
            <a:pPr marL="165261" indent="-165261">
              <a:buFont typeface="Arial" panose="020B0604020202020204" pitchFamily="34" charset="0"/>
              <a:buChar char="•"/>
            </a:pPr>
            <a:r>
              <a:rPr lang="en-US" baseline="0" dirty="0" smtClean="0"/>
              <a:t>Example:   If there’s a high obesity rate, could be lack of access to healthy foods or too many </a:t>
            </a:r>
            <a:r>
              <a:rPr lang="en-US" baseline="0" dirty="0" err="1" smtClean="0"/>
              <a:t>unhelathy</a:t>
            </a:r>
            <a:r>
              <a:rPr lang="en-US" baseline="0" dirty="0" smtClean="0"/>
              <a:t> options.  Or could be lack of open space or high crime  in the parks. Or nutrition education, school PE policies</a:t>
            </a:r>
          </a:p>
          <a:p>
            <a:pPr marL="165261" indent="-165261">
              <a:buFont typeface="Arial" panose="020B0604020202020204" pitchFamily="34" charset="0"/>
              <a:buChar char="•"/>
            </a:pPr>
            <a:r>
              <a:rPr lang="en-US" baseline="0" dirty="0" smtClean="0"/>
              <a:t>We can only make real progress by working together.  </a:t>
            </a:r>
          </a:p>
          <a:p>
            <a:pPr marL="165261" indent="-165261">
              <a:buFont typeface="Arial" panose="020B0604020202020204" pitchFamily="34" charset="0"/>
              <a:buChar char="•"/>
            </a:pPr>
            <a:r>
              <a:rPr lang="en-US" baseline="0" dirty="0" smtClean="0"/>
              <a:t>Data can spur collaboration.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Just access to data on a website is not enough – how to understand, question the data, ask for relevant data for their concerns.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F6C90-C1AA-46C0-AB51-8C3BAA1D2B7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91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mix of role for different sectors/organizations</a:t>
            </a:r>
          </a:p>
          <a:p>
            <a:endParaRPr lang="en-US" dirty="0"/>
          </a:p>
          <a:p>
            <a:r>
              <a:rPr lang="en-US" dirty="0"/>
              <a:t>Mix of strong/weak</a:t>
            </a:r>
          </a:p>
          <a:p>
            <a:endParaRPr lang="en-US" dirty="0" smtClean="0"/>
          </a:p>
          <a:p>
            <a:r>
              <a:rPr lang="en-US" dirty="0" smtClean="0"/>
              <a:t>In no order…..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F6C90-C1AA-46C0-AB51-8C3BAA1D2B7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987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strategy paper laid out three main ways to advance the information environment</a:t>
            </a:r>
          </a:p>
          <a:p>
            <a:endParaRPr lang="en-US" dirty="0"/>
          </a:p>
          <a:p>
            <a:r>
              <a:rPr lang="en-US" dirty="0"/>
              <a:t>I’ll walk through them.  This is my first attempt at describing the broader model (so I may slip back out of habit), but my examples will be from partners in the network.  (other examples without data intermediary out there).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F6C90-C1AA-46C0-AB51-8C3BAA1D2B7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47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0695" indent="-440695" defTabSz="881390" eaLnBrk="1" hangingPunct="1">
              <a:spcAft>
                <a:spcPct val="20000"/>
              </a:spcAft>
              <a:defRPr/>
            </a:pPr>
            <a:r>
              <a:rPr lang="en-US" b="1" i="1" dirty="0"/>
              <a:t>Assemble, transform and disseminate data</a:t>
            </a:r>
            <a:r>
              <a:rPr lang="en-US" dirty="0"/>
              <a:t>. Accessing data from multiple agencies through open data portals or data sharing agreements is the first step. </a:t>
            </a:r>
          </a:p>
          <a:p>
            <a:pPr marL="440695" indent="-440695" eaLnBrk="1" hangingPunct="1">
              <a:spcAft>
                <a:spcPct val="20000"/>
              </a:spcAft>
            </a:pPr>
            <a:endParaRPr lang="en-US" kern="0" dirty="0">
              <a:solidFill>
                <a:srgbClr val="002060"/>
              </a:solidFill>
            </a:endParaRPr>
          </a:p>
          <a:p>
            <a:pPr marL="440695" indent="-440695" defTabSz="881390" eaLnBrk="1" hangingPunct="1">
              <a:spcAft>
                <a:spcPct val="20000"/>
              </a:spcAft>
            </a:pPr>
            <a:r>
              <a:rPr lang="en-US" kern="0" dirty="0">
                <a:solidFill>
                  <a:srgbClr val="002060"/>
                </a:solidFill>
              </a:rPr>
              <a:t>Wide array of data:  </a:t>
            </a:r>
          </a:p>
          <a:p>
            <a:pPr marL="440695" indent="-440695" eaLnBrk="1" hangingPunct="1">
              <a:spcAft>
                <a:spcPct val="20000"/>
              </a:spcAft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002060"/>
                </a:solidFill>
              </a:rPr>
              <a:t>Confidential data (schools, health)</a:t>
            </a:r>
          </a:p>
          <a:p>
            <a:pPr marL="440695" indent="-440695" eaLnBrk="1" hangingPunct="1">
              <a:spcAft>
                <a:spcPct val="20000"/>
              </a:spcAft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002060"/>
                </a:solidFill>
              </a:rPr>
              <a:t>Integrated Data Systems (identifiable linked data)</a:t>
            </a:r>
          </a:p>
          <a:p>
            <a:pPr marL="440695" indent="-440695" eaLnBrk="1" hangingPunct="1">
              <a:spcAft>
                <a:spcPct val="20000"/>
              </a:spcAft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002060"/>
                </a:solidFill>
              </a:rPr>
              <a:t>Community-generated data (vacancy surveys, asset mapping)</a:t>
            </a:r>
          </a:p>
          <a:p>
            <a:pPr marL="440695" indent="-440695" eaLnBrk="1" hangingPunct="1">
              <a:spcAft>
                <a:spcPct val="20000"/>
              </a:spcAft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002060"/>
                </a:solidFill>
              </a:rPr>
              <a:t>Program data (client characteristics, services provided)</a:t>
            </a:r>
          </a:p>
          <a:p>
            <a:pPr marL="440695" indent="-440695" eaLnBrk="1" hangingPunct="1">
              <a:spcAft>
                <a:spcPct val="20000"/>
              </a:spcAft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002060"/>
                </a:solidFill>
              </a:rPr>
              <a:t>Survey data (attitudes, perceptions, quality of life)</a:t>
            </a:r>
          </a:p>
          <a:p>
            <a:pPr marL="440695" indent="-440695" eaLnBrk="1" hangingPunct="1">
              <a:spcAft>
                <a:spcPct val="20000"/>
              </a:spcAft>
            </a:pPr>
            <a:endParaRPr lang="en-US" kern="0" dirty="0">
              <a:solidFill>
                <a:srgbClr val="002060"/>
              </a:solidFill>
            </a:endParaRPr>
          </a:p>
          <a:p>
            <a:pPr marL="440695" indent="-440695" eaLnBrk="1" hangingPunct="1">
              <a:spcAft>
                <a:spcPct val="20000"/>
              </a:spcAft>
              <a:buFont typeface="Arial" pitchFamily="34" charset="0"/>
              <a:buChar char="•"/>
            </a:pPr>
            <a:endParaRPr lang="en-US" kern="0" dirty="0">
              <a:solidFill>
                <a:srgbClr val="002060"/>
              </a:solidFill>
            </a:endParaRPr>
          </a:p>
          <a:p>
            <a:pPr eaLnBrk="1" hangingPunct="1">
              <a:spcAft>
                <a:spcPct val="20000"/>
              </a:spcAft>
            </a:pPr>
            <a:r>
              <a:rPr lang="en-US" kern="0" dirty="0">
                <a:solidFill>
                  <a:srgbClr val="002060"/>
                </a:solidFill>
              </a:rPr>
              <a:t>Example:   </a:t>
            </a:r>
            <a:r>
              <a:rPr lang="en-US" dirty="0"/>
              <a:t>Clean and aggregate raw data (including confidential sources) to create indicators</a:t>
            </a:r>
          </a:p>
          <a:p>
            <a:pPr eaLnBrk="1" hangingPunct="1">
              <a:spcAft>
                <a:spcPct val="20000"/>
              </a:spcAft>
            </a:pPr>
            <a:r>
              <a:rPr lang="en-US" kern="0" dirty="0">
                <a:solidFill>
                  <a:srgbClr val="002060"/>
                </a:solidFill>
              </a:rPr>
              <a:t>Others are more complex query systems or APIs targeted at developers</a:t>
            </a:r>
          </a:p>
          <a:p>
            <a:pPr eaLnBrk="1" hangingPunct="1">
              <a:spcAft>
                <a:spcPct val="20000"/>
              </a:spcAft>
            </a:pPr>
            <a:endParaRPr lang="en-US" kern="0" dirty="0">
              <a:solidFill>
                <a:srgbClr val="002060"/>
              </a:solidFill>
            </a:endParaRPr>
          </a:p>
          <a:p>
            <a:pPr eaLnBrk="1" hangingPunct="1">
              <a:spcAft>
                <a:spcPct val="20000"/>
              </a:spcAft>
            </a:pPr>
            <a:endParaRPr lang="en-US" kern="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F6C90-C1AA-46C0-AB51-8C3BAA1D2B7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47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881390"/>
            <a:r>
              <a:rPr lang="en-US" dirty="0"/>
              <a:t>Combine different datasets or datasets over time for new insights – code violations, assessors, sales, permits, tax liens</a:t>
            </a:r>
          </a:p>
          <a:p>
            <a:pPr marL="0" lvl="1" defTabSz="881390"/>
            <a:endParaRPr lang="en-US" dirty="0"/>
          </a:p>
          <a:p>
            <a:pPr marL="0" lvl="1" defTabSz="881390"/>
            <a:r>
              <a:rPr lang="en-US" dirty="0"/>
              <a:t>Public and private section</a:t>
            </a:r>
          </a:p>
          <a:p>
            <a:endParaRPr lang="en-US" dirty="0" smtClean="0"/>
          </a:p>
          <a:p>
            <a:r>
              <a:rPr lang="en-US" dirty="0" smtClean="0"/>
              <a:t>Tailored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govt</a:t>
            </a:r>
            <a:r>
              <a:rPr lang="en-US" baseline="0" dirty="0" smtClean="0"/>
              <a:t> staff, </a:t>
            </a:r>
            <a:r>
              <a:rPr lang="en-US" baseline="0" dirty="0" err="1" smtClean="0"/>
              <a:t>comm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dev</a:t>
            </a:r>
            <a:r>
              <a:rPr lang="en-US" baseline="0" dirty="0" smtClean="0"/>
              <a:t>, land bank, </a:t>
            </a:r>
            <a:r>
              <a:rPr lang="en-US" baseline="0" dirty="0" err="1" smtClean="0"/>
              <a:t>ngh</a:t>
            </a:r>
            <a:r>
              <a:rPr lang="en-US" baseline="0" dirty="0" smtClean="0"/>
              <a:t> groups</a:t>
            </a:r>
          </a:p>
          <a:p>
            <a:endParaRPr lang="en-US" dirty="0" smtClean="0"/>
          </a:p>
          <a:p>
            <a:r>
              <a:rPr lang="en-US" dirty="0" smtClean="0"/>
              <a:t>Updated daily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F6C90-C1AA-46C0-AB51-8C3BAA1D2B7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00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8D849-FCCA-4921-915C-6075FE7ECA1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5335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84D6D-5F90-4F40-B35C-5437EB42F7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8968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9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9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6F1EB-5F9A-4C76-BBE4-6C5B01AD802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879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ED88A-239E-4D95-8722-01E9A5A417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8565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0F89C-EB31-4541-8924-9F34DAE92B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073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4813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84703-111F-4997-987E-BACCD8BECA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987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41477" y="6248400"/>
            <a:ext cx="2133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F8923-7FBA-4DC7-9409-39812D0DC97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0521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21F6B-802E-49CC-A39E-5A22F11AA2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8969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0B375-30E8-4DE3-90CB-0C24FA85AE4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58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336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CFBEE-7DDB-460F-98D7-1AFE8DE8EE3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833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9DE37-CE78-4DC1-BFAC-ACC8F64E20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162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81A2C620-BA49-4BF8-BFCD-3F457394E3D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5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5" cy="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5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5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5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5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5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83" r:id="rId7"/>
    <p:sldLayoutId id="2147484176" r:id="rId8"/>
    <p:sldLayoutId id="2147484177" r:id="rId9"/>
    <p:sldLayoutId id="2147484178" r:id="rId10"/>
    <p:sldLayoutId id="2147484179" r:id="rId11"/>
    <p:sldLayoutId id="2147484180" r:id="rId12"/>
    <p:sldLayoutId id="214748418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egionalindicators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tmp"/><Relationship Id="rId7" Type="http://schemas.openxmlformats.org/officeDocument/2006/relationships/image" Target="../media/image17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m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ighborhoodindicators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ighborhoodindicators.org/activities/issue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33413"/>
            <a:ext cx="7175500" cy="2133600"/>
          </a:xfrm>
        </p:spPr>
        <p:txBody>
          <a:bodyPr/>
          <a:lstStyle/>
          <a:p>
            <a:pPr eaLnBrk="1" hangingPunct="1"/>
            <a:r>
              <a:rPr lang="en-US" sz="4000" i="1" dirty="0" smtClean="0"/>
              <a:t>Community Information Infrastructure</a:t>
            </a:r>
            <a:endParaRPr lang="en-US" sz="3000" i="1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2125" y="3008313"/>
            <a:ext cx="6737350" cy="2936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Kathy Pettit, The Urban Institute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Chicago Council on Global Affairs, Emerging Leaders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October 4, 2013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ctr"/>
            <a:r>
              <a:rPr lang="en-US" sz="3400" dirty="0" smtClean="0"/>
              <a:t>Achieving </a:t>
            </a:r>
            <a:r>
              <a:rPr lang="en-US" sz="3400" dirty="0" smtClean="0"/>
              <a:t>impact with data</a:t>
            </a:r>
            <a:endParaRPr lang="en-US" sz="3400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20000" cy="4873752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A</a:t>
            </a:r>
            <a:r>
              <a:rPr lang="en-US" dirty="0" smtClean="0"/>
              <a:t>dvocacy </a:t>
            </a:r>
            <a:r>
              <a:rPr lang="en-US" dirty="0" smtClean="0"/>
              <a:t>group </a:t>
            </a:r>
            <a:r>
              <a:rPr lang="en-US" dirty="0" smtClean="0"/>
              <a:t>gets new insight </a:t>
            </a:r>
            <a:r>
              <a:rPr lang="en-US" dirty="0" smtClean="0"/>
              <a:t>on local </a:t>
            </a:r>
            <a:r>
              <a:rPr lang="en-US" dirty="0" smtClean="0"/>
              <a:t>issue from public indicators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/>
              <a:t>N</a:t>
            </a:r>
            <a:r>
              <a:rPr lang="en-US" dirty="0" smtClean="0"/>
              <a:t>onprofit </a:t>
            </a:r>
            <a:r>
              <a:rPr lang="en-US" dirty="0" smtClean="0"/>
              <a:t>d</a:t>
            </a:r>
            <a:r>
              <a:rPr lang="en-US" dirty="0" smtClean="0"/>
              <a:t>evelops performance </a:t>
            </a:r>
            <a:r>
              <a:rPr lang="en-US" dirty="0" smtClean="0"/>
              <a:t>management </a:t>
            </a:r>
            <a:r>
              <a:rPr lang="en-US" dirty="0" smtClean="0"/>
              <a:t>system for its programs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/>
              <a:t>G</a:t>
            </a:r>
            <a:r>
              <a:rPr lang="en-US" dirty="0" smtClean="0"/>
              <a:t>overnment </a:t>
            </a:r>
            <a:r>
              <a:rPr lang="en-US" dirty="0" smtClean="0"/>
              <a:t>agencies </a:t>
            </a:r>
            <a:r>
              <a:rPr lang="en-US" dirty="0" smtClean="0"/>
              <a:t>have decisionmaking tools tailoring the data for them to improve </a:t>
            </a:r>
            <a:r>
              <a:rPr lang="en-US" dirty="0" smtClean="0"/>
              <a:t>operations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Funders determin</a:t>
            </a:r>
            <a:r>
              <a:rPr lang="en-US" dirty="0" smtClean="0"/>
              <a:t>e </a:t>
            </a:r>
            <a:r>
              <a:rPr lang="en-US" dirty="0" smtClean="0"/>
              <a:t>target </a:t>
            </a:r>
            <a:r>
              <a:rPr lang="en-US" dirty="0" smtClean="0"/>
              <a:t>neighborhoods or </a:t>
            </a:r>
            <a:r>
              <a:rPr lang="en-US" dirty="0" smtClean="0"/>
              <a:t>populations based on criteria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Community i</a:t>
            </a:r>
            <a:r>
              <a:rPr lang="en-US" dirty="0" smtClean="0"/>
              <a:t>ndicators </a:t>
            </a:r>
            <a:r>
              <a:rPr lang="en-US" dirty="0" smtClean="0"/>
              <a:t>project </a:t>
            </a:r>
            <a:r>
              <a:rPr lang="en-US" dirty="0" smtClean="0"/>
              <a:t>identifies new </a:t>
            </a:r>
            <a:r>
              <a:rPr lang="en-US" dirty="0"/>
              <a:t>emerging </a:t>
            </a:r>
            <a:r>
              <a:rPr lang="en-US" dirty="0" smtClean="0"/>
              <a:t>issues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Issue-oriented </a:t>
            </a:r>
            <a:r>
              <a:rPr lang="en-US" dirty="0" smtClean="0"/>
              <a:t>action </a:t>
            </a:r>
            <a:r>
              <a:rPr lang="en-US" dirty="0" smtClean="0"/>
              <a:t>coalitions create strategies based on current data and trends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Many more…</a:t>
            </a:r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 lvl="1">
              <a:spcAft>
                <a:spcPts val="1200"/>
              </a:spcAft>
            </a:pPr>
            <a:endParaRPr lang="en-US" dirty="0" smtClean="0"/>
          </a:p>
          <a:p>
            <a:pPr lvl="1">
              <a:spcAft>
                <a:spcPts val="120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67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8"/>
          <p:cNvGrpSpPr>
            <a:grpSpLocks/>
          </p:cNvGrpSpPr>
          <p:nvPr/>
        </p:nvGrpSpPr>
        <p:grpSpPr bwMode="auto">
          <a:xfrm>
            <a:off x="3657600" y="457200"/>
            <a:ext cx="5410200" cy="5562600"/>
            <a:chOff x="3352800" y="1143000"/>
            <a:chExt cx="5037693" cy="5257800"/>
          </a:xfrm>
        </p:grpSpPr>
        <p:pic>
          <p:nvPicPr>
            <p:cNvPr id="1434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1143000"/>
              <a:ext cx="4809093" cy="525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352800" y="4648200"/>
              <a:ext cx="1905395" cy="167607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4339" name="Text Box 10"/>
          <p:cNvSpPr txBox="1">
            <a:spLocks noChangeArrowheads="1"/>
          </p:cNvSpPr>
          <p:nvPr/>
        </p:nvSpPr>
        <p:spPr bwMode="auto">
          <a:xfrm>
            <a:off x="304800" y="533400"/>
            <a:ext cx="3733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</a:rPr>
              <a:t>Advocate for </a:t>
            </a:r>
          </a:p>
          <a:p>
            <a:pPr algn="ctr" eaLnBrk="1" hangingPunct="1"/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</a:rPr>
              <a:t>Legal Reform</a:t>
            </a:r>
          </a:p>
          <a:p>
            <a:pPr algn="ctr" eaLnBrk="1" hangingPunct="1"/>
            <a:endParaRPr lang="en-US" sz="2800" b="1">
              <a:latin typeface="Times New Roman" pitchFamily="18" charset="0"/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5105400"/>
            <a:ext cx="30861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609600" y="1752600"/>
            <a:ext cx="32004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600">
                <a:latin typeface="Times New Roman" pitchFamily="18" charset="0"/>
              </a:rPr>
              <a:t>Individuals convicted of selling drugs were </a:t>
            </a:r>
            <a:r>
              <a:rPr lang="en-US" sz="2600" b="1">
                <a:latin typeface="Times New Roman" pitchFamily="18" charset="0"/>
              </a:rPr>
              <a:t>permanently</a:t>
            </a:r>
            <a:r>
              <a:rPr lang="en-US" sz="2600">
                <a:latin typeface="Times New Roman" pitchFamily="18" charset="0"/>
              </a:rPr>
              <a:t> barred from receiving food stamps, making their transition more difficult and denying help to their children</a:t>
            </a:r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0" y="64008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Source: Providence Plan</a:t>
            </a:r>
          </a:p>
        </p:txBody>
      </p:sp>
    </p:spTree>
    <p:extLst>
      <p:ext uri="{BB962C8B-B14F-4D97-AF65-F5344CB8AC3E}">
        <p14:creationId xmlns:p14="http://schemas.microsoft.com/office/powerpoint/2010/main" val="36258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152400" y="457200"/>
            <a:ext cx="3886200" cy="718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</a:rPr>
              <a:t>Highlight Effects of Foreclosure on Children</a:t>
            </a:r>
          </a:p>
          <a:p>
            <a:endParaRPr lang="en-US" sz="2400" dirty="0"/>
          </a:p>
          <a:p>
            <a:pPr>
              <a:spcAft>
                <a:spcPts val="1600"/>
              </a:spcAft>
            </a:pPr>
            <a:r>
              <a:rPr lang="en-US" sz="2300" dirty="0"/>
              <a:t>Forced mobility can put kids behind academically and socially.</a:t>
            </a:r>
          </a:p>
          <a:p>
            <a:pPr>
              <a:spcAft>
                <a:spcPts val="1600"/>
              </a:spcAft>
            </a:pPr>
            <a:r>
              <a:rPr lang="en-US" sz="2300" dirty="0"/>
              <a:t>Foreclosure prevention counselors should connect families to student services.</a:t>
            </a:r>
          </a:p>
          <a:p>
            <a:pPr>
              <a:spcAft>
                <a:spcPts val="1600"/>
              </a:spcAft>
            </a:pPr>
            <a:r>
              <a:rPr lang="en-US" sz="2300" dirty="0"/>
              <a:t>Schools need to understand the how their students are affected by foreclosure to design appropriate responses.</a:t>
            </a:r>
          </a:p>
          <a:p>
            <a:endParaRPr lang="en-US" sz="2400" i="1" dirty="0"/>
          </a:p>
          <a:p>
            <a:endParaRPr lang="en-US" sz="2400" i="1" dirty="0"/>
          </a:p>
          <a:p>
            <a:endParaRPr lang="en-US" sz="2400" i="1" dirty="0"/>
          </a:p>
          <a:p>
            <a:endParaRPr lang="en-US" sz="2400" dirty="0"/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114300" y="64008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Source:  NeighborhoodInfo DC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t="12462" r="25812" b="15742"/>
          <a:stretch>
            <a:fillRect/>
          </a:stretch>
        </p:blipFill>
        <p:spPr bwMode="auto">
          <a:xfrm>
            <a:off x="222250" y="561975"/>
            <a:ext cx="6588125" cy="615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75138" y="291611"/>
            <a:ext cx="8497522" cy="548511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0" i="1" kern="0" dirty="0" smtClean="0">
                <a:solidFill>
                  <a:srgbClr val="000000"/>
                </a:solidFill>
              </a:rPr>
              <a:t>Share of Elementary Students who Were Chronically Absent</a:t>
            </a:r>
          </a:p>
        </p:txBody>
      </p:sp>
      <p:pic>
        <p:nvPicPr>
          <p:cNvPr id="7" name="Picture 2" descr="http://www.urbanstrategies.org/images/USC%20Logo%20-%20Medium%2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235" y="5061744"/>
            <a:ext cx="14954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867400" y="1660584"/>
            <a:ext cx="3276600" cy="1410862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tx1"/>
            </a:solidFill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b="1" i="1" dirty="0" smtClean="0">
                <a:solidFill>
                  <a:schemeClr val="accent2"/>
                </a:solidFill>
              </a:rPr>
              <a:t>Assist school district with analysis </a:t>
            </a:r>
          </a:p>
          <a:p>
            <a:pPr algn="ctr" eaLnBrk="1" hangingPunct="1">
              <a:defRPr/>
            </a:pPr>
            <a:r>
              <a:rPr lang="en-US" b="1" i="1" dirty="0" smtClean="0">
                <a:solidFill>
                  <a:schemeClr val="accent2"/>
                </a:solidFill>
              </a:rPr>
              <a:t>and operations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5087804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8"/>
          <a:stretch/>
        </p:blipFill>
        <p:spPr>
          <a:xfrm>
            <a:off x="152399" y="2581366"/>
            <a:ext cx="8886092" cy="3215425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399" y="457201"/>
            <a:ext cx="86516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 sz="2400" i="1" dirty="0"/>
          </a:p>
          <a:p>
            <a:endParaRPr lang="en-US" sz="2400" i="1" dirty="0"/>
          </a:p>
          <a:p>
            <a:endParaRPr lang="en-US" sz="24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08843" y="617230"/>
            <a:ext cx="3276600" cy="1434308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b="1" i="1" dirty="0" smtClean="0">
                <a:solidFill>
                  <a:schemeClr val="accent2"/>
                </a:solidFill>
              </a:rPr>
              <a:t>Coordinate Collective Planning </a:t>
            </a:r>
            <a:r>
              <a:rPr lang="en-US" b="1" i="1" dirty="0">
                <a:solidFill>
                  <a:schemeClr val="accent2"/>
                </a:solidFill>
              </a:rPr>
              <a:t>and </a:t>
            </a:r>
            <a:r>
              <a:rPr lang="en-US" b="1" i="1" dirty="0" smtClean="0">
                <a:solidFill>
                  <a:schemeClr val="accent2"/>
                </a:solidFill>
              </a:rPr>
              <a:t>Action</a:t>
            </a:r>
            <a:endParaRPr lang="en-US" b="1" dirty="0" smtClean="0"/>
          </a:p>
          <a:p>
            <a:pPr algn="ctr" eaLnBrk="1" hangingPunct="1">
              <a:defRPr/>
            </a:pPr>
            <a:endParaRPr lang="en-US" b="1" dirty="0" smtClean="0">
              <a:solidFill>
                <a:srgbClr val="5285B8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 r="23900"/>
          <a:stretch/>
        </p:blipFill>
        <p:spPr>
          <a:xfrm>
            <a:off x="5779476" y="457201"/>
            <a:ext cx="1587109" cy="22416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65"/>
          <a:stretch/>
        </p:blipFill>
        <p:spPr>
          <a:xfrm>
            <a:off x="124558" y="6154741"/>
            <a:ext cx="3845170" cy="54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5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image.png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7" t="4167" r="32498" b="62052"/>
          <a:stretch/>
        </p:blipFill>
        <p:spPr bwMode="auto">
          <a:xfrm>
            <a:off x="316524" y="15956"/>
            <a:ext cx="6113986" cy="350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457093" y="332478"/>
            <a:ext cx="3534507" cy="1433961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tx1"/>
            </a:solidFill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b="1" i="1" dirty="0" smtClean="0">
                <a:solidFill>
                  <a:schemeClr val="accent2"/>
                </a:solidFill>
              </a:rPr>
              <a:t>Frame, Choose, </a:t>
            </a:r>
          </a:p>
          <a:p>
            <a:pPr algn="ctr" eaLnBrk="1" hangingPunct="1">
              <a:defRPr/>
            </a:pPr>
            <a:r>
              <a:rPr lang="en-US" b="1" i="1" dirty="0" smtClean="0">
                <a:solidFill>
                  <a:schemeClr val="accent2"/>
                </a:solidFill>
              </a:rPr>
              <a:t>and Track </a:t>
            </a:r>
          </a:p>
          <a:p>
            <a:pPr algn="ctr" eaLnBrk="1" hangingPunct="1">
              <a:defRPr/>
            </a:pPr>
            <a:r>
              <a:rPr lang="en-US" b="1" i="1" dirty="0" smtClean="0">
                <a:solidFill>
                  <a:schemeClr val="accent2"/>
                </a:solidFill>
              </a:rPr>
              <a:t>Community Goals</a:t>
            </a:r>
            <a:endParaRPr lang="en-US" b="1" dirty="0" smtClean="0">
              <a:solidFill>
                <a:srgbClr val="5285B8"/>
              </a:solidFill>
            </a:endParaRPr>
          </a:p>
        </p:txBody>
      </p:sp>
      <p:pic>
        <p:nvPicPr>
          <p:cNvPr id="7" name="Picture 2" descr="image.png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4" t="64190" r="32498" b="2028"/>
          <a:stretch/>
        </p:blipFill>
        <p:spPr bwMode="auto">
          <a:xfrm>
            <a:off x="1969477" y="2297722"/>
            <a:ext cx="5278316" cy="403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04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50984" y="0"/>
            <a:ext cx="8593015" cy="1295400"/>
          </a:xfrm>
        </p:spPr>
        <p:txBody>
          <a:bodyPr/>
          <a:lstStyle/>
          <a:p>
            <a:r>
              <a:rPr lang="en-US" sz="3400" dirty="0" smtClean="0"/>
              <a:t>Strengthen </a:t>
            </a:r>
            <a:r>
              <a:rPr lang="en-US" sz="3400" dirty="0"/>
              <a:t>civic life </a:t>
            </a:r>
            <a:r>
              <a:rPr lang="en-US" sz="3400" dirty="0" smtClean="0"/>
              <a:t>&amp; governance</a:t>
            </a:r>
            <a:endParaRPr lang="en-US" sz="3400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600200"/>
            <a:ext cx="7959969" cy="487375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Enhance </a:t>
            </a:r>
            <a:r>
              <a:rPr lang="en-US" dirty="0"/>
              <a:t>the data capacities of </a:t>
            </a:r>
            <a:r>
              <a:rPr lang="en-US" dirty="0" smtClean="0"/>
              <a:t>local institutions and residents</a:t>
            </a:r>
          </a:p>
          <a:p>
            <a:pPr marL="328613" indent="-279400">
              <a:spcAft>
                <a:spcPts val="1200"/>
              </a:spcAft>
              <a:tabLst>
                <a:tab pos="855663" algn="l"/>
              </a:tabLst>
            </a:pPr>
            <a:r>
              <a:rPr lang="en-US" dirty="0" smtClean="0"/>
              <a:t>Increase community expectations about availability of current, relevant data</a:t>
            </a:r>
          </a:p>
          <a:p>
            <a:pPr marL="328613" indent="-279400">
              <a:spcAft>
                <a:spcPts val="1200"/>
              </a:spcAft>
              <a:tabLst>
                <a:tab pos="855663" algn="l"/>
              </a:tabLst>
            </a:pPr>
            <a:r>
              <a:rPr lang="en-US" dirty="0"/>
              <a:t>Promote a culture of learning and </a:t>
            </a:r>
            <a:r>
              <a:rPr lang="en-US" dirty="0" smtClean="0"/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175124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38"/>
          <a:stretch/>
        </p:blipFill>
        <p:spPr>
          <a:xfrm>
            <a:off x="4631732" y="5097010"/>
            <a:ext cx="4312975" cy="139756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41477" y="62484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&lt;#&gt;</a:t>
            </a:r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05" y="5389455"/>
            <a:ext cx="2614633" cy="1124597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8" t="14358" r="13248" b="6325"/>
          <a:stretch/>
        </p:blipFill>
        <p:spPr bwMode="auto">
          <a:xfrm>
            <a:off x="4171766" y="1642391"/>
            <a:ext cx="4513124" cy="308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64" y="3963827"/>
            <a:ext cx="3844202" cy="285125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53" y="3289717"/>
            <a:ext cx="1822994" cy="62087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19" y="1156388"/>
            <a:ext cx="2520204" cy="192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550983" y="-133150"/>
            <a:ext cx="859301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400" kern="0" dirty="0" smtClean="0"/>
              <a:t>Strengthen civic life &amp; governance</a:t>
            </a:r>
            <a:endParaRPr lang="en-US" sz="3400" kern="0" dirty="0"/>
          </a:p>
        </p:txBody>
      </p:sp>
    </p:spTree>
    <p:extLst>
      <p:ext uri="{BB962C8B-B14F-4D97-AF65-F5344CB8AC3E}">
        <p14:creationId xmlns:p14="http://schemas.microsoft.com/office/powerpoint/2010/main" val="360925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50984" y="0"/>
            <a:ext cx="8593015" cy="1295400"/>
          </a:xfrm>
        </p:spPr>
        <p:txBody>
          <a:bodyPr/>
          <a:lstStyle/>
          <a:p>
            <a:r>
              <a:rPr lang="en-US" sz="3400" dirty="0" smtClean="0"/>
              <a:t>This is an exciting time!</a:t>
            </a:r>
            <a:endParaRPr lang="en-US" sz="3400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600200"/>
            <a:ext cx="7959969" cy="4873752"/>
          </a:xfrm>
        </p:spPr>
        <p:txBody>
          <a:bodyPr>
            <a:normAutofit fontScale="92500" lnSpcReduction="20000"/>
          </a:bodyPr>
          <a:lstStyle/>
          <a:p>
            <a:pPr marL="328613" indent="-279400">
              <a:spcAft>
                <a:spcPts val="1200"/>
              </a:spcAft>
              <a:tabLst>
                <a:tab pos="855663" algn="l"/>
              </a:tabLst>
            </a:pPr>
            <a:r>
              <a:rPr lang="en-US" dirty="0" smtClean="0"/>
              <a:t>Advances in data/technology</a:t>
            </a:r>
          </a:p>
          <a:p>
            <a:pPr marL="677863" lvl="1" indent="-279400">
              <a:spcAft>
                <a:spcPts val="800"/>
              </a:spcAft>
              <a:tabLst>
                <a:tab pos="855663" algn="l"/>
              </a:tabLst>
            </a:pPr>
            <a:r>
              <a:rPr lang="en-US" dirty="0" smtClean="0"/>
              <a:t>Expanding and maturing open data systems </a:t>
            </a:r>
          </a:p>
          <a:p>
            <a:pPr marL="677863" lvl="1" indent="-279400">
              <a:spcAft>
                <a:spcPts val="800"/>
              </a:spcAft>
              <a:tabLst>
                <a:tab pos="855663" algn="l"/>
              </a:tabLst>
            </a:pPr>
            <a:r>
              <a:rPr lang="en-US" dirty="0" smtClean="0"/>
              <a:t>New visualization/analysis tools</a:t>
            </a:r>
          </a:p>
          <a:p>
            <a:pPr marL="677863" lvl="1" indent="-279400">
              <a:spcAft>
                <a:spcPts val="800"/>
              </a:spcAft>
              <a:tabLst>
                <a:tab pos="855663" algn="l"/>
              </a:tabLst>
            </a:pPr>
            <a:r>
              <a:rPr lang="en-US" dirty="0" smtClean="0"/>
              <a:t>New </a:t>
            </a:r>
            <a:r>
              <a:rPr lang="en-US" dirty="0"/>
              <a:t>types of data – </a:t>
            </a:r>
            <a:r>
              <a:rPr lang="en-US" dirty="0" smtClean="0"/>
              <a:t>crowd-sourced, </a:t>
            </a:r>
            <a:r>
              <a:rPr lang="en-US" dirty="0"/>
              <a:t>social </a:t>
            </a:r>
            <a:r>
              <a:rPr lang="en-US" dirty="0" smtClean="0"/>
              <a:t>media</a:t>
            </a:r>
          </a:p>
          <a:p>
            <a:pPr marL="677863" lvl="1" indent="-279400">
              <a:spcAft>
                <a:spcPts val="1200"/>
              </a:spcAft>
              <a:tabLst>
                <a:tab pos="855663" algn="l"/>
              </a:tabLst>
            </a:pPr>
            <a:r>
              <a:rPr lang="en-US" dirty="0" smtClean="0"/>
              <a:t>Integrated data systems</a:t>
            </a:r>
            <a:endParaRPr lang="en-US" dirty="0"/>
          </a:p>
          <a:p>
            <a:pPr marL="328613" indent="-279400">
              <a:spcAft>
                <a:spcPts val="1200"/>
              </a:spcAft>
              <a:tabLst>
                <a:tab pos="855663" algn="l"/>
              </a:tabLst>
            </a:pPr>
            <a:r>
              <a:rPr lang="en-US" dirty="0" smtClean="0"/>
              <a:t>Advances in policy and practice</a:t>
            </a:r>
            <a:endParaRPr lang="en-US" dirty="0" smtClean="0"/>
          </a:p>
          <a:p>
            <a:pPr marL="677863" lvl="1" indent="-279400">
              <a:spcAft>
                <a:spcPts val="800"/>
              </a:spcAft>
              <a:tabLst>
                <a:tab pos="855663" algn="l"/>
              </a:tabLst>
            </a:pPr>
            <a:r>
              <a:rPr lang="en-US" dirty="0" smtClean="0"/>
              <a:t>Focus </a:t>
            </a:r>
            <a:r>
              <a:rPr lang="en-US" dirty="0" smtClean="0"/>
              <a:t>on </a:t>
            </a:r>
            <a:r>
              <a:rPr lang="en-US" dirty="0" smtClean="0"/>
              <a:t>cross-sector, data-driven collaborations (collective </a:t>
            </a:r>
            <a:r>
              <a:rPr lang="en-US" dirty="0" smtClean="0"/>
              <a:t>impact </a:t>
            </a:r>
            <a:r>
              <a:rPr lang="en-US" dirty="0" smtClean="0"/>
              <a:t>model, Promise Neighborhoods)</a:t>
            </a:r>
          </a:p>
          <a:p>
            <a:pPr marL="677863" lvl="1" indent="-279400">
              <a:spcAft>
                <a:spcPts val="1200"/>
              </a:spcAft>
              <a:tabLst>
                <a:tab pos="855663" algn="l"/>
              </a:tabLst>
            </a:pPr>
            <a:r>
              <a:rPr lang="en-US" dirty="0" smtClean="0"/>
              <a:t>New allies and collaborations (Code for America, Sunlight Foundation, Federal Reserve branches)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38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34119F-B92C-407F-9F21-83EF5363B725}" type="slidenum">
              <a:rPr lang="en-US" altLang="en-US" smtClean="0"/>
              <a:pPr eaLnBrk="1" hangingPunct="1"/>
              <a:t>18</a:t>
            </a:fld>
            <a:endParaRPr lang="en-US" altLang="en-US" dirty="0" smtClean="0"/>
          </a:p>
        </p:txBody>
      </p:sp>
      <p:pic>
        <p:nvPicPr>
          <p:cNvPr id="19459" name="Picture 2" descr="Screen Clippi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09813" y="3786188"/>
            <a:ext cx="4735512" cy="46196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www.NeighborhoodIndicators.org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Screen Clippi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9788"/>
            <a:ext cx="9144000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87325"/>
            <a:ext cx="7796213" cy="46196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2"/>
                </a:solidFill>
              </a:rPr>
              <a:t>http://www.neighborhoodindicators.org/activities/issues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Information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successful communities through…</a:t>
            </a:r>
          </a:p>
          <a:p>
            <a:pPr lvl="1"/>
            <a:r>
              <a:rPr lang="en-US" dirty="0" smtClean="0"/>
              <a:t>Common understanding of conditions and trends</a:t>
            </a:r>
          </a:p>
          <a:p>
            <a:pPr lvl="1"/>
            <a:r>
              <a:rPr lang="en-US" dirty="0" smtClean="0"/>
              <a:t>Informed decisions and action by local stakeholders</a:t>
            </a:r>
          </a:p>
          <a:p>
            <a:pPr lvl="1"/>
            <a:r>
              <a:rPr lang="en-US" dirty="0" smtClean="0"/>
              <a:t>Using </a:t>
            </a:r>
            <a:r>
              <a:rPr lang="en-US" dirty="0"/>
              <a:t>data </a:t>
            </a:r>
            <a:r>
              <a:rPr lang="en-US" dirty="0" smtClean="0"/>
              <a:t>throughout the cycle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ssue identification</a:t>
            </a:r>
          </a:p>
          <a:p>
            <a:pPr lvl="2"/>
            <a:r>
              <a:rPr lang="en-US" dirty="0" smtClean="0"/>
              <a:t>Planning and design</a:t>
            </a:r>
          </a:p>
          <a:p>
            <a:pPr lvl="2"/>
            <a:r>
              <a:rPr lang="en-US" dirty="0" smtClean="0"/>
              <a:t>Implementation</a:t>
            </a:r>
          </a:p>
          <a:p>
            <a:pPr lvl="2"/>
            <a:r>
              <a:rPr lang="en-US" dirty="0" smtClean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50881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41477" y="62484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&lt;#&gt;</a:t>
            </a:r>
            <a:endParaRPr lang="en-US" alt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3" t="28719" b="30940"/>
          <a:stretch>
            <a:fillRect/>
          </a:stretch>
        </p:blipFill>
        <p:spPr bwMode="auto">
          <a:xfrm>
            <a:off x="963613" y="1939925"/>
            <a:ext cx="7699375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49" y="447675"/>
            <a:ext cx="8596313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58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61938"/>
            <a:ext cx="8469312" cy="12954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NNIP Basics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38188" y="1927225"/>
            <a:ext cx="7727950" cy="4800600"/>
          </a:xfrm>
        </p:spPr>
        <p:txBody>
          <a:bodyPr/>
          <a:lstStyle/>
          <a:p>
            <a:pPr marL="457200" indent="-457200" eaLnBrk="1" hangingPunct="1">
              <a:spcAft>
                <a:spcPct val="20000"/>
              </a:spcAft>
            </a:pPr>
            <a:r>
              <a:rPr lang="en-US" dirty="0" smtClean="0"/>
              <a:t>Collaborative effort since 1995 </a:t>
            </a:r>
          </a:p>
          <a:p>
            <a:pPr marL="838200" lvl="1" indent="-381000" eaLnBrk="1" hangingPunct="1">
              <a:spcAft>
                <a:spcPct val="20000"/>
              </a:spcAft>
            </a:pPr>
            <a:r>
              <a:rPr lang="en-US" dirty="0" smtClean="0"/>
              <a:t>Urban Institute &amp; local partners; now 37 cities</a:t>
            </a:r>
          </a:p>
          <a:p>
            <a:pPr marL="838200" lvl="1" indent="-381000" eaLnBrk="1" hangingPunct="1">
              <a:spcAft>
                <a:spcPct val="20000"/>
              </a:spcAft>
            </a:pPr>
            <a:r>
              <a:rPr lang="en-US" dirty="0" smtClean="0"/>
              <a:t>All partners build and operate neighborhood level information systems using local data</a:t>
            </a:r>
          </a:p>
          <a:p>
            <a:pPr marL="838200" lvl="1" indent="-381000" eaLnBrk="1" hangingPunct="1">
              <a:spcAft>
                <a:spcPct val="20000"/>
              </a:spcAft>
            </a:pPr>
            <a:r>
              <a:rPr lang="en-US" dirty="0" smtClean="0"/>
              <a:t>Success based on:</a:t>
            </a:r>
          </a:p>
          <a:p>
            <a:pPr marL="1133475" lvl="2" indent="-381000" eaLnBrk="1" hangingPunct="1">
              <a:spcAft>
                <a:spcPct val="20000"/>
              </a:spcAft>
            </a:pPr>
            <a:r>
              <a:rPr lang="en-US" dirty="0" smtClean="0"/>
              <a:t>Trusted and engaged institutions</a:t>
            </a:r>
          </a:p>
          <a:p>
            <a:pPr marL="1133475" lvl="2" indent="-381000" eaLnBrk="1" hangingPunct="1">
              <a:spcAft>
                <a:spcPct val="20000"/>
              </a:spcAft>
            </a:pPr>
            <a:r>
              <a:rPr lang="en-US" dirty="0" smtClean="0"/>
              <a:t>Relevant and high-quality data</a:t>
            </a:r>
          </a:p>
          <a:p>
            <a:pPr marL="1133475" lvl="2" indent="-381000" eaLnBrk="1" hangingPunct="1">
              <a:spcAft>
                <a:spcPct val="20000"/>
              </a:spcAft>
            </a:pPr>
            <a:r>
              <a:rPr lang="en-US" dirty="0" smtClean="0"/>
              <a:t>Mission to support use of data for local action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Common values drive NNIP work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Recognizing diversity in neighborhood conditions</a:t>
            </a:r>
          </a:p>
          <a:p>
            <a:r>
              <a:rPr lang="en-US" dirty="0" smtClean="0"/>
              <a:t>Collaborating </a:t>
            </a:r>
            <a:r>
              <a:rPr lang="en-US" dirty="0"/>
              <a:t>across sectors and silos to address issues</a:t>
            </a:r>
          </a:p>
          <a:p>
            <a:r>
              <a:rPr lang="en-US" dirty="0" smtClean="0"/>
              <a:t>Democratizing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Making data widely available</a:t>
            </a:r>
          </a:p>
          <a:p>
            <a:pPr lvl="1"/>
            <a:r>
              <a:rPr lang="en-US" dirty="0" smtClean="0"/>
              <a:t>Building capacity in distressed communities to participate in decisionmaking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3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players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77" y="1578586"/>
            <a:ext cx="8229600" cy="441166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 smtClean="0"/>
              <a:t>Competent</a:t>
            </a:r>
            <a:r>
              <a:rPr lang="en-US" sz="2800" dirty="0"/>
              <a:t>, </a:t>
            </a:r>
            <a:r>
              <a:rPr lang="en-US" sz="2800" dirty="0" smtClean="0"/>
              <a:t>accessible government </a:t>
            </a:r>
            <a:r>
              <a:rPr lang="en-US" sz="2800" dirty="0"/>
              <a:t>agencies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Talented data analysts and translators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Effective nonprofit organizations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Engaged residents</a:t>
            </a:r>
            <a:endParaRPr lang="en-US" sz="2800" dirty="0"/>
          </a:p>
          <a:p>
            <a:pPr>
              <a:lnSpc>
                <a:spcPct val="120000"/>
              </a:lnSpc>
            </a:pPr>
            <a:r>
              <a:rPr lang="en-US" sz="2800" dirty="0" smtClean="0"/>
              <a:t>Thoughtful </a:t>
            </a:r>
            <a:r>
              <a:rPr lang="en-US" sz="2800" dirty="0"/>
              <a:t>philanthropic </a:t>
            </a:r>
            <a:r>
              <a:rPr lang="en-US" sz="2800" dirty="0" smtClean="0"/>
              <a:t>funders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Interested business community</a:t>
            </a:r>
            <a:endParaRPr lang="en-US" sz="2800" dirty="0"/>
          </a:p>
          <a:p>
            <a:pPr>
              <a:lnSpc>
                <a:spcPct val="120000"/>
              </a:lnSpc>
            </a:pPr>
            <a:r>
              <a:rPr lang="en-US" sz="2800" dirty="0" smtClean="0"/>
              <a:t>Innovative </a:t>
            </a:r>
            <a:r>
              <a:rPr lang="en-US" sz="2800" dirty="0"/>
              <a:t>civic </a:t>
            </a:r>
            <a:r>
              <a:rPr lang="en-US" sz="2800" dirty="0" smtClean="0"/>
              <a:t>developers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002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</a:t>
            </a:r>
            <a:r>
              <a:rPr lang="en-US" dirty="0" smtClean="0"/>
              <a:t>roles </a:t>
            </a:r>
            <a:r>
              <a:rPr lang="en-US" dirty="0" smtClean="0"/>
              <a:t>to </a:t>
            </a:r>
            <a:r>
              <a:rPr lang="en-US" dirty="0" smtClean="0"/>
              <a:t>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srgbClr val="336699"/>
                </a:solidFill>
              </a:rPr>
              <a:t>Assemble, transform and disseminate data </a:t>
            </a:r>
          </a:p>
          <a:p>
            <a:pPr ea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srgbClr val="336699"/>
                </a:solidFill>
              </a:rPr>
              <a:t>Apply the data to achieve </a:t>
            </a:r>
            <a:r>
              <a:rPr lang="en-US" sz="2600" dirty="0" smtClean="0">
                <a:solidFill>
                  <a:srgbClr val="336699"/>
                </a:solidFill>
              </a:rPr>
              <a:t>impact</a:t>
            </a:r>
          </a:p>
          <a:p>
            <a:pPr ea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solidFill>
                  <a:srgbClr val="336699"/>
                </a:solidFill>
              </a:rPr>
              <a:t>Use </a:t>
            </a:r>
            <a:r>
              <a:rPr lang="en-US" sz="2600" dirty="0">
                <a:solidFill>
                  <a:srgbClr val="336699"/>
                </a:solidFill>
              </a:rPr>
              <a:t>data to strengthen civic life and </a:t>
            </a:r>
            <a:r>
              <a:rPr lang="en-US" sz="2600" dirty="0" smtClean="0">
                <a:solidFill>
                  <a:srgbClr val="336699"/>
                </a:solidFill>
              </a:rPr>
              <a:t>governance</a:t>
            </a:r>
            <a:endParaRPr lang="en-US" sz="26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99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ctr"/>
            <a:r>
              <a:rPr lang="en-US" sz="3400" dirty="0"/>
              <a:t>Assemble, transform </a:t>
            </a:r>
            <a:r>
              <a:rPr lang="en-US" sz="3400" dirty="0" smtClean="0"/>
              <a:t>&amp; disseminate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41477" y="62484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&lt;#&gt;</a:t>
            </a:r>
            <a:endParaRPr lang="en-US" altLang="en-US" dirty="0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22" y="1711567"/>
            <a:ext cx="8659270" cy="483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6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32" y="1488830"/>
            <a:ext cx="7878524" cy="474998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ctr"/>
            <a:r>
              <a:rPr lang="en-US" sz="3400" dirty="0"/>
              <a:t>Assemble, transform </a:t>
            </a:r>
            <a:r>
              <a:rPr lang="en-US" sz="3400" dirty="0" smtClean="0"/>
              <a:t>&amp; disseminate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21189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">
      <a:dk1>
        <a:srgbClr val="336699"/>
      </a:dk1>
      <a:lt1>
        <a:srgbClr val="FFFFFF"/>
      </a:lt1>
      <a:dk2>
        <a:srgbClr val="B4003C"/>
      </a:dk2>
      <a:lt2>
        <a:srgbClr val="808080"/>
      </a:lt2>
      <a:accent1>
        <a:srgbClr val="CCCC00"/>
      </a:accent1>
      <a:accent2>
        <a:srgbClr val="032995"/>
      </a:accent2>
      <a:accent3>
        <a:srgbClr val="FFFFFF"/>
      </a:accent3>
      <a:accent4>
        <a:srgbClr val="2A5682"/>
      </a:accent4>
      <a:accent5>
        <a:srgbClr val="E2E2AA"/>
      </a:accent5>
      <a:accent6>
        <a:srgbClr val="022487"/>
      </a:accent6>
      <a:hlink>
        <a:srgbClr val="7E9CE8"/>
      </a:hlink>
      <a:folHlink>
        <a:srgbClr val="99CCFF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1">
        <a:dk1>
          <a:srgbClr val="336699"/>
        </a:dk1>
        <a:lt1>
          <a:srgbClr val="EAEAEA"/>
        </a:lt1>
        <a:dk2>
          <a:srgbClr val="0033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3F3F3"/>
        </a:accent3>
        <a:accent4>
          <a:srgbClr val="2A5682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2">
        <a:dk1>
          <a:srgbClr val="336699"/>
        </a:dk1>
        <a:lt1>
          <a:srgbClr val="EAEAEA"/>
        </a:lt1>
        <a:dk2>
          <a:srgbClr val="003366"/>
        </a:dk2>
        <a:lt2>
          <a:srgbClr val="808080"/>
        </a:lt2>
        <a:accent1>
          <a:srgbClr val="CCCC00"/>
        </a:accent1>
        <a:accent2>
          <a:srgbClr val="A50021"/>
        </a:accent2>
        <a:accent3>
          <a:srgbClr val="F3F3F3"/>
        </a:accent3>
        <a:accent4>
          <a:srgbClr val="2A5682"/>
        </a:accent4>
        <a:accent5>
          <a:srgbClr val="E2E2AA"/>
        </a:accent5>
        <a:accent6>
          <a:srgbClr val="95001D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3">
        <a:dk1>
          <a:srgbClr val="336699"/>
        </a:dk1>
        <a:lt1>
          <a:srgbClr val="EAEAEA"/>
        </a:lt1>
        <a:dk2>
          <a:srgbClr val="660033"/>
        </a:dk2>
        <a:lt2>
          <a:srgbClr val="808080"/>
        </a:lt2>
        <a:accent1>
          <a:srgbClr val="CCCC00"/>
        </a:accent1>
        <a:accent2>
          <a:srgbClr val="A50021"/>
        </a:accent2>
        <a:accent3>
          <a:srgbClr val="F3F3F3"/>
        </a:accent3>
        <a:accent4>
          <a:srgbClr val="2A5682"/>
        </a:accent4>
        <a:accent5>
          <a:srgbClr val="E2E2AA"/>
        </a:accent5>
        <a:accent6>
          <a:srgbClr val="95001D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4">
        <a:dk1>
          <a:srgbClr val="336699"/>
        </a:dk1>
        <a:lt1>
          <a:srgbClr val="EAEAEA"/>
        </a:lt1>
        <a:dk2>
          <a:srgbClr val="990033"/>
        </a:dk2>
        <a:lt2>
          <a:srgbClr val="808080"/>
        </a:lt2>
        <a:accent1>
          <a:srgbClr val="CCCC00"/>
        </a:accent1>
        <a:accent2>
          <a:srgbClr val="000066"/>
        </a:accent2>
        <a:accent3>
          <a:srgbClr val="F3F3F3"/>
        </a:accent3>
        <a:accent4>
          <a:srgbClr val="2A5682"/>
        </a:accent4>
        <a:accent5>
          <a:srgbClr val="E2E2AA"/>
        </a:accent5>
        <a:accent6>
          <a:srgbClr val="00005C"/>
        </a:accent6>
        <a:hlink>
          <a:srgbClr val="7E9CE8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5">
        <a:dk1>
          <a:srgbClr val="336699"/>
        </a:dk1>
        <a:lt1>
          <a:srgbClr val="EAEAEA"/>
        </a:lt1>
        <a:dk2>
          <a:srgbClr val="B4003C"/>
        </a:dk2>
        <a:lt2>
          <a:srgbClr val="808080"/>
        </a:lt2>
        <a:accent1>
          <a:srgbClr val="CCCC00"/>
        </a:accent1>
        <a:accent2>
          <a:srgbClr val="000066"/>
        </a:accent2>
        <a:accent3>
          <a:srgbClr val="F3F3F3"/>
        </a:accent3>
        <a:accent4>
          <a:srgbClr val="2A5682"/>
        </a:accent4>
        <a:accent5>
          <a:srgbClr val="E2E2AA"/>
        </a:accent5>
        <a:accent6>
          <a:srgbClr val="00005C"/>
        </a:accent6>
        <a:hlink>
          <a:srgbClr val="7E9CE8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6">
        <a:dk1>
          <a:srgbClr val="336699"/>
        </a:dk1>
        <a:lt1>
          <a:srgbClr val="EAEAEA"/>
        </a:lt1>
        <a:dk2>
          <a:srgbClr val="B4003C"/>
        </a:dk2>
        <a:lt2>
          <a:srgbClr val="808080"/>
        </a:lt2>
        <a:accent1>
          <a:srgbClr val="CCCC00"/>
        </a:accent1>
        <a:accent2>
          <a:srgbClr val="032995"/>
        </a:accent2>
        <a:accent3>
          <a:srgbClr val="F3F3F3"/>
        </a:accent3>
        <a:accent4>
          <a:srgbClr val="2A5682"/>
        </a:accent4>
        <a:accent5>
          <a:srgbClr val="E2E2AA"/>
        </a:accent5>
        <a:accent6>
          <a:srgbClr val="022487"/>
        </a:accent6>
        <a:hlink>
          <a:srgbClr val="7E9CE8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.xml"/></Relationships>
</file>

<file path=customXml/_rels/item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.xml"/></Relationships>
</file>

<file path=customXml/_rels/item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.xml"/></Relationships>
</file>

<file path=customXml/_rels/item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.xml"/></Relationships>
</file>

<file path=customXml/_rels/item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.xml"/></Relationships>
</file>

<file path=customXml/_rels/item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.xml"/></Relationships>
</file>

<file path=customXml/_rels/item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.xml"/></Relationships>
</file>

<file path=customXml/_rels/item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.xml"/></Relationships>
</file>

<file path=customXml/_rels/item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.xml"/></Relationships>
</file>

<file path=customXml/_rels/item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.xml"/></Relationships>
</file>

<file path=customXml/_rels/item1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.xml"/></Relationships>
</file>

<file path=customXml/_rels/item1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.xml"/></Relationships>
</file>

<file path=customXml/_rels/item1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.xml"/></Relationships>
</file>

<file path=customXml/_rels/item1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.xml"/></Relationships>
</file>

<file path=customXml/_rels/item1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.xml"/></Relationships>
</file>

<file path=customXml/_rels/item1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.xml"/></Relationships>
</file>

<file path=customXml/_rels/item1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.xml"/></Relationships>
</file>

<file path=customXml/_rels/item1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.xml"/></Relationships>
</file>

<file path=customXml/_rels/item1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.xml"/></Relationships>
</file>

<file path=customXml/_rels/item2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.xml"/></Relationships>
</file>

<file path=customXml/_rels/item2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.xml"/></Relationships>
</file>

<file path=customXml/_rels/item2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.xml"/></Relationships>
</file>

<file path=customXml/_rels/item2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.xml"/></Relationships>
</file>

<file path=customXml/_rels/item2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.xml"/></Relationships>
</file>

<file path=customXml/_rels/item2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.xml"/></Relationships>
</file>

<file path=customXml/_rels/item2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.xml"/></Relationships>
</file>

<file path=customXml/_rels/item2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.xml"/></Relationships>
</file>

<file path=customXml/_rels/item2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.xml"/></Relationships>
</file>

<file path=customXml/_rels/item2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.xml"/></Relationships>
</file>

<file path=customXml/_rels/item2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2.xml"/></Relationships>
</file>

<file path=customXml/_rels/item2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3.xml"/></Relationships>
</file>

<file path=customXml/_rels/item2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4.xml"/></Relationships>
</file>

<file path=customXml/_rels/item2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5.xml"/></Relationships>
</file>

<file path=customXml/_rels/item2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6.xml"/></Relationships>
</file>

<file path=customXml/_rels/item2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7.xml"/></Relationships>
</file>

<file path=customXml/_rels/item2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8.xml"/></Relationships>
</file>

<file path=customXml/_rels/item2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9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0.xml"/></Relationships>
</file>

<file path=customXml/_rels/item2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1.xml"/></Relationships>
</file>

<file path=customXml/_rels/item2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2.xml"/></Relationships>
</file>

<file path=customXml/_rels/item2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3.xml"/></Relationships>
</file>

<file path=customXml/_rels/item2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4.xml"/></Relationships>
</file>

<file path=customXml/_rels/item2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5.xml"/></Relationships>
</file>

<file path=customXml/_rels/item2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6.xml"/></Relationships>
</file>

<file path=customXml/_rels/item2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7.xml"/></Relationships>
</file>

<file path=customXml/_rels/item2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8.xml"/></Relationships>
</file>

<file path=customXml/_rels/item2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9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0.xml"/></Relationships>
</file>

<file path=customXml/_rels/item2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1.xml"/></Relationships>
</file>

<file path=customXml/_rels/item2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2.xml"/></Relationships>
</file>

<file path=customXml/_rels/item2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3.xml"/></Relationships>
</file>

<file path=customXml/_rels/item2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4.xml"/></Relationships>
</file>

<file path=customXml/_rels/item2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5.xml"/></Relationships>
</file>

<file path=customXml/_rels/item2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6.xml"/></Relationships>
</file>

<file path=customXml/_rels/item2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7.xml"/></Relationships>
</file>

<file path=customXml/_rels/item2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8.xml"/></Relationships>
</file>

<file path=customXml/_rels/item2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9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0.xml"/></Relationships>
</file>

<file path=customXml/_rels/item2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1.xml"/></Relationships>
</file>

<file path=customXml/_rels/item2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2.xml"/></Relationships>
</file>

<file path=customXml/_rels/item2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3.xml"/></Relationships>
</file>

<file path=customXml/_rels/item2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4.xml"/></Relationships>
</file>

<file path=customXml/_rels/item2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5.xml"/></Relationships>
</file>

<file path=customXml/_rels/item2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6.xml"/></Relationships>
</file>

<file path=customXml/_rels/item2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7.xml"/></Relationships>
</file>

<file path=customXml/_rels/item2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8.xml"/></Relationships>
</file>

<file path=customXml/_rels/item2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9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0.xml"/></Relationships>
</file>

<file path=customXml/_rels/item2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1.xml"/></Relationships>
</file>

<file path=customXml/_rels/item2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2.xml"/></Relationships>
</file>

<file path=customXml/_rels/item2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3.xml"/></Relationships>
</file>

<file path=customXml/_rels/item2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4.xml"/></Relationships>
</file>

<file path=customXml/_rels/item2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5.xml"/></Relationships>
</file>

<file path=customXml/_rels/item2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6.xml"/></Relationships>
</file>

<file path=customXml/_rels/item2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7.xml"/></Relationships>
</file>

<file path=customXml/_rels/item2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8.xml"/></Relationships>
</file>

<file path=customXml/_rels/item2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9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0.xml"/></Relationships>
</file>

<file path=customXml/_rels/item2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1.xml"/></Relationships>
</file>

<file path=customXml/_rels/item2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2.xml"/></Relationships>
</file>

<file path=customXml/_rels/item2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3.xml"/></Relationships>
</file>

<file path=customXml/_rels/item2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4.xml"/></Relationships>
</file>

<file path=customXml/_rels/item2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5.xml"/></Relationships>
</file>

<file path=customXml/_rels/item2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6.xml"/></Relationships>
</file>

<file path=customXml/_rels/item2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7.xml"/></Relationships>
</file>

<file path=customXml/_rels/item2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8.xml"/></Relationships>
</file>

<file path=customXml/_rels/item2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9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0.xml"/></Relationships>
</file>

<file path=customXml/_rels/item2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1.xml"/></Relationships>
</file>

<file path=customXml/_rels/item2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2.xml"/></Relationships>
</file>

<file path=customXml/_rels/item2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3.xml"/></Relationships>
</file>

<file path=customXml/_rels/item2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4.xml"/></Relationships>
</file>

<file path=customXml/_rels/item2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5.xml"/></Relationships>
</file>

<file path=customXml/_rels/item2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6.xml"/></Relationships>
</file>

<file path=customXml/_rels/item2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7.xml"/></Relationships>
</file>

<file path=customXml/_rels/item2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8.xml"/></Relationships>
</file>

<file path=customXml/_rels/item2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9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0.xml"/></Relationships>
</file>

<file path=customXml/_rels/item2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1.xml"/></Relationships>
</file>

<file path=customXml/_rels/item2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2.xml"/></Relationships>
</file>

<file path=customXml/_rels/item2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3.xml"/></Relationships>
</file>

<file path=customXml/_rels/item2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4.xml"/></Relationships>
</file>

<file path=customXml/_rels/item2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5.xml"/></Relationships>
</file>

<file path=customXml/_rels/item2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6.xml"/></Relationships>
</file>

<file path=customXml/_rels/item2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7.xml"/></Relationships>
</file>

<file path=customXml/_rels/item2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8.xml"/></Relationships>
</file>

<file path=customXml/_rels/item2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9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2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0.xml"/></Relationships>
</file>

<file path=customXml/_rels/item2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1.xml"/></Relationships>
</file>

<file path=customXml/_rels/item2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2.xml"/></Relationships>
</file>

<file path=customXml/_rels/item2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3.xml"/></Relationships>
</file>

<file path=customXml/_rels/item2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4.xml"/></Relationships>
</file>

<file path=customXml/_rels/item2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5.xml"/></Relationships>
</file>

<file path=customXml/_rels/item2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6.xml"/></Relationships>
</file>

<file path=customXml/_rels/item2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7.xml"/></Relationships>
</file>

<file path=customXml/_rels/item2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8.xml"/></Relationships>
</file>

<file path=customXml/_rels/item2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0.xml"/></Relationships>
</file>

<file path=customXml/_rels/item3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1.xml"/></Relationships>
</file>

<file path=customXml/_rels/item3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2.xml"/></Relationships>
</file>

<file path=customXml/_rels/item3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3.xml"/></Relationships>
</file>

<file path=customXml/_rels/item3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4.xml"/></Relationships>
</file>

<file path=customXml/_rels/item3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5.xml"/></Relationships>
</file>

<file path=customXml/_rels/item3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6.xml"/></Relationships>
</file>

<file path=customXml/_rels/item3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7.xml"/></Relationships>
</file>

<file path=customXml/_rels/item3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8.xml"/></Relationships>
</file>

<file path=customXml/_rels/item3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9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0.xml"/></Relationships>
</file>

<file path=customXml/_rels/item3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1.xml"/></Relationships>
</file>

<file path=customXml/_rels/item3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2.xml"/></Relationships>
</file>

<file path=customXml/_rels/item3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3.xml"/></Relationships>
</file>

<file path=customXml/_rels/item3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4.xml"/></Relationships>
</file>

<file path=customXml/_rels/item3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5.xml"/></Relationships>
</file>

<file path=customXml/_rels/item3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6.xml"/></Relationships>
</file>

<file path=customXml/_rels/item3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7.xml"/></Relationships>
</file>

<file path=customXml/_rels/item3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8.xml"/></Relationships>
</file>

<file path=customXml/_rels/item3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9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0.xml"/></Relationships>
</file>

<file path=customXml/_rels/item3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1.xml"/></Relationships>
</file>

<file path=customXml/_rels/item3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2.xml"/></Relationships>
</file>

<file path=customXml/_rels/item3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3.xml"/></Relationships>
</file>

<file path=customXml/_rels/item3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4.xml"/></Relationships>
</file>

<file path=customXml/_rels/item3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5.xml"/></Relationships>
</file>

<file path=customXml/_rels/item3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6.xml"/></Relationships>
</file>

<file path=customXml/_rels/item3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7.xml"/></Relationships>
</file>

<file path=customXml/_rels/item3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8.xml"/></Relationships>
</file>

<file path=customXml/_rels/item3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9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0.xml"/></Relationships>
</file>

<file path=customXml/_rels/item3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1.xml"/></Relationships>
</file>

<file path=customXml/_rels/item3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2.xml"/></Relationships>
</file>

<file path=customXml/_rels/item3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3.xml"/></Relationships>
</file>

<file path=customXml/_rels/item3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4.xml"/></Relationships>
</file>

<file path=customXml/_rels/item3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5.xml"/></Relationships>
</file>

<file path=customXml/_rels/item3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6.xml"/></Relationships>
</file>

<file path=customXml/_rels/item3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7.xml"/></Relationships>
</file>

<file path=customXml/_rels/item3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8.xml"/></Relationships>
</file>

<file path=customXml/_rels/item3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9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0.xml"/></Relationships>
</file>

<file path=customXml/_rels/item3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1.xml"/></Relationships>
</file>

<file path=customXml/_rels/item3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2.xml"/></Relationships>
</file>

<file path=customXml/_rels/item3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3.xml"/></Relationships>
</file>

<file path=customXml/_rels/item3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4.xml"/></Relationships>
</file>

<file path=customXml/_rels/item3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5.xml"/></Relationships>
</file>

<file path=customXml/_rels/item3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6.xml"/></Relationships>
</file>

<file path=customXml/_rels/item3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7.xml"/></Relationships>
</file>

<file path=customXml/_rels/item3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8.xml"/></Relationships>
</file>

<file path=customXml/_rels/item3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9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0.xml"/></Relationships>
</file>

<file path=customXml/_rels/item3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1.xml"/></Relationships>
</file>

<file path=customXml/_rels/item3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2.xml"/></Relationships>
</file>

<file path=customXml/_rels/item3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3.xml"/></Relationships>
</file>

<file path=customXml/_rels/item3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4.xml"/></Relationships>
</file>

<file path=customXml/_rels/item3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5.xml"/></Relationships>
</file>

<file path=customXml/_rels/item3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6.xml"/></Relationships>
</file>

<file path=customXml/_rels/item3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7.xml"/></Relationships>
</file>

<file path=customXml/_rels/item3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8.xml"/></Relationships>
</file>

<file path=customXml/_rels/item3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9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0.xml"/></Relationships>
</file>

<file path=customXml/_rels/item3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1.xml"/></Relationships>
</file>

<file path=customXml/_rels/item3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2.xml"/></Relationships>
</file>

<file path=customXml/_rels/item3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3.xml"/></Relationships>
</file>

<file path=customXml/_rels/item3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4.xml"/></Relationships>
</file>

<file path=customXml/_rels/item3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5.xml"/></Relationships>
</file>

<file path=customXml/_rels/item3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6.xml"/></Relationships>
</file>

<file path=customXml/_rels/item3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7.xml"/></Relationships>
</file>

<file path=customXml/_rels/item3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8.xml"/></Relationships>
</file>

<file path=customXml/_rels/item3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9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0.xml"/></Relationships>
</file>

<file path=customXml/_rels/item3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1.xml"/></Relationships>
</file>

<file path=customXml/_rels/item3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2.xml"/></Relationships>
</file>

<file path=customXml/_rels/item3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3.xml"/></Relationships>
</file>

<file path=customXml/_rels/item3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4.xml"/></Relationships>
</file>

<file path=customXml/_rels/item3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5.xml"/></Relationships>
</file>

<file path=customXml/_rels/item3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6.xml"/></Relationships>
</file>

<file path=customXml/_rels/item3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7.xml"/></Relationships>
</file>

<file path=customXml/_rels/item3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8.xml"/></Relationships>
</file>

<file path=customXml/_rels/item3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9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0.xml"/></Relationships>
</file>

<file path=customXml/_rels/item3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1.xml"/></Relationships>
</file>

<file path=customXml/_rels/item3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2.xml"/></Relationships>
</file>

<file path=customXml/_rels/item3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3.xml"/></Relationships>
</file>

<file path=customXml/_rels/item3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4.xml"/></Relationships>
</file>

<file path=customXml/_rels/item3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5.xml"/></Relationships>
</file>

<file path=customXml/_rels/item3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6.xml"/></Relationships>
</file>

<file path=customXml/_rels/item3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7.xml"/></Relationships>
</file>

<file path=customXml/_rels/item3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8.xml"/></Relationships>
</file>

<file path=customXml/_rels/item3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9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3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0.xml"/></Relationships>
</file>

<file path=customXml/_rels/item3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1.xml"/></Relationships>
</file>

<file path=customXml/_rels/item3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2.xml"/></Relationships>
</file>

<file path=customXml/_rels/item3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3.xml"/></Relationships>
</file>

<file path=customXml/_rels/item3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4.xml"/></Relationships>
</file>

<file path=customXml/_rels/item3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5.xml"/></Relationships>
</file>

<file path=customXml/_rels/item3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6.xml"/></Relationships>
</file>

<file path=customXml/_rels/item3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7.xml"/></Relationships>
</file>

<file path=customXml/_rels/item3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8.xml"/></Relationships>
</file>

<file path=customXml/_rels/item3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0.xml"/></Relationships>
</file>

<file path=customXml/_rels/item4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1.xml"/></Relationships>
</file>

<file path=customXml/_rels/item4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2.xml"/></Relationships>
</file>

<file path=customXml/_rels/item4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3.xml"/></Relationships>
</file>

<file path=customXml/_rels/item4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4.xml"/></Relationships>
</file>

<file path=customXml/_rels/item4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5.xml"/></Relationships>
</file>

<file path=customXml/_rels/item4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6.xml"/></Relationships>
</file>

<file path=customXml/_rels/item4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7.xml"/></Relationships>
</file>

<file path=customXml/_rels/item4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8.xml"/></Relationships>
</file>

<file path=customXml/_rels/item4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9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0.xml"/></Relationships>
</file>

<file path=customXml/_rels/item4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1.xml"/></Relationships>
</file>

<file path=customXml/_rels/item4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2.xml"/></Relationships>
</file>

<file path=customXml/_rels/item4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3.xml"/></Relationships>
</file>

<file path=customXml/_rels/item4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4.xml"/></Relationships>
</file>

<file path=customXml/_rels/item4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5.xml"/></Relationships>
</file>

<file path=customXml/_rels/item4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6.xml"/></Relationships>
</file>

<file path=customXml/_rels/item4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7.xml"/></Relationships>
</file>

<file path=customXml/_rels/item4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8.xml"/></Relationships>
</file>

<file path=customXml/_rels/item4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9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0.xml"/></Relationships>
</file>

<file path=customXml/_rels/item4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1.xml"/></Relationships>
</file>

<file path=customXml/_rels/item4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2.xml"/></Relationships>
</file>

<file path=customXml/_rels/item4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3.xml"/></Relationships>
</file>

<file path=customXml/_rels/item4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4.xml"/></Relationships>
</file>

<file path=customXml/_rels/item4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5.xml"/></Relationships>
</file>

<file path=customXml/_rels/item4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6.xml"/></Relationships>
</file>

<file path=customXml/_rels/item4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7.xml"/></Relationships>
</file>

<file path=customXml/_rels/item4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8.xml"/></Relationships>
</file>

<file path=customXml/_rels/item4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9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0.xml"/></Relationships>
</file>

<file path=customXml/_rels/item4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1.xml"/></Relationships>
</file>

<file path=customXml/_rels/item4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2.xml"/></Relationships>
</file>

<file path=customXml/_rels/item4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3.xml"/></Relationships>
</file>

<file path=customXml/_rels/item4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4.xml"/></Relationships>
</file>

<file path=customXml/_rels/item4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5.xml"/></Relationships>
</file>

<file path=customXml/_rels/item4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6.xml"/></Relationships>
</file>

<file path=customXml/_rels/item4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7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49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50.xml><?xml version="1.0" encoding="utf-8"?>
<EsriMapsInfo xmlns="ESRI.ArcGIS.Mapping.OfficeIntegration.PowerPointInfo">
  <Version>Version1</Version>
  <RequiresSignIn>False</RequiresSignIn>
</EsriMapsInfo>
</file>

<file path=customXml/item151.xml><?xml version="1.0" encoding="utf-8"?>
<EsriMapsInfo xmlns="ESRI.ArcGIS.Mapping.OfficeIntegration.PowerPointInfo">
  <Version>Version1</Version>
  <RequiresSignIn>False</RequiresSignIn>
</EsriMapsInfo>
</file>

<file path=customXml/item152.xml><?xml version="1.0" encoding="utf-8"?>
<EsriMapsInfo xmlns="ESRI.ArcGIS.Mapping.OfficeIntegration.PowerPointInfo">
  <Version>Version1</Version>
  <RequiresSignIn>False</RequiresSignIn>
</EsriMapsInfo>
</file>

<file path=customXml/item153.xml><?xml version="1.0" encoding="utf-8"?>
<EsriMapsInfo xmlns="ESRI.ArcGIS.Mapping.OfficeIntegration.PowerPointInfo">
  <Version>Version1</Version>
  <RequiresSignIn>False</RequiresSignIn>
</EsriMapsInfo>
</file>

<file path=customXml/item154.xml><?xml version="1.0" encoding="utf-8"?>
<EsriMapsInfo xmlns="ESRI.ArcGIS.Mapping.OfficeIntegration.PowerPointInfo">
  <Version>Version1</Version>
  <RequiresSignIn>False</RequiresSignIn>
</EsriMapsInfo>
</file>

<file path=customXml/item155.xml><?xml version="1.0" encoding="utf-8"?>
<EsriMapsInfo xmlns="ESRI.ArcGIS.Mapping.OfficeIntegration.PowerPointInfo">
  <Version>Version1</Version>
  <RequiresSignIn>False</RequiresSignIn>
</EsriMapsInfo>
</file>

<file path=customXml/item156.xml><?xml version="1.0" encoding="utf-8"?>
<EsriMapsInfo xmlns="ESRI.ArcGIS.Mapping.OfficeIntegration.PowerPointInfo">
  <Version>Version1</Version>
  <RequiresSignIn>False</RequiresSignIn>
</EsriMapsInfo>
</file>

<file path=customXml/item157.xml><?xml version="1.0" encoding="utf-8"?>
<EsriMapsInfo xmlns="ESRI.ArcGIS.Mapping.OfficeIntegration.PowerPointInfo">
  <Version>Version1</Version>
  <RequiresSignIn>False</RequiresSignIn>
</EsriMapsInfo>
</file>

<file path=customXml/item158.xml><?xml version="1.0" encoding="utf-8"?>
<EsriMapsInfo xmlns="ESRI.ArcGIS.Mapping.OfficeIntegration.PowerPointInfo">
  <Version>Version1</Version>
  <RequiresSignIn>False</RequiresSignIn>
</EsriMapsInfo>
</file>

<file path=customXml/item159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60.xml><?xml version="1.0" encoding="utf-8"?>
<EsriMapsInfo xmlns="ESRI.ArcGIS.Mapping.OfficeIntegration.PowerPointInfo">
  <Version>Version1</Version>
  <RequiresSignIn>False</RequiresSignIn>
</EsriMapsInfo>
</file>

<file path=customXml/item161.xml><?xml version="1.0" encoding="utf-8"?>
<EsriMapsInfo xmlns="ESRI.ArcGIS.Mapping.OfficeIntegration.PowerPointInfo">
  <Version>Version1</Version>
  <RequiresSignIn>False</RequiresSignIn>
</EsriMapsInfo>
</file>

<file path=customXml/item162.xml><?xml version="1.0" encoding="utf-8"?>
<EsriMapsInfo xmlns="ESRI.ArcGIS.Mapping.OfficeIntegration.PowerPointInfo">
  <Version>Version1</Version>
  <RequiresSignIn>False</RequiresSignIn>
</EsriMapsInfo>
</file>

<file path=customXml/item163.xml><?xml version="1.0" encoding="utf-8"?>
<EsriMapsInfo xmlns="ESRI.ArcGIS.Mapping.OfficeIntegration.PowerPointInfo">
  <Version>Version1</Version>
  <RequiresSignIn>False</RequiresSignIn>
</EsriMapsInfo>
</file>

<file path=customXml/item164.xml><?xml version="1.0" encoding="utf-8"?>
<EsriMapsInfo xmlns="ESRI.ArcGIS.Mapping.OfficeIntegration.PowerPointInfo">
  <Version>Version1</Version>
  <RequiresSignIn>False</RequiresSignIn>
</EsriMapsInfo>
</file>

<file path=customXml/item165.xml><?xml version="1.0" encoding="utf-8"?>
<EsriMapsInfo xmlns="ESRI.ArcGIS.Mapping.OfficeIntegration.PowerPointInfo">
  <Version>Version1</Version>
  <RequiresSignIn>False</RequiresSignIn>
</EsriMapsInfo>
</file>

<file path=customXml/item166.xml><?xml version="1.0" encoding="utf-8"?>
<EsriMapsInfo xmlns="ESRI.ArcGIS.Mapping.OfficeIntegration.PowerPointInfo">
  <Version>Version1</Version>
  <RequiresSignIn>False</RequiresSignIn>
</EsriMapsInfo>
</file>

<file path=customXml/item167.xml><?xml version="1.0" encoding="utf-8"?>
<EsriMapsInfo xmlns="ESRI.ArcGIS.Mapping.OfficeIntegration.PowerPointInfo">
  <Version>Version1</Version>
  <RequiresSignIn>False</RequiresSignIn>
</EsriMapsInfo>
</file>

<file path=customXml/item168.xml><?xml version="1.0" encoding="utf-8"?>
<EsriMapsInfo xmlns="ESRI.ArcGIS.Mapping.OfficeIntegration.PowerPointInfo">
  <Version>Version1</Version>
  <RequiresSignIn>False</RequiresSignIn>
</EsriMapsInfo>
</file>

<file path=customXml/item169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70.xml><?xml version="1.0" encoding="utf-8"?>
<EsriMapsInfo xmlns="ESRI.ArcGIS.Mapping.OfficeIntegration.PowerPointInfo">
  <Version>Version1</Version>
  <RequiresSignIn>False</RequiresSignIn>
</EsriMapsInfo>
</file>

<file path=customXml/item171.xml><?xml version="1.0" encoding="utf-8"?>
<EsriMapsInfo xmlns="ESRI.ArcGIS.Mapping.OfficeIntegration.PowerPointInfo">
  <Version>Version1</Version>
  <RequiresSignIn>False</RequiresSignIn>
</EsriMapsInfo>
</file>

<file path=customXml/item172.xml><?xml version="1.0" encoding="utf-8"?>
<EsriMapsInfo xmlns="ESRI.ArcGIS.Mapping.OfficeIntegration.PowerPointInfo">
  <Version>Version1</Version>
  <RequiresSignIn>False</RequiresSignIn>
</EsriMapsInfo>
</file>

<file path=customXml/item173.xml><?xml version="1.0" encoding="utf-8"?>
<EsriMapsInfo xmlns="ESRI.ArcGIS.Mapping.OfficeIntegration.PowerPointInfo">
  <Version>Version1</Version>
  <RequiresSignIn>False</RequiresSignIn>
</EsriMapsInfo>
</file>

<file path=customXml/item174.xml><?xml version="1.0" encoding="utf-8"?>
<EsriMapsInfo xmlns="ESRI.ArcGIS.Mapping.OfficeIntegration.PowerPointInfo">
  <Version>Version1</Version>
  <RequiresSignIn>False</RequiresSignIn>
</EsriMapsInfo>
</file>

<file path=customXml/item175.xml><?xml version="1.0" encoding="utf-8"?>
<EsriMapsInfo xmlns="ESRI.ArcGIS.Mapping.OfficeIntegration.PowerPointInfo">
  <Version>Version1</Version>
  <RequiresSignIn>False</RequiresSignIn>
</EsriMapsInfo>
</file>

<file path=customXml/item176.xml><?xml version="1.0" encoding="utf-8"?>
<EsriMapsInfo xmlns="ESRI.ArcGIS.Mapping.OfficeIntegration.PowerPointInfo">
  <Version>Version1</Version>
  <RequiresSignIn>False</RequiresSignIn>
</EsriMapsInfo>
</file>

<file path=customXml/item177.xml><?xml version="1.0" encoding="utf-8"?>
<EsriMapsInfo xmlns="ESRI.ArcGIS.Mapping.OfficeIntegration.PowerPointInfo">
  <Version>Version1</Version>
  <RequiresSignIn>False</RequiresSignIn>
</EsriMapsInfo>
</file>

<file path=customXml/item178.xml><?xml version="1.0" encoding="utf-8"?>
<EsriMapsInfo xmlns="ESRI.ArcGIS.Mapping.OfficeIntegration.PowerPointInfo">
  <Version>Version1</Version>
  <RequiresSignIn>False</RequiresSignIn>
</EsriMapsInfo>
</file>

<file path=customXml/item179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80.xml><?xml version="1.0" encoding="utf-8"?>
<EsriMapsInfo xmlns="ESRI.ArcGIS.Mapping.OfficeIntegration.PowerPointInfo">
  <Version>Version1</Version>
  <RequiresSignIn>False</RequiresSignIn>
</EsriMapsInfo>
</file>

<file path=customXml/item181.xml><?xml version="1.0" encoding="utf-8"?>
<EsriMapsInfo xmlns="ESRI.ArcGIS.Mapping.OfficeIntegration.PowerPointInfo">
  <Version>Version1</Version>
  <RequiresSignIn>False</RequiresSignIn>
</EsriMapsInfo>
</file>

<file path=customXml/item182.xml><?xml version="1.0" encoding="utf-8"?>
<EsriMapsInfo xmlns="ESRI.ArcGIS.Mapping.OfficeIntegration.PowerPointInfo">
  <Version>Version1</Version>
  <RequiresSignIn>False</RequiresSignIn>
</EsriMapsInfo>
</file>

<file path=customXml/item183.xml><?xml version="1.0" encoding="utf-8"?>
<EsriMapsInfo xmlns="ESRI.ArcGIS.Mapping.OfficeIntegration.PowerPointInfo">
  <Version>Version1</Version>
  <RequiresSignIn>False</RequiresSignIn>
</EsriMapsInfo>
</file>

<file path=customXml/item184.xml><?xml version="1.0" encoding="utf-8"?>
<EsriMapsInfo xmlns="ESRI.ArcGIS.Mapping.OfficeIntegration.PowerPointInfo">
  <Version>Version1</Version>
  <RequiresSignIn>False</RequiresSignIn>
</EsriMapsInfo>
</file>

<file path=customXml/item185.xml><?xml version="1.0" encoding="utf-8"?>
<EsriMapsInfo xmlns="ESRI.ArcGIS.Mapping.OfficeIntegration.PowerPointInfo">
  <Version>Version1</Version>
  <RequiresSignIn>False</RequiresSignIn>
</EsriMapsInfo>
</file>

<file path=customXml/item186.xml><?xml version="1.0" encoding="utf-8"?>
<EsriMapsInfo xmlns="ESRI.ArcGIS.Mapping.OfficeIntegration.PowerPointInfo">
  <Version>Version1</Version>
  <RequiresSignIn>False</RequiresSignIn>
</EsriMapsInfo>
</file>

<file path=customXml/item187.xml><?xml version="1.0" encoding="utf-8"?>
<EsriMapsInfo xmlns="ESRI.ArcGIS.Mapping.OfficeIntegration.PowerPointInfo">
  <Version>Version1</Version>
  <RequiresSignIn>False</RequiresSignIn>
</EsriMapsInfo>
</file>

<file path=customXml/item188.xml><?xml version="1.0" encoding="utf-8"?>
<EsriMapsInfo xmlns="ESRI.ArcGIS.Mapping.OfficeIntegration.PowerPointInfo">
  <Version>Version1</Version>
  <RequiresSignIn>False</RequiresSignIn>
</EsriMapsInfo>
</file>

<file path=customXml/item189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190.xml><?xml version="1.0" encoding="utf-8"?>
<EsriMapsInfo xmlns="ESRI.ArcGIS.Mapping.OfficeIntegration.PowerPointInfo">
  <Version>Version1</Version>
  <RequiresSignIn>False</RequiresSignIn>
</EsriMapsInfo>
</file>

<file path=customXml/item191.xml><?xml version="1.0" encoding="utf-8"?>
<EsriMapsInfo xmlns="ESRI.ArcGIS.Mapping.OfficeIntegration.PowerPointInfo">
  <Version>Version1</Version>
  <RequiresSignIn>False</RequiresSignIn>
</EsriMapsInfo>
</file>

<file path=customXml/item192.xml><?xml version="1.0" encoding="utf-8"?>
<EsriMapsInfo xmlns="ESRI.ArcGIS.Mapping.OfficeIntegration.PowerPointInfo">
  <Version>Version1</Version>
  <RequiresSignIn>False</RequiresSignIn>
</EsriMapsInfo>
</file>

<file path=customXml/item193.xml><?xml version="1.0" encoding="utf-8"?>
<EsriMapsInfo xmlns="ESRI.ArcGIS.Mapping.OfficeIntegration.PowerPointInfo">
  <Version>Version1</Version>
  <RequiresSignIn>False</RequiresSignIn>
</EsriMapsInfo>
</file>

<file path=customXml/item194.xml><?xml version="1.0" encoding="utf-8"?>
<EsriMapsInfo xmlns="ESRI.ArcGIS.Mapping.OfficeIntegration.PowerPointInfo">
  <Version>Version1</Version>
  <RequiresSignIn>False</RequiresSignIn>
</EsriMapsInfo>
</file>

<file path=customXml/item195.xml><?xml version="1.0" encoding="utf-8"?>
<EsriMapsInfo xmlns="ESRI.ArcGIS.Mapping.OfficeIntegration.PowerPointInfo">
  <Version>Version1</Version>
  <RequiresSignIn>False</RequiresSignIn>
</EsriMapsInfo>
</file>

<file path=customXml/item196.xml><?xml version="1.0" encoding="utf-8"?>
<EsriMapsInfo xmlns="ESRI.ArcGIS.Mapping.OfficeIntegration.PowerPointInfo">
  <Version>Version1</Version>
  <RequiresSignIn>False</RequiresSignIn>
</EsriMapsInfo>
</file>

<file path=customXml/item197.xml><?xml version="1.0" encoding="utf-8"?>
<EsriMapsInfo xmlns="ESRI.ArcGIS.Mapping.OfficeIntegration.PowerPointInfo">
  <Version>Version1</Version>
  <RequiresSignIn>False</RequiresSignIn>
</EsriMapsInfo>
</file>

<file path=customXml/item198.xml><?xml version="1.0" encoding="utf-8"?>
<EsriMapsInfo xmlns="ESRI.ArcGIS.Mapping.OfficeIntegration.PowerPointInfo">
  <Version>Version1</Version>
  <RequiresSignIn>False</RequiresSignIn>
</EsriMapsInfo>
</file>

<file path=customXml/item19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00.xml><?xml version="1.0" encoding="utf-8"?>
<EsriMapsInfo xmlns="ESRI.ArcGIS.Mapping.OfficeIntegration.PowerPointInfo">
  <Version>Version1</Version>
  <RequiresSignIn>False</RequiresSignIn>
</EsriMapsInfo>
</file>

<file path=customXml/item201.xml><?xml version="1.0" encoding="utf-8"?>
<EsriMapsInfo xmlns="ESRI.ArcGIS.Mapping.OfficeIntegration.PowerPointInfo">
  <Version>Version1</Version>
  <RequiresSignIn>False</RequiresSignIn>
</EsriMapsInfo>
</file>

<file path=customXml/item202.xml><?xml version="1.0" encoding="utf-8"?>
<EsriMapsInfo xmlns="ESRI.ArcGIS.Mapping.OfficeIntegration.PowerPointInfo">
  <Version>Version1</Version>
  <RequiresSignIn>False</RequiresSignIn>
</EsriMapsInfo>
</file>

<file path=customXml/item203.xml><?xml version="1.0" encoding="utf-8"?>
<EsriMapsInfo xmlns="ESRI.ArcGIS.Mapping.OfficeIntegration.PowerPointInfo">
  <Version>Version1</Version>
  <RequiresSignIn>False</RequiresSignIn>
</EsriMapsInfo>
</file>

<file path=customXml/item204.xml><?xml version="1.0" encoding="utf-8"?>
<EsriMapsInfo xmlns="ESRI.ArcGIS.Mapping.OfficeIntegration.PowerPointInfo">
  <Version>Version1</Version>
  <RequiresSignIn>False</RequiresSignIn>
</EsriMapsInfo>
</file>

<file path=customXml/item205.xml><?xml version="1.0" encoding="utf-8"?>
<EsriMapsInfo xmlns="ESRI.ArcGIS.Mapping.OfficeIntegration.PowerPointInfo">
  <Version>Version1</Version>
  <RequiresSignIn>False</RequiresSignIn>
</EsriMapsInfo>
</file>

<file path=customXml/item206.xml><?xml version="1.0" encoding="utf-8"?>
<EsriMapsInfo xmlns="ESRI.ArcGIS.Mapping.OfficeIntegration.PowerPointInfo">
  <Version>Version1</Version>
  <RequiresSignIn>False</RequiresSignIn>
</EsriMapsInfo>
</file>

<file path=customXml/item207.xml><?xml version="1.0" encoding="utf-8"?>
<EsriMapsInfo xmlns="ESRI.ArcGIS.Mapping.OfficeIntegration.PowerPointInfo">
  <Version>Version1</Version>
  <RequiresSignIn>False</RequiresSignIn>
</EsriMapsInfo>
</file>

<file path=customXml/item208.xml><?xml version="1.0" encoding="utf-8"?>
<EsriMapsInfo xmlns="ESRI.ArcGIS.Mapping.OfficeIntegration.PowerPointInfo">
  <Version>Version1</Version>
  <RequiresSignIn>False</RequiresSignIn>
</EsriMapsInfo>
</file>

<file path=customXml/item209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10.xml><?xml version="1.0" encoding="utf-8"?>
<EsriMapsInfo xmlns="ESRI.ArcGIS.Mapping.OfficeIntegration.PowerPointInfo">
  <Version>Version1</Version>
  <RequiresSignIn>False</RequiresSignIn>
</EsriMapsInfo>
</file>

<file path=customXml/item211.xml><?xml version="1.0" encoding="utf-8"?>
<EsriMapsInfo xmlns="ESRI.ArcGIS.Mapping.OfficeIntegration.PowerPointInfo">
  <Version>Version1</Version>
  <RequiresSignIn>False</RequiresSignIn>
</EsriMapsInfo>
</file>

<file path=customXml/item212.xml><?xml version="1.0" encoding="utf-8"?>
<EsriMapsInfo xmlns="ESRI.ArcGIS.Mapping.OfficeIntegration.PowerPointInfo">
  <Version>Version1</Version>
  <RequiresSignIn>False</RequiresSignIn>
</EsriMapsInfo>
</file>

<file path=customXml/item213.xml><?xml version="1.0" encoding="utf-8"?>
<EsriMapsInfo xmlns="ESRI.ArcGIS.Mapping.OfficeIntegration.PowerPointInfo">
  <Version>Version1</Version>
  <RequiresSignIn>False</RequiresSignIn>
</EsriMapsInfo>
</file>

<file path=customXml/item214.xml><?xml version="1.0" encoding="utf-8"?>
<EsriMapsInfo xmlns="ESRI.ArcGIS.Mapping.OfficeIntegration.PowerPointInfo">
  <Version>Version1</Version>
  <RequiresSignIn>False</RequiresSignIn>
</EsriMapsInfo>
</file>

<file path=customXml/item215.xml><?xml version="1.0" encoding="utf-8"?>
<EsriMapsInfo xmlns="ESRI.ArcGIS.Mapping.OfficeIntegration.PowerPointInfo">
  <Version>Version1</Version>
  <RequiresSignIn>False</RequiresSignIn>
</EsriMapsInfo>
</file>

<file path=customXml/item216.xml><?xml version="1.0" encoding="utf-8"?>
<EsriMapsInfo xmlns="ESRI.ArcGIS.Mapping.OfficeIntegration.PowerPointInfo">
  <Version>Version1</Version>
  <RequiresSignIn>False</RequiresSignIn>
</EsriMapsInfo>
</file>

<file path=customXml/item217.xml><?xml version="1.0" encoding="utf-8"?>
<EsriMapsInfo xmlns="ESRI.ArcGIS.Mapping.OfficeIntegration.PowerPointInfo">
  <Version>Version1</Version>
  <RequiresSignIn>False</RequiresSignIn>
</EsriMapsInfo>
</file>

<file path=customXml/item218.xml><?xml version="1.0" encoding="utf-8"?>
<EsriMapsInfo xmlns="ESRI.ArcGIS.Mapping.OfficeIntegration.PowerPointInfo">
  <Version>Version1</Version>
  <RequiresSignIn>False</RequiresSignIn>
</EsriMapsInfo>
</file>

<file path=customXml/item219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20.xml><?xml version="1.0" encoding="utf-8"?>
<EsriMapsInfo xmlns="ESRI.ArcGIS.Mapping.OfficeIntegration.PowerPointInfo">
  <Version>Version1</Version>
  <RequiresSignIn>False</RequiresSignIn>
</EsriMapsInfo>
</file>

<file path=customXml/item221.xml><?xml version="1.0" encoding="utf-8"?>
<EsriMapsInfo xmlns="ESRI.ArcGIS.Mapping.OfficeIntegration.PowerPointInfo">
  <Version>Version1</Version>
  <RequiresSignIn>False</RequiresSignIn>
</EsriMapsInfo>
</file>

<file path=customXml/item222.xml><?xml version="1.0" encoding="utf-8"?>
<EsriMapsInfo xmlns="ESRI.ArcGIS.Mapping.OfficeIntegration.PowerPointInfo">
  <Version>Version1</Version>
  <RequiresSignIn>False</RequiresSignIn>
</EsriMapsInfo>
</file>

<file path=customXml/item223.xml><?xml version="1.0" encoding="utf-8"?>
<EsriMapsInfo xmlns="ESRI.ArcGIS.Mapping.OfficeIntegration.PowerPointInfo">
  <Version>Version1</Version>
  <RequiresSignIn>False</RequiresSignIn>
</EsriMapsInfo>
</file>

<file path=customXml/item224.xml><?xml version="1.0" encoding="utf-8"?>
<EsriMapsInfo xmlns="ESRI.ArcGIS.Mapping.OfficeIntegration.PowerPointInfo">
  <Version>Version1</Version>
  <RequiresSignIn>False</RequiresSignIn>
</EsriMapsInfo>
</file>

<file path=customXml/item225.xml><?xml version="1.0" encoding="utf-8"?>
<EsriMapsInfo xmlns="ESRI.ArcGIS.Mapping.OfficeIntegration.PowerPointInfo">
  <Version>Version1</Version>
  <RequiresSignIn>False</RequiresSignIn>
</EsriMapsInfo>
</file>

<file path=customXml/item226.xml><?xml version="1.0" encoding="utf-8"?>
<EsriMapsInfo xmlns="ESRI.ArcGIS.Mapping.OfficeIntegration.PowerPointInfo">
  <Version>Version1</Version>
  <RequiresSignIn>False</RequiresSignIn>
</EsriMapsInfo>
</file>

<file path=customXml/item227.xml><?xml version="1.0" encoding="utf-8"?>
<EsriMapsInfo xmlns="ESRI.ArcGIS.Mapping.OfficeIntegration.PowerPointInfo">
  <Version>Version1</Version>
  <RequiresSignIn>False</RequiresSignIn>
</EsriMapsInfo>
</file>

<file path=customXml/item228.xml><?xml version="1.0" encoding="utf-8"?>
<EsriMapsInfo xmlns="ESRI.ArcGIS.Mapping.OfficeIntegration.PowerPointInfo">
  <Version>Version1</Version>
  <RequiresSignIn>False</RequiresSignIn>
</EsriMapsInfo>
</file>

<file path=customXml/item229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30.xml><?xml version="1.0" encoding="utf-8"?>
<EsriMapsInfo xmlns="ESRI.ArcGIS.Mapping.OfficeIntegration.PowerPointInfo">
  <Version>Version1</Version>
  <RequiresSignIn>False</RequiresSignIn>
</EsriMapsInfo>
</file>

<file path=customXml/item231.xml><?xml version="1.0" encoding="utf-8"?>
<EsriMapsInfo xmlns="ESRI.ArcGIS.Mapping.OfficeIntegration.PowerPointInfo">
  <Version>Version1</Version>
  <RequiresSignIn>False</RequiresSignIn>
</EsriMapsInfo>
</file>

<file path=customXml/item232.xml><?xml version="1.0" encoding="utf-8"?>
<EsriMapsInfo xmlns="ESRI.ArcGIS.Mapping.OfficeIntegration.PowerPointInfo">
  <Version>Version1</Version>
  <RequiresSignIn>False</RequiresSignIn>
</EsriMapsInfo>
</file>

<file path=customXml/item233.xml><?xml version="1.0" encoding="utf-8"?>
<EsriMapsInfo xmlns="ESRI.ArcGIS.Mapping.OfficeIntegration.PowerPointInfo">
  <Version>Version1</Version>
  <RequiresSignIn>False</RequiresSignIn>
</EsriMapsInfo>
</file>

<file path=customXml/item234.xml><?xml version="1.0" encoding="utf-8"?>
<EsriMapsInfo xmlns="ESRI.ArcGIS.Mapping.OfficeIntegration.PowerPointInfo">
  <Version>Version1</Version>
  <RequiresSignIn>False</RequiresSignIn>
</EsriMapsInfo>
</file>

<file path=customXml/item235.xml><?xml version="1.0" encoding="utf-8"?>
<EsriMapsInfo xmlns="ESRI.ArcGIS.Mapping.OfficeIntegration.PowerPointInfo">
  <Version>Version1</Version>
  <RequiresSignIn>False</RequiresSignIn>
</EsriMapsInfo>
</file>

<file path=customXml/item236.xml><?xml version="1.0" encoding="utf-8"?>
<EsriMapsInfo xmlns="ESRI.ArcGIS.Mapping.OfficeIntegration.PowerPointInfo">
  <Version>Version1</Version>
  <RequiresSignIn>False</RequiresSignIn>
</EsriMapsInfo>
</file>

<file path=customXml/item237.xml><?xml version="1.0" encoding="utf-8"?>
<EsriMapsInfo xmlns="ESRI.ArcGIS.Mapping.OfficeIntegration.PowerPointInfo">
  <Version>Version1</Version>
  <RequiresSignIn>False</RequiresSignIn>
</EsriMapsInfo>
</file>

<file path=customXml/item238.xml><?xml version="1.0" encoding="utf-8"?>
<EsriMapsInfo xmlns="ESRI.ArcGIS.Mapping.OfficeIntegration.PowerPointInfo">
  <Version>Version1</Version>
  <RequiresSignIn>False</RequiresSignIn>
</EsriMapsInfo>
</file>

<file path=customXml/item239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40.xml><?xml version="1.0" encoding="utf-8"?>
<EsriMapsInfo xmlns="ESRI.ArcGIS.Mapping.OfficeIntegration.PowerPointInfo">
  <Version>Version1</Version>
  <RequiresSignIn>False</RequiresSignIn>
</EsriMapsInfo>
</file>

<file path=customXml/item241.xml><?xml version="1.0" encoding="utf-8"?>
<EsriMapsInfo xmlns="ESRI.ArcGIS.Mapping.OfficeIntegration.PowerPointInfo">
  <Version>Version1</Version>
  <RequiresSignIn>False</RequiresSignIn>
</EsriMapsInfo>
</file>

<file path=customXml/item242.xml><?xml version="1.0" encoding="utf-8"?>
<EsriMapsInfo xmlns="ESRI.ArcGIS.Mapping.OfficeIntegration.PowerPointInfo">
  <Version>Version1</Version>
  <RequiresSignIn>False</RequiresSignIn>
</EsriMapsInfo>
</file>

<file path=customXml/item243.xml><?xml version="1.0" encoding="utf-8"?>
<EsriMapsInfo xmlns="ESRI.ArcGIS.Mapping.OfficeIntegration.PowerPointInfo">
  <Version>Version1</Version>
  <RequiresSignIn>False</RequiresSignIn>
</EsriMapsInfo>
</file>

<file path=customXml/item244.xml><?xml version="1.0" encoding="utf-8"?>
<EsriMapsInfo xmlns="ESRI.ArcGIS.Mapping.OfficeIntegration.PowerPointInfo">
  <Version>Version1</Version>
  <RequiresSignIn>False</RequiresSignIn>
</EsriMapsInfo>
</file>

<file path=customXml/item245.xml><?xml version="1.0" encoding="utf-8"?>
<EsriMapsInfo xmlns="ESRI.ArcGIS.Mapping.OfficeIntegration.PowerPointInfo">
  <Version>Version1</Version>
  <RequiresSignIn>False</RequiresSignIn>
</EsriMapsInfo>
</file>

<file path=customXml/item246.xml><?xml version="1.0" encoding="utf-8"?>
<EsriMapsInfo xmlns="ESRI.ArcGIS.Mapping.OfficeIntegration.PowerPointInfo">
  <Version>Version1</Version>
  <RequiresSignIn>False</RequiresSignIn>
</EsriMapsInfo>
</file>

<file path=customXml/item247.xml><?xml version="1.0" encoding="utf-8"?>
<EsriMapsInfo xmlns="ESRI.ArcGIS.Mapping.OfficeIntegration.PowerPointInfo">
  <Version>Version1</Version>
  <RequiresSignIn>False</RequiresSignIn>
</EsriMapsInfo>
</file>

<file path=customXml/item248.xml><?xml version="1.0" encoding="utf-8"?>
<EsriMapsInfo xmlns="ESRI.ArcGIS.Mapping.OfficeIntegration.PowerPointInfo">
  <Version>Version1</Version>
  <RequiresSignIn>False</RequiresSignIn>
</EsriMapsInfo>
</file>

<file path=customXml/item249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50.xml><?xml version="1.0" encoding="utf-8"?>
<EsriMapsInfo xmlns="ESRI.ArcGIS.Mapping.OfficeIntegration.PowerPointInfo">
  <Version>Version1</Version>
  <RequiresSignIn>False</RequiresSignIn>
</EsriMapsInfo>
</file>

<file path=customXml/item251.xml><?xml version="1.0" encoding="utf-8"?>
<EsriMapsInfo xmlns="ESRI.ArcGIS.Mapping.OfficeIntegration.PowerPointInfo">
  <Version>Version1</Version>
  <RequiresSignIn>False</RequiresSignIn>
</EsriMapsInfo>
</file>

<file path=customXml/item252.xml><?xml version="1.0" encoding="utf-8"?>
<EsriMapsInfo xmlns="ESRI.ArcGIS.Mapping.OfficeIntegration.PowerPointInfo">
  <Version>Version1</Version>
  <RequiresSignIn>False</RequiresSignIn>
</EsriMapsInfo>
</file>

<file path=customXml/item253.xml><?xml version="1.0" encoding="utf-8"?>
<EsriMapsInfo xmlns="ESRI.ArcGIS.Mapping.OfficeIntegration.PowerPointInfo">
  <Version>Version1</Version>
  <RequiresSignIn>False</RequiresSignIn>
</EsriMapsInfo>
</file>

<file path=customXml/item254.xml><?xml version="1.0" encoding="utf-8"?>
<EsriMapsInfo xmlns="ESRI.ArcGIS.Mapping.OfficeIntegration.PowerPointInfo">
  <Version>Version1</Version>
  <RequiresSignIn>False</RequiresSignIn>
</EsriMapsInfo>
</file>

<file path=customXml/item255.xml><?xml version="1.0" encoding="utf-8"?>
<EsriMapsInfo xmlns="ESRI.ArcGIS.Mapping.OfficeIntegration.PowerPointInfo">
  <Version>Version1</Version>
  <RequiresSignIn>False</RequiresSignIn>
</EsriMapsInfo>
</file>

<file path=customXml/item256.xml><?xml version="1.0" encoding="utf-8"?>
<EsriMapsInfo xmlns="ESRI.ArcGIS.Mapping.OfficeIntegration.PowerPointInfo">
  <Version>Version1</Version>
  <RequiresSignIn>False</RequiresSignIn>
</EsriMapsInfo>
</file>

<file path=customXml/item257.xml><?xml version="1.0" encoding="utf-8"?>
<EsriMapsInfo xmlns="ESRI.ArcGIS.Mapping.OfficeIntegration.PowerPointInfo">
  <Version>Version1</Version>
  <RequiresSignIn>False</RequiresSignIn>
</EsriMapsInfo>
</file>

<file path=customXml/item258.xml><?xml version="1.0" encoding="utf-8"?>
<EsriMapsInfo xmlns="ESRI.ArcGIS.Mapping.OfficeIntegration.PowerPointInfo">
  <Version>Version1</Version>
  <RequiresSignIn>False</RequiresSignIn>
</EsriMapsInfo>
</file>

<file path=customXml/item259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60.xml><?xml version="1.0" encoding="utf-8"?>
<EsriMapsInfo xmlns="ESRI.ArcGIS.Mapping.OfficeIntegration.PowerPointInfo">
  <Version>Version1</Version>
  <RequiresSignIn>False</RequiresSignIn>
</EsriMapsInfo>
</file>

<file path=customXml/item261.xml><?xml version="1.0" encoding="utf-8"?>
<EsriMapsInfo xmlns="ESRI.ArcGIS.Mapping.OfficeIntegration.PowerPointInfo">
  <Version>Version1</Version>
  <RequiresSignIn>False</RequiresSignIn>
</EsriMapsInfo>
</file>

<file path=customXml/item262.xml><?xml version="1.0" encoding="utf-8"?>
<EsriMapsInfo xmlns="ESRI.ArcGIS.Mapping.OfficeIntegration.PowerPointInfo">
  <Version>Version1</Version>
  <RequiresSignIn>False</RequiresSignIn>
</EsriMapsInfo>
</file>

<file path=customXml/item263.xml><?xml version="1.0" encoding="utf-8"?>
<EsriMapsInfo xmlns="ESRI.ArcGIS.Mapping.OfficeIntegration.PowerPointInfo">
  <Version>Version1</Version>
  <RequiresSignIn>False</RequiresSignIn>
</EsriMapsInfo>
</file>

<file path=customXml/item264.xml><?xml version="1.0" encoding="utf-8"?>
<EsriMapsInfo xmlns="ESRI.ArcGIS.Mapping.OfficeIntegration.PowerPointInfo">
  <Version>Version1</Version>
  <RequiresSignIn>False</RequiresSignIn>
</EsriMapsInfo>
</file>

<file path=customXml/item265.xml><?xml version="1.0" encoding="utf-8"?>
<EsriMapsInfo xmlns="ESRI.ArcGIS.Mapping.OfficeIntegration.PowerPointInfo">
  <Version>Version1</Version>
  <RequiresSignIn>False</RequiresSignIn>
</EsriMapsInfo>
</file>

<file path=customXml/item266.xml><?xml version="1.0" encoding="utf-8"?>
<EsriMapsInfo xmlns="ESRI.ArcGIS.Mapping.OfficeIntegration.PowerPointInfo">
  <Version>Version1</Version>
  <RequiresSignIn>False</RequiresSignIn>
</EsriMapsInfo>
</file>

<file path=customXml/item267.xml><?xml version="1.0" encoding="utf-8"?>
<EsriMapsInfo xmlns="ESRI.ArcGIS.Mapping.OfficeIntegration.PowerPointInfo">
  <Version>Version1</Version>
  <RequiresSignIn>False</RequiresSignIn>
</EsriMapsInfo>
</file>

<file path=customXml/item268.xml><?xml version="1.0" encoding="utf-8"?>
<EsriMapsInfo xmlns="ESRI.ArcGIS.Mapping.OfficeIntegration.PowerPointInfo">
  <Version>Version1</Version>
  <RequiresSignIn>False</RequiresSignIn>
</EsriMapsInfo>
</file>

<file path=customXml/item269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70.xml><?xml version="1.0" encoding="utf-8"?>
<EsriMapsInfo xmlns="ESRI.ArcGIS.Mapping.OfficeIntegration.PowerPointInfo">
  <Version>Version1</Version>
  <RequiresSignIn>False</RequiresSignIn>
</EsriMapsInfo>
</file>

<file path=customXml/item271.xml><?xml version="1.0" encoding="utf-8"?>
<EsriMapsInfo xmlns="ESRI.ArcGIS.Mapping.OfficeIntegration.PowerPointInfo">
  <Version>Version1</Version>
  <RequiresSignIn>False</RequiresSignIn>
</EsriMapsInfo>
</file>

<file path=customXml/item272.xml><?xml version="1.0" encoding="utf-8"?>
<EsriMapsInfo xmlns="ESRI.ArcGIS.Mapping.OfficeIntegration.PowerPointInfo">
  <Version>Version1</Version>
  <RequiresSignIn>False</RequiresSignIn>
</EsriMapsInfo>
</file>

<file path=customXml/item273.xml><?xml version="1.0" encoding="utf-8"?>
<EsriMapsInfo xmlns="ESRI.ArcGIS.Mapping.OfficeIntegration.PowerPointInfo">
  <Version>Version1</Version>
  <RequiresSignIn>False</RequiresSignIn>
</EsriMapsInfo>
</file>

<file path=customXml/item274.xml><?xml version="1.0" encoding="utf-8"?>
<EsriMapsInfo xmlns="ESRI.ArcGIS.Mapping.OfficeIntegration.PowerPointInfo">
  <Version>Version1</Version>
  <RequiresSignIn>False</RequiresSignIn>
</EsriMapsInfo>
</file>

<file path=customXml/item275.xml><?xml version="1.0" encoding="utf-8"?>
<EsriMapsInfo xmlns="ESRI.ArcGIS.Mapping.OfficeIntegration.PowerPointInfo">
  <Version>Version1</Version>
  <RequiresSignIn>False</RequiresSignIn>
</EsriMapsInfo>
</file>

<file path=customXml/item276.xml><?xml version="1.0" encoding="utf-8"?>
<EsriMapsInfo xmlns="ESRI.ArcGIS.Mapping.OfficeIntegration.PowerPointInfo">
  <Version>Version1</Version>
  <RequiresSignIn>False</RequiresSignIn>
</EsriMapsInfo>
</file>

<file path=customXml/item277.xml><?xml version="1.0" encoding="utf-8"?>
<EsriMapsInfo xmlns="ESRI.ArcGIS.Mapping.OfficeIntegration.PowerPointInfo">
  <Version>Version1</Version>
  <RequiresSignIn>False</RequiresSignIn>
</EsriMapsInfo>
</file>

<file path=customXml/item278.xml><?xml version="1.0" encoding="utf-8"?>
<EsriMapsInfo xmlns="ESRI.ArcGIS.Mapping.OfficeIntegration.PowerPointInfo">
  <Version>Version1</Version>
  <RequiresSignIn>False</RequiresSignIn>
</EsriMapsInfo>
</file>

<file path=customXml/item279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80.xml><?xml version="1.0" encoding="utf-8"?>
<EsriMapsInfo xmlns="ESRI.ArcGIS.Mapping.OfficeIntegration.PowerPointInfo">
  <Version>Version1</Version>
  <RequiresSignIn>False</RequiresSignIn>
</EsriMapsInfo>
</file>

<file path=customXml/item281.xml><?xml version="1.0" encoding="utf-8"?>
<EsriMapsInfo xmlns="ESRI.ArcGIS.Mapping.OfficeIntegration.PowerPointInfo">
  <Version>Version1</Version>
  <RequiresSignIn>False</RequiresSignIn>
</EsriMapsInfo>
</file>

<file path=customXml/item282.xml><?xml version="1.0" encoding="utf-8"?>
<EsriMapsInfo xmlns="ESRI.ArcGIS.Mapping.OfficeIntegration.PowerPointInfo">
  <Version>Version1</Version>
  <RequiresSignIn>False</RequiresSignIn>
</EsriMapsInfo>
</file>

<file path=customXml/item283.xml><?xml version="1.0" encoding="utf-8"?>
<EsriMapsInfo xmlns="ESRI.ArcGIS.Mapping.OfficeIntegration.PowerPointInfo">
  <Version>Version1</Version>
  <RequiresSignIn>False</RequiresSignIn>
</EsriMapsInfo>
</file>

<file path=customXml/item284.xml><?xml version="1.0" encoding="utf-8"?>
<EsriMapsInfo xmlns="ESRI.ArcGIS.Mapping.OfficeIntegration.PowerPointInfo">
  <Version>Version1</Version>
  <RequiresSignIn>False</RequiresSignIn>
</EsriMapsInfo>
</file>

<file path=customXml/item285.xml><?xml version="1.0" encoding="utf-8"?>
<EsriMapsInfo xmlns="ESRI.ArcGIS.Mapping.OfficeIntegration.PowerPointInfo">
  <Version>Version1</Version>
  <RequiresSignIn>False</RequiresSignIn>
</EsriMapsInfo>
</file>

<file path=customXml/item286.xml><?xml version="1.0" encoding="utf-8"?>
<EsriMapsInfo xmlns="ESRI.ArcGIS.Mapping.OfficeIntegration.PowerPointInfo">
  <Version>Version1</Version>
  <RequiresSignIn>False</RequiresSignIn>
</EsriMapsInfo>
</file>

<file path=customXml/item287.xml><?xml version="1.0" encoding="utf-8"?>
<EsriMapsInfo xmlns="ESRI.ArcGIS.Mapping.OfficeIntegration.PowerPointInfo">
  <Version>Version1</Version>
  <RequiresSignIn>False</RequiresSignIn>
</EsriMapsInfo>
</file>

<file path=customXml/item288.xml><?xml version="1.0" encoding="utf-8"?>
<EsriMapsInfo xmlns="ESRI.ArcGIS.Mapping.OfficeIntegration.PowerPointInfo">
  <Version>Version1</Version>
  <RequiresSignIn>False</RequiresSignIn>
</EsriMapsInfo>
</file>

<file path=customXml/item289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290.xml><?xml version="1.0" encoding="utf-8"?>
<EsriMapsInfo xmlns="ESRI.ArcGIS.Mapping.OfficeIntegration.PowerPointInfo">
  <Version>Version1</Version>
  <RequiresSignIn>False</RequiresSignIn>
</EsriMapsInfo>
</file>

<file path=customXml/item291.xml><?xml version="1.0" encoding="utf-8"?>
<EsriMapsInfo xmlns="ESRI.ArcGIS.Mapping.OfficeIntegration.PowerPointInfo">
  <Version>Version1</Version>
  <RequiresSignIn>False</RequiresSignIn>
</EsriMapsInfo>
</file>

<file path=customXml/item292.xml><?xml version="1.0" encoding="utf-8"?>
<EsriMapsInfo xmlns="ESRI.ArcGIS.Mapping.OfficeIntegration.PowerPointInfo">
  <Version>Version1</Version>
  <RequiresSignIn>False</RequiresSignIn>
</EsriMapsInfo>
</file>

<file path=customXml/item293.xml><?xml version="1.0" encoding="utf-8"?>
<EsriMapsInfo xmlns="ESRI.ArcGIS.Mapping.OfficeIntegration.PowerPointInfo">
  <Version>Version1</Version>
  <RequiresSignIn>False</RequiresSignIn>
</EsriMapsInfo>
</file>

<file path=customXml/item294.xml><?xml version="1.0" encoding="utf-8"?>
<EsriMapsInfo xmlns="ESRI.ArcGIS.Mapping.OfficeIntegration.PowerPointInfo">
  <Version>Version1</Version>
  <RequiresSignIn>False</RequiresSignIn>
</EsriMapsInfo>
</file>

<file path=customXml/item295.xml><?xml version="1.0" encoding="utf-8"?>
<EsriMapsInfo xmlns="ESRI.ArcGIS.Mapping.OfficeIntegration.PowerPointInfo">
  <Version>Version1</Version>
  <RequiresSignIn>False</RequiresSignIn>
</EsriMapsInfo>
</file>

<file path=customXml/item296.xml><?xml version="1.0" encoding="utf-8"?>
<EsriMapsInfo xmlns="ESRI.ArcGIS.Mapping.OfficeIntegration.PowerPointInfo">
  <Version>Version1</Version>
  <RequiresSignIn>False</RequiresSignIn>
</EsriMapsInfo>
</file>

<file path=customXml/item297.xml><?xml version="1.0" encoding="utf-8"?>
<EsriMapsInfo xmlns="ESRI.ArcGIS.Mapping.OfficeIntegration.PowerPointInfo">
  <Version>Version1</Version>
  <RequiresSignIn>False</RequiresSignIn>
</EsriMapsInfo>
</file>

<file path=customXml/item298.xml><?xml version="1.0" encoding="utf-8"?>
<EsriMapsInfo xmlns="ESRI.ArcGIS.Mapping.OfficeIntegration.PowerPointInfo">
  <Version>Version1</Version>
  <RequiresSignIn>False</RequiresSignIn>
</EsriMapsInfo>
</file>

<file path=customXml/item29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00.xml><?xml version="1.0" encoding="utf-8"?>
<EsriMapsInfo xmlns="ESRI.ArcGIS.Mapping.OfficeIntegration.PowerPointInfo">
  <Version>Version1</Version>
  <RequiresSignIn>False</RequiresSignIn>
</EsriMapsInfo>
</file>

<file path=customXml/item301.xml><?xml version="1.0" encoding="utf-8"?>
<EsriMapsInfo xmlns="ESRI.ArcGIS.Mapping.OfficeIntegration.PowerPointInfo">
  <Version>Version1</Version>
  <RequiresSignIn>False</RequiresSignIn>
</EsriMapsInfo>
</file>

<file path=customXml/item302.xml><?xml version="1.0" encoding="utf-8"?>
<EsriMapsInfo xmlns="ESRI.ArcGIS.Mapping.OfficeIntegration.PowerPointInfo">
  <Version>Version1</Version>
  <RequiresSignIn>False</RequiresSignIn>
</EsriMapsInfo>
</file>

<file path=customXml/item303.xml><?xml version="1.0" encoding="utf-8"?>
<EsriMapsInfo xmlns="ESRI.ArcGIS.Mapping.OfficeIntegration.PowerPointInfo">
  <Version>Version1</Version>
  <RequiresSignIn>False</RequiresSignIn>
</EsriMapsInfo>
</file>

<file path=customXml/item304.xml><?xml version="1.0" encoding="utf-8"?>
<EsriMapsInfo xmlns="ESRI.ArcGIS.Mapping.OfficeIntegration.PowerPointInfo">
  <Version>Version1</Version>
  <RequiresSignIn>False</RequiresSignIn>
</EsriMapsInfo>
</file>

<file path=customXml/item305.xml><?xml version="1.0" encoding="utf-8"?>
<EsriMapsInfo xmlns="ESRI.ArcGIS.Mapping.OfficeIntegration.PowerPointInfo">
  <Version>Version1</Version>
  <RequiresSignIn>False</RequiresSignIn>
</EsriMapsInfo>
</file>

<file path=customXml/item306.xml><?xml version="1.0" encoding="utf-8"?>
<EsriMapsInfo xmlns="ESRI.ArcGIS.Mapping.OfficeIntegration.PowerPointInfo">
  <Version>Version1</Version>
  <RequiresSignIn>False</RequiresSignIn>
</EsriMapsInfo>
</file>

<file path=customXml/item307.xml><?xml version="1.0" encoding="utf-8"?>
<EsriMapsInfo xmlns="ESRI.ArcGIS.Mapping.OfficeIntegration.PowerPointInfo">
  <Version>Version1</Version>
  <RequiresSignIn>False</RequiresSignIn>
</EsriMapsInfo>
</file>

<file path=customXml/item308.xml><?xml version="1.0" encoding="utf-8"?>
<EsriMapsInfo xmlns="ESRI.ArcGIS.Mapping.OfficeIntegration.PowerPointInfo">
  <Version>Version1</Version>
  <RequiresSignIn>False</RequiresSignIn>
</EsriMapsInfo>
</file>

<file path=customXml/item309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10.xml><?xml version="1.0" encoding="utf-8"?>
<EsriMapsInfo xmlns="ESRI.ArcGIS.Mapping.OfficeIntegration.PowerPointInfo">
  <Version>Version1</Version>
  <RequiresSignIn>False</RequiresSignIn>
</EsriMapsInfo>
</file>

<file path=customXml/item311.xml><?xml version="1.0" encoding="utf-8"?>
<EsriMapsInfo xmlns="ESRI.ArcGIS.Mapping.OfficeIntegration.PowerPointInfo">
  <Version>Version1</Version>
  <RequiresSignIn>False</RequiresSignIn>
</EsriMapsInfo>
</file>

<file path=customXml/item312.xml><?xml version="1.0" encoding="utf-8"?>
<EsriMapsInfo xmlns="ESRI.ArcGIS.Mapping.OfficeIntegration.PowerPointInfo">
  <Version>Version1</Version>
  <RequiresSignIn>False</RequiresSignIn>
</EsriMapsInfo>
</file>

<file path=customXml/item313.xml><?xml version="1.0" encoding="utf-8"?>
<EsriMapsInfo xmlns="ESRI.ArcGIS.Mapping.OfficeIntegration.PowerPointInfo">
  <Version>Version1</Version>
  <RequiresSignIn>False</RequiresSignIn>
</EsriMapsInfo>
</file>

<file path=customXml/item314.xml><?xml version="1.0" encoding="utf-8"?>
<EsriMapsInfo xmlns="ESRI.ArcGIS.Mapping.OfficeIntegration.PowerPointInfo">
  <Version>Version1</Version>
  <RequiresSignIn>False</RequiresSignIn>
</EsriMapsInfo>
</file>

<file path=customXml/item315.xml><?xml version="1.0" encoding="utf-8"?>
<EsriMapsInfo xmlns="ESRI.ArcGIS.Mapping.OfficeIntegration.PowerPointInfo">
  <Version>Version1</Version>
  <RequiresSignIn>False</RequiresSignIn>
</EsriMapsInfo>
</file>

<file path=customXml/item316.xml><?xml version="1.0" encoding="utf-8"?>
<EsriMapsInfo xmlns="ESRI.ArcGIS.Mapping.OfficeIntegration.PowerPointInfo">
  <Version>Version1</Version>
  <RequiresSignIn>False</RequiresSignIn>
</EsriMapsInfo>
</file>

<file path=customXml/item317.xml><?xml version="1.0" encoding="utf-8"?>
<EsriMapsInfo xmlns="ESRI.ArcGIS.Mapping.OfficeIntegration.PowerPointInfo">
  <Version>Version1</Version>
  <RequiresSignIn>False</RequiresSignIn>
</EsriMapsInfo>
</file>

<file path=customXml/item318.xml><?xml version="1.0" encoding="utf-8"?>
<EsriMapsInfo xmlns="ESRI.ArcGIS.Mapping.OfficeIntegration.PowerPointInfo">
  <Version>Version1</Version>
  <RequiresSignIn>False</RequiresSignIn>
</EsriMapsInfo>
</file>

<file path=customXml/item319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20.xml><?xml version="1.0" encoding="utf-8"?>
<EsriMapsInfo xmlns="ESRI.ArcGIS.Mapping.OfficeIntegration.PowerPointInfo">
  <Version>Version1</Version>
  <RequiresSignIn>False</RequiresSignIn>
</EsriMapsInfo>
</file>

<file path=customXml/item321.xml><?xml version="1.0" encoding="utf-8"?>
<EsriMapsInfo xmlns="ESRI.ArcGIS.Mapping.OfficeIntegration.PowerPointInfo">
  <Version>Version1</Version>
  <RequiresSignIn>False</RequiresSignIn>
</EsriMapsInfo>
</file>

<file path=customXml/item322.xml><?xml version="1.0" encoding="utf-8"?>
<EsriMapsInfo xmlns="ESRI.ArcGIS.Mapping.OfficeIntegration.PowerPointInfo">
  <Version>Version1</Version>
  <RequiresSignIn>False</RequiresSignIn>
</EsriMapsInfo>
</file>

<file path=customXml/item323.xml><?xml version="1.0" encoding="utf-8"?>
<EsriMapsInfo xmlns="ESRI.ArcGIS.Mapping.OfficeIntegration.PowerPointInfo">
  <Version>Version1</Version>
  <RequiresSignIn>False</RequiresSignIn>
</EsriMapsInfo>
</file>

<file path=customXml/item324.xml><?xml version="1.0" encoding="utf-8"?>
<EsriMapsInfo xmlns="ESRI.ArcGIS.Mapping.OfficeIntegration.PowerPointInfo">
  <Version>Version1</Version>
  <RequiresSignIn>False</RequiresSignIn>
</EsriMapsInfo>
</file>

<file path=customXml/item325.xml><?xml version="1.0" encoding="utf-8"?>
<EsriMapsInfo xmlns="ESRI.ArcGIS.Mapping.OfficeIntegration.PowerPointInfo">
  <Version>Version1</Version>
  <RequiresSignIn>False</RequiresSignIn>
</EsriMapsInfo>
</file>

<file path=customXml/item326.xml><?xml version="1.0" encoding="utf-8"?>
<EsriMapsInfo xmlns="ESRI.ArcGIS.Mapping.OfficeIntegration.PowerPointInfo">
  <Version>Version1</Version>
  <RequiresSignIn>False</RequiresSignIn>
</EsriMapsInfo>
</file>

<file path=customXml/item327.xml><?xml version="1.0" encoding="utf-8"?>
<EsriMapsInfo xmlns="ESRI.ArcGIS.Mapping.OfficeIntegration.PowerPointInfo">
  <Version>Version1</Version>
  <RequiresSignIn>False</RequiresSignIn>
</EsriMapsInfo>
</file>

<file path=customXml/item328.xml><?xml version="1.0" encoding="utf-8"?>
<EsriMapsInfo xmlns="ESRI.ArcGIS.Mapping.OfficeIntegration.PowerPointInfo">
  <Version>Version1</Version>
  <RequiresSignIn>False</RequiresSignIn>
</EsriMapsInfo>
</file>

<file path=customXml/item329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30.xml><?xml version="1.0" encoding="utf-8"?>
<EsriMapsInfo xmlns="ESRI.ArcGIS.Mapping.OfficeIntegration.PowerPointInfo">
  <Version>Version1</Version>
  <RequiresSignIn>False</RequiresSignIn>
</EsriMapsInfo>
</file>

<file path=customXml/item331.xml><?xml version="1.0" encoding="utf-8"?>
<EsriMapsInfo xmlns="ESRI.ArcGIS.Mapping.OfficeIntegration.PowerPointInfo">
  <Version>Version1</Version>
  <RequiresSignIn>False</RequiresSignIn>
</EsriMapsInfo>
</file>

<file path=customXml/item332.xml><?xml version="1.0" encoding="utf-8"?>
<EsriMapsInfo xmlns="ESRI.ArcGIS.Mapping.OfficeIntegration.PowerPointInfo">
  <Version>Version1</Version>
  <RequiresSignIn>False</RequiresSignIn>
</EsriMapsInfo>
</file>

<file path=customXml/item333.xml><?xml version="1.0" encoding="utf-8"?>
<EsriMapsInfo xmlns="ESRI.ArcGIS.Mapping.OfficeIntegration.PowerPointInfo">
  <Version>Version1</Version>
  <RequiresSignIn>False</RequiresSignIn>
</EsriMapsInfo>
</file>

<file path=customXml/item334.xml><?xml version="1.0" encoding="utf-8"?>
<EsriMapsInfo xmlns="ESRI.ArcGIS.Mapping.OfficeIntegration.PowerPointInfo">
  <Version>Version1</Version>
  <RequiresSignIn>False</RequiresSignIn>
</EsriMapsInfo>
</file>

<file path=customXml/item335.xml><?xml version="1.0" encoding="utf-8"?>
<EsriMapsInfo xmlns="ESRI.ArcGIS.Mapping.OfficeIntegration.PowerPointInfo">
  <Version>Version1</Version>
  <RequiresSignIn>False</RequiresSignIn>
</EsriMapsInfo>
</file>

<file path=customXml/item336.xml><?xml version="1.0" encoding="utf-8"?>
<EsriMapsInfo xmlns="ESRI.ArcGIS.Mapping.OfficeIntegration.PowerPointInfo">
  <Version>Version1</Version>
  <RequiresSignIn>False</RequiresSignIn>
</EsriMapsInfo>
</file>

<file path=customXml/item337.xml><?xml version="1.0" encoding="utf-8"?>
<EsriMapsInfo xmlns="ESRI.ArcGIS.Mapping.OfficeIntegration.PowerPointInfo">
  <Version>Version1</Version>
  <RequiresSignIn>False</RequiresSignIn>
</EsriMapsInfo>
</file>

<file path=customXml/item338.xml><?xml version="1.0" encoding="utf-8"?>
<EsriMapsInfo xmlns="ESRI.ArcGIS.Mapping.OfficeIntegration.PowerPointInfo">
  <Version>Version1</Version>
  <RequiresSignIn>False</RequiresSignIn>
</EsriMapsInfo>
</file>

<file path=customXml/item339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40.xml><?xml version="1.0" encoding="utf-8"?>
<EsriMapsInfo xmlns="ESRI.ArcGIS.Mapping.OfficeIntegration.PowerPointInfo">
  <Version>Version1</Version>
  <RequiresSignIn>False</RequiresSignIn>
</EsriMapsInfo>
</file>

<file path=customXml/item341.xml><?xml version="1.0" encoding="utf-8"?>
<EsriMapsInfo xmlns="ESRI.ArcGIS.Mapping.OfficeIntegration.PowerPointInfo">
  <Version>Version1</Version>
  <RequiresSignIn>False</RequiresSignIn>
</EsriMapsInfo>
</file>

<file path=customXml/item342.xml><?xml version="1.0" encoding="utf-8"?>
<EsriMapsInfo xmlns="ESRI.ArcGIS.Mapping.OfficeIntegration.PowerPointInfo">
  <Version>Version1</Version>
  <RequiresSignIn>False</RequiresSignIn>
</EsriMapsInfo>
</file>

<file path=customXml/item343.xml><?xml version="1.0" encoding="utf-8"?>
<EsriMapsInfo xmlns="ESRI.ArcGIS.Mapping.OfficeIntegration.PowerPointInfo">
  <Version>Version1</Version>
  <RequiresSignIn>False</RequiresSignIn>
</EsriMapsInfo>
</file>

<file path=customXml/item344.xml><?xml version="1.0" encoding="utf-8"?>
<EsriMapsInfo xmlns="ESRI.ArcGIS.Mapping.OfficeIntegration.PowerPointInfo">
  <Version>Version1</Version>
  <RequiresSignIn>False</RequiresSignIn>
</EsriMapsInfo>
</file>

<file path=customXml/item345.xml><?xml version="1.0" encoding="utf-8"?>
<EsriMapsInfo xmlns="ESRI.ArcGIS.Mapping.OfficeIntegration.PowerPointInfo">
  <Version>Version1</Version>
  <RequiresSignIn>False</RequiresSignIn>
</EsriMapsInfo>
</file>

<file path=customXml/item346.xml><?xml version="1.0" encoding="utf-8"?>
<EsriMapsInfo xmlns="ESRI.ArcGIS.Mapping.OfficeIntegration.PowerPointInfo">
  <Version>Version1</Version>
  <RequiresSignIn>False</RequiresSignIn>
</EsriMapsInfo>
</file>

<file path=customXml/item347.xml><?xml version="1.0" encoding="utf-8"?>
<EsriMapsInfo xmlns="ESRI.ArcGIS.Mapping.OfficeIntegration.PowerPointInfo">
  <Version>Version1</Version>
  <RequiresSignIn>False</RequiresSignIn>
</EsriMapsInfo>
</file>

<file path=customXml/item348.xml><?xml version="1.0" encoding="utf-8"?>
<EsriMapsInfo xmlns="ESRI.ArcGIS.Mapping.OfficeIntegration.PowerPointInfo">
  <Version>Version1</Version>
  <RequiresSignIn>False</RequiresSignIn>
</EsriMapsInfo>
</file>

<file path=customXml/item349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50.xml><?xml version="1.0" encoding="utf-8"?>
<EsriMapsInfo xmlns="ESRI.ArcGIS.Mapping.OfficeIntegration.PowerPointInfo">
  <Version>Version1</Version>
  <RequiresSignIn>False</RequiresSignIn>
</EsriMapsInfo>
</file>

<file path=customXml/item351.xml><?xml version="1.0" encoding="utf-8"?>
<EsriMapsInfo xmlns="ESRI.ArcGIS.Mapping.OfficeIntegration.PowerPointInfo">
  <Version>Version1</Version>
  <RequiresSignIn>False</RequiresSignIn>
</EsriMapsInfo>
</file>

<file path=customXml/item352.xml><?xml version="1.0" encoding="utf-8"?>
<EsriMapsInfo xmlns="ESRI.ArcGIS.Mapping.OfficeIntegration.PowerPointInfo">
  <Version>Version1</Version>
  <RequiresSignIn>False</RequiresSignIn>
</EsriMapsInfo>
</file>

<file path=customXml/item353.xml><?xml version="1.0" encoding="utf-8"?>
<EsriMapsInfo xmlns="ESRI.ArcGIS.Mapping.OfficeIntegration.PowerPointInfo">
  <Version>Version1</Version>
  <RequiresSignIn>False</RequiresSignIn>
</EsriMapsInfo>
</file>

<file path=customXml/item354.xml><?xml version="1.0" encoding="utf-8"?>
<EsriMapsInfo xmlns="ESRI.ArcGIS.Mapping.OfficeIntegration.PowerPointInfo">
  <Version>Version1</Version>
  <RequiresSignIn>False</RequiresSignIn>
</EsriMapsInfo>
</file>

<file path=customXml/item355.xml><?xml version="1.0" encoding="utf-8"?>
<EsriMapsInfo xmlns="ESRI.ArcGIS.Mapping.OfficeIntegration.PowerPointInfo">
  <Version>Version1</Version>
  <RequiresSignIn>False</RequiresSignIn>
</EsriMapsInfo>
</file>

<file path=customXml/item356.xml><?xml version="1.0" encoding="utf-8"?>
<EsriMapsInfo xmlns="ESRI.ArcGIS.Mapping.OfficeIntegration.PowerPointInfo">
  <Version>Version1</Version>
  <RequiresSignIn>False</RequiresSignIn>
</EsriMapsInfo>
</file>

<file path=customXml/item357.xml><?xml version="1.0" encoding="utf-8"?>
<EsriMapsInfo xmlns="ESRI.ArcGIS.Mapping.OfficeIntegration.PowerPointInfo">
  <Version>Version1</Version>
  <RequiresSignIn>False</RequiresSignIn>
</EsriMapsInfo>
</file>

<file path=customXml/item358.xml><?xml version="1.0" encoding="utf-8"?>
<EsriMapsInfo xmlns="ESRI.ArcGIS.Mapping.OfficeIntegration.PowerPointInfo">
  <Version>Version1</Version>
  <RequiresSignIn>False</RequiresSignIn>
</EsriMapsInfo>
</file>

<file path=customXml/item359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60.xml><?xml version="1.0" encoding="utf-8"?>
<EsriMapsInfo xmlns="ESRI.ArcGIS.Mapping.OfficeIntegration.PowerPointInfo">
  <Version>Version1</Version>
  <RequiresSignIn>False</RequiresSignIn>
</EsriMapsInfo>
</file>

<file path=customXml/item361.xml><?xml version="1.0" encoding="utf-8"?>
<EsriMapsInfo xmlns="ESRI.ArcGIS.Mapping.OfficeIntegration.PowerPointInfo">
  <Version>Version1</Version>
  <RequiresSignIn>False</RequiresSignIn>
</EsriMapsInfo>
</file>

<file path=customXml/item362.xml><?xml version="1.0" encoding="utf-8"?>
<EsriMapsInfo xmlns="ESRI.ArcGIS.Mapping.OfficeIntegration.PowerPointInfo">
  <Version>Version1</Version>
  <RequiresSignIn>False</RequiresSignIn>
</EsriMapsInfo>
</file>

<file path=customXml/item363.xml><?xml version="1.0" encoding="utf-8"?>
<EsriMapsInfo xmlns="ESRI.ArcGIS.Mapping.OfficeIntegration.PowerPointInfo">
  <Version>Version1</Version>
  <RequiresSignIn>False</RequiresSignIn>
</EsriMapsInfo>
</file>

<file path=customXml/item364.xml><?xml version="1.0" encoding="utf-8"?>
<EsriMapsInfo xmlns="ESRI.ArcGIS.Mapping.OfficeIntegration.PowerPointInfo">
  <Version>Version1</Version>
  <RequiresSignIn>False</RequiresSignIn>
</EsriMapsInfo>
</file>

<file path=customXml/item365.xml><?xml version="1.0" encoding="utf-8"?>
<EsriMapsInfo xmlns="ESRI.ArcGIS.Mapping.OfficeIntegration.PowerPointInfo">
  <Version>Version1</Version>
  <RequiresSignIn>False</RequiresSignIn>
</EsriMapsInfo>
</file>

<file path=customXml/item366.xml><?xml version="1.0" encoding="utf-8"?>
<EsriMapsInfo xmlns="ESRI.ArcGIS.Mapping.OfficeIntegration.PowerPointInfo">
  <Version>Version1</Version>
  <RequiresSignIn>False</RequiresSignIn>
</EsriMapsInfo>
</file>

<file path=customXml/item367.xml><?xml version="1.0" encoding="utf-8"?>
<EsriMapsInfo xmlns="ESRI.ArcGIS.Mapping.OfficeIntegration.PowerPointInfo">
  <Version>Version1</Version>
  <RequiresSignIn>False</RequiresSignIn>
</EsriMapsInfo>
</file>

<file path=customXml/item368.xml><?xml version="1.0" encoding="utf-8"?>
<EsriMapsInfo xmlns="ESRI.ArcGIS.Mapping.OfficeIntegration.PowerPointInfo">
  <Version>Version1</Version>
  <RequiresSignIn>False</RequiresSignIn>
</EsriMapsInfo>
</file>

<file path=customXml/item369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70.xml><?xml version="1.0" encoding="utf-8"?>
<EsriMapsInfo xmlns="ESRI.ArcGIS.Mapping.OfficeIntegration.PowerPointInfo">
  <Version>Version1</Version>
  <RequiresSignIn>False</RequiresSignIn>
</EsriMapsInfo>
</file>

<file path=customXml/item371.xml><?xml version="1.0" encoding="utf-8"?>
<EsriMapsInfo xmlns="ESRI.ArcGIS.Mapping.OfficeIntegration.PowerPointInfo">
  <Version>Version1</Version>
  <RequiresSignIn>False</RequiresSignIn>
</EsriMapsInfo>
</file>

<file path=customXml/item372.xml><?xml version="1.0" encoding="utf-8"?>
<EsriMapsInfo xmlns="ESRI.ArcGIS.Mapping.OfficeIntegration.PowerPointInfo">
  <Version>Version1</Version>
  <RequiresSignIn>False</RequiresSignIn>
</EsriMapsInfo>
</file>

<file path=customXml/item373.xml><?xml version="1.0" encoding="utf-8"?>
<EsriMapsInfo xmlns="ESRI.ArcGIS.Mapping.OfficeIntegration.PowerPointInfo">
  <Version>Version1</Version>
  <RequiresSignIn>False</RequiresSignIn>
</EsriMapsInfo>
</file>

<file path=customXml/item374.xml><?xml version="1.0" encoding="utf-8"?>
<EsriMapsInfo xmlns="ESRI.ArcGIS.Mapping.OfficeIntegration.PowerPointInfo">
  <Version>Version1</Version>
  <RequiresSignIn>False</RequiresSignIn>
</EsriMapsInfo>
</file>

<file path=customXml/item375.xml><?xml version="1.0" encoding="utf-8"?>
<EsriMapsInfo xmlns="ESRI.ArcGIS.Mapping.OfficeIntegration.PowerPointInfo">
  <Version>Version1</Version>
  <RequiresSignIn>False</RequiresSignIn>
</EsriMapsInfo>
</file>

<file path=customXml/item376.xml><?xml version="1.0" encoding="utf-8"?>
<EsriMapsInfo xmlns="ESRI.ArcGIS.Mapping.OfficeIntegration.PowerPointInfo">
  <Version>Version1</Version>
  <RequiresSignIn>False</RequiresSignIn>
</EsriMapsInfo>
</file>

<file path=customXml/item377.xml><?xml version="1.0" encoding="utf-8"?>
<EsriMapsInfo xmlns="ESRI.ArcGIS.Mapping.OfficeIntegration.PowerPointInfo">
  <Version>Version1</Version>
  <RequiresSignIn>False</RequiresSignIn>
</EsriMapsInfo>
</file>

<file path=customXml/item378.xml><?xml version="1.0" encoding="utf-8"?>
<EsriMapsInfo xmlns="ESRI.ArcGIS.Mapping.OfficeIntegration.PowerPointInfo">
  <Version>Version1</Version>
  <RequiresSignIn>False</RequiresSignIn>
</EsriMapsInfo>
</file>

<file path=customXml/item379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80.xml><?xml version="1.0" encoding="utf-8"?>
<EsriMapsInfo xmlns="ESRI.ArcGIS.Mapping.OfficeIntegration.PowerPointInfo">
  <Version>Version1</Version>
  <RequiresSignIn>False</RequiresSignIn>
</EsriMapsInfo>
</file>

<file path=customXml/item381.xml><?xml version="1.0" encoding="utf-8"?>
<EsriMapsInfo xmlns="ESRI.ArcGIS.Mapping.OfficeIntegration.PowerPointInfo">
  <Version>Version1</Version>
  <RequiresSignIn>False</RequiresSignIn>
</EsriMapsInfo>
</file>

<file path=customXml/item382.xml><?xml version="1.0" encoding="utf-8"?>
<EsriMapsInfo xmlns="ESRI.ArcGIS.Mapping.OfficeIntegration.PowerPointInfo">
  <Version>Version1</Version>
  <RequiresSignIn>False</RequiresSignIn>
</EsriMapsInfo>
</file>

<file path=customXml/item383.xml><?xml version="1.0" encoding="utf-8"?>
<EsriMapsInfo xmlns="ESRI.ArcGIS.Mapping.OfficeIntegration.PowerPointInfo">
  <Version>Version1</Version>
  <RequiresSignIn>False</RequiresSignIn>
</EsriMapsInfo>
</file>

<file path=customXml/item384.xml><?xml version="1.0" encoding="utf-8"?>
<EsriMapsInfo xmlns="ESRI.ArcGIS.Mapping.OfficeIntegration.PowerPointInfo">
  <Version>Version1</Version>
  <RequiresSignIn>False</RequiresSignIn>
</EsriMapsInfo>
</file>

<file path=customXml/item385.xml><?xml version="1.0" encoding="utf-8"?>
<EsriMapsInfo xmlns="ESRI.ArcGIS.Mapping.OfficeIntegration.PowerPointInfo">
  <Version>Version1</Version>
  <RequiresSignIn>False</RequiresSignIn>
</EsriMapsInfo>
</file>

<file path=customXml/item386.xml><?xml version="1.0" encoding="utf-8"?>
<EsriMapsInfo xmlns="ESRI.ArcGIS.Mapping.OfficeIntegration.PowerPointInfo">
  <Version>Version1</Version>
  <RequiresSignIn>False</RequiresSignIn>
</EsriMapsInfo>
</file>

<file path=customXml/item387.xml><?xml version="1.0" encoding="utf-8"?>
<EsriMapsInfo xmlns="ESRI.ArcGIS.Mapping.OfficeIntegration.PowerPointInfo">
  <Version>Version1</Version>
  <RequiresSignIn>False</RequiresSignIn>
</EsriMapsInfo>
</file>

<file path=customXml/item388.xml><?xml version="1.0" encoding="utf-8"?>
<EsriMapsInfo xmlns="ESRI.ArcGIS.Mapping.OfficeIntegration.PowerPointInfo">
  <Version>Version1</Version>
  <RequiresSignIn>False</RequiresSignIn>
</EsriMapsInfo>
</file>

<file path=customXml/item389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390.xml><?xml version="1.0" encoding="utf-8"?>
<EsriMapsInfo xmlns="ESRI.ArcGIS.Mapping.OfficeIntegration.PowerPointInfo">
  <Version>Version1</Version>
  <RequiresSignIn>False</RequiresSignIn>
</EsriMapsInfo>
</file>

<file path=customXml/item391.xml><?xml version="1.0" encoding="utf-8"?>
<EsriMapsInfo xmlns="ESRI.ArcGIS.Mapping.OfficeIntegration.PowerPointInfo">
  <Version>Version1</Version>
  <RequiresSignIn>False</RequiresSignIn>
</EsriMapsInfo>
</file>

<file path=customXml/item392.xml><?xml version="1.0" encoding="utf-8"?>
<EsriMapsInfo xmlns="ESRI.ArcGIS.Mapping.OfficeIntegration.PowerPointInfo">
  <Version>Version1</Version>
  <RequiresSignIn>False</RequiresSignIn>
</EsriMapsInfo>
</file>

<file path=customXml/item393.xml><?xml version="1.0" encoding="utf-8"?>
<EsriMapsInfo xmlns="ESRI.ArcGIS.Mapping.OfficeIntegration.PowerPointInfo">
  <Version>Version1</Version>
  <RequiresSignIn>False</RequiresSignIn>
</EsriMapsInfo>
</file>

<file path=customXml/item394.xml><?xml version="1.0" encoding="utf-8"?>
<EsriMapsInfo xmlns="ESRI.ArcGIS.Mapping.OfficeIntegration.PowerPointInfo">
  <Version>Version1</Version>
  <RequiresSignIn>False</RequiresSignIn>
</EsriMapsInfo>
</file>

<file path=customXml/item395.xml><?xml version="1.0" encoding="utf-8"?>
<EsriMapsInfo xmlns="ESRI.ArcGIS.Mapping.OfficeIntegration.PowerPointInfo">
  <Version>Version1</Version>
  <RequiresSignIn>False</RequiresSignIn>
</EsriMapsInfo>
</file>

<file path=customXml/item396.xml><?xml version="1.0" encoding="utf-8"?>
<EsriMapsInfo xmlns="ESRI.ArcGIS.Mapping.OfficeIntegration.PowerPointInfo">
  <Version>Version1</Version>
  <RequiresSignIn>False</RequiresSignIn>
</EsriMapsInfo>
</file>

<file path=customXml/item397.xml><?xml version="1.0" encoding="utf-8"?>
<EsriMapsInfo xmlns="ESRI.ArcGIS.Mapping.OfficeIntegration.PowerPointInfo">
  <Version>Version1</Version>
  <RequiresSignIn>False</RequiresSignIn>
</EsriMapsInfo>
</file>

<file path=customXml/item398.xml><?xml version="1.0" encoding="utf-8"?>
<EsriMapsInfo xmlns="ESRI.ArcGIS.Mapping.OfficeIntegration.PowerPointInfo">
  <Version>Version1</Version>
  <RequiresSignIn>False</RequiresSignIn>
</EsriMapsInfo>
</file>

<file path=customXml/item39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00.xml><?xml version="1.0" encoding="utf-8"?>
<EsriMapsInfo xmlns="ESRI.ArcGIS.Mapping.OfficeIntegration.PowerPointInfo">
  <Version>Version1</Version>
  <RequiresSignIn>False</RequiresSignIn>
</EsriMapsInfo>
</file>

<file path=customXml/item401.xml><?xml version="1.0" encoding="utf-8"?>
<EsriMapsInfo xmlns="ESRI.ArcGIS.Mapping.OfficeIntegration.PowerPointInfo">
  <Version>Version1</Version>
  <RequiresSignIn>False</RequiresSignIn>
</EsriMapsInfo>
</file>

<file path=customXml/item402.xml><?xml version="1.0" encoding="utf-8"?>
<EsriMapsInfo xmlns="ESRI.ArcGIS.Mapping.OfficeIntegration.PowerPointInfo">
  <Version>Version1</Version>
  <RequiresSignIn>False</RequiresSignIn>
</EsriMapsInfo>
</file>

<file path=customXml/item403.xml><?xml version="1.0" encoding="utf-8"?>
<EsriMapsInfo xmlns="ESRI.ArcGIS.Mapping.OfficeIntegration.PowerPointInfo">
  <Version>Version1</Version>
  <RequiresSignIn>False</RequiresSignIn>
</EsriMapsInfo>
</file>

<file path=customXml/item404.xml><?xml version="1.0" encoding="utf-8"?>
<EsriMapsInfo xmlns="ESRI.ArcGIS.Mapping.OfficeIntegration.PowerPointInfo">
  <Version>Version1</Version>
  <RequiresSignIn>False</RequiresSignIn>
</EsriMapsInfo>
</file>

<file path=customXml/item405.xml><?xml version="1.0" encoding="utf-8"?>
<EsriMapsInfo xmlns="ESRI.ArcGIS.Mapping.OfficeIntegration.PowerPointInfo">
  <Version>Version1</Version>
  <RequiresSignIn>False</RequiresSignIn>
</EsriMapsInfo>
</file>

<file path=customXml/item406.xml><?xml version="1.0" encoding="utf-8"?>
<EsriMapsInfo xmlns="ESRI.ArcGIS.Mapping.OfficeIntegration.PowerPointInfo">
  <Version>Version1</Version>
  <RequiresSignIn>False</RequiresSignIn>
</EsriMapsInfo>
</file>

<file path=customXml/item407.xml><?xml version="1.0" encoding="utf-8"?>
<EsriMapsInfo xmlns="ESRI.ArcGIS.Mapping.OfficeIntegration.PowerPointInfo">
  <Version>Version1</Version>
  <RequiresSignIn>False</RequiresSignIn>
</EsriMapsInfo>
</file>

<file path=customXml/item408.xml><?xml version="1.0" encoding="utf-8"?>
<EsriMapsInfo xmlns="ESRI.ArcGIS.Mapping.OfficeIntegration.PowerPointInfo">
  <Version>Version1</Version>
  <RequiresSignIn>False</RequiresSignIn>
</EsriMapsInfo>
</file>

<file path=customXml/item409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10.xml><?xml version="1.0" encoding="utf-8"?>
<EsriMapsInfo xmlns="ESRI.ArcGIS.Mapping.OfficeIntegration.PowerPointInfo">
  <Version>Version1</Version>
  <RequiresSignIn>False</RequiresSignIn>
</EsriMapsInfo>
</file>

<file path=customXml/item411.xml><?xml version="1.0" encoding="utf-8"?>
<EsriMapsInfo xmlns="ESRI.ArcGIS.Mapping.OfficeIntegration.PowerPointInfo">
  <Version>Version1</Version>
  <RequiresSignIn>False</RequiresSignIn>
</EsriMapsInfo>
</file>

<file path=customXml/item412.xml><?xml version="1.0" encoding="utf-8"?>
<EsriMapsInfo xmlns="ESRI.ArcGIS.Mapping.OfficeIntegration.PowerPointInfo">
  <Version>Version1</Version>
  <RequiresSignIn>False</RequiresSignIn>
</EsriMapsInfo>
</file>

<file path=customXml/item413.xml><?xml version="1.0" encoding="utf-8"?>
<EsriMapsInfo xmlns="ESRI.ArcGIS.Mapping.OfficeIntegration.PowerPointInfo">
  <Version>Version1</Version>
  <RequiresSignIn>False</RequiresSignIn>
</EsriMapsInfo>
</file>

<file path=customXml/item414.xml><?xml version="1.0" encoding="utf-8"?>
<EsriMapsInfo xmlns="ESRI.ArcGIS.Mapping.OfficeIntegration.PowerPointInfo">
  <Version>Version1</Version>
  <RequiresSignIn>False</RequiresSignIn>
</EsriMapsInfo>
</file>

<file path=customXml/item415.xml><?xml version="1.0" encoding="utf-8"?>
<EsriMapsInfo xmlns="ESRI.ArcGIS.Mapping.OfficeIntegration.PowerPointInfo">
  <Version>Version1</Version>
  <RequiresSignIn>False</RequiresSignIn>
</EsriMapsInfo>
</file>

<file path=customXml/item416.xml><?xml version="1.0" encoding="utf-8"?>
<EsriMapsInfo xmlns="ESRI.ArcGIS.Mapping.OfficeIntegration.PowerPointInfo">
  <Version>Version1</Version>
  <RequiresSignIn>False</RequiresSignIn>
</EsriMapsInfo>
</file>

<file path=customXml/item417.xml><?xml version="1.0" encoding="utf-8"?>
<EsriMapsInfo xmlns="ESRI.ArcGIS.Mapping.OfficeIntegration.PowerPointInfo">
  <Version>Version1</Version>
  <RequiresSignIn>False</RequiresSignIn>
</EsriMapsInfo>
</file>

<file path=customXml/item418.xml><?xml version="1.0" encoding="utf-8"?>
<EsriMapsInfo xmlns="ESRI.ArcGIS.Mapping.OfficeIntegration.PowerPointInfo">
  <Version>Version1</Version>
  <RequiresSignIn>False</RequiresSignIn>
</EsriMapsInfo>
</file>

<file path=customXml/item419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20.xml><?xml version="1.0" encoding="utf-8"?>
<EsriMapsInfo xmlns="ESRI.ArcGIS.Mapping.OfficeIntegration.PowerPointInfo">
  <Version>Version1</Version>
  <RequiresSignIn>False</RequiresSignIn>
</EsriMapsInfo>
</file>

<file path=customXml/item421.xml><?xml version="1.0" encoding="utf-8"?>
<EsriMapsInfo xmlns="ESRI.ArcGIS.Mapping.OfficeIntegration.PowerPointInfo">
  <Version>Version1</Version>
  <RequiresSignIn>False</RequiresSignIn>
</EsriMapsInfo>
</file>

<file path=customXml/item422.xml><?xml version="1.0" encoding="utf-8"?>
<EsriMapsInfo xmlns="ESRI.ArcGIS.Mapping.OfficeIntegration.PowerPointInfo">
  <Version>Version1</Version>
  <RequiresSignIn>False</RequiresSignIn>
</EsriMapsInfo>
</file>

<file path=customXml/item423.xml><?xml version="1.0" encoding="utf-8"?>
<EsriMapsInfo xmlns="ESRI.ArcGIS.Mapping.OfficeIntegration.PowerPointInfo">
  <Version>Version1</Version>
  <RequiresSignIn>False</RequiresSignIn>
</EsriMapsInfo>
</file>

<file path=customXml/item424.xml><?xml version="1.0" encoding="utf-8"?>
<EsriMapsInfo xmlns="ESRI.ArcGIS.Mapping.OfficeIntegration.PowerPointInfo">
  <Version>Version1</Version>
  <RequiresSignIn>False</RequiresSignIn>
</EsriMapsInfo>
</file>

<file path=customXml/item425.xml><?xml version="1.0" encoding="utf-8"?>
<EsriMapsInfo xmlns="ESRI.ArcGIS.Mapping.OfficeIntegration.PowerPointInfo">
  <Version>Version1</Version>
  <RequiresSignIn>False</RequiresSignIn>
</EsriMapsInfo>
</file>

<file path=customXml/item426.xml><?xml version="1.0" encoding="utf-8"?>
<EsriMapsInfo xmlns="ESRI.ArcGIS.Mapping.OfficeIntegration.PowerPointInfo">
  <Version>Version1</Version>
  <RequiresSignIn>False</RequiresSignIn>
</EsriMapsInfo>
</file>

<file path=customXml/item427.xml><?xml version="1.0" encoding="utf-8"?>
<EsriMapsInfo xmlns="ESRI.ArcGIS.Mapping.OfficeIntegration.PowerPointInfo">
  <Version>Version1</Version>
  <RequiresSignIn>False</RequiresSignIn>
</EsriMapsInfo>
</file>

<file path=customXml/item428.xml><?xml version="1.0" encoding="utf-8"?>
<EsriMapsInfo xmlns="ESRI.ArcGIS.Mapping.OfficeIntegration.PowerPointInfo">
  <Version>Version1</Version>
  <RequiresSignIn>False</RequiresSignIn>
</EsriMapsInfo>
</file>

<file path=customXml/item429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30.xml><?xml version="1.0" encoding="utf-8"?>
<EsriMapsInfo xmlns="ESRI.ArcGIS.Mapping.OfficeIntegration.PowerPointInfo">
  <Version>Version1</Version>
  <RequiresSignIn>False</RequiresSignIn>
</EsriMapsInfo>
</file>

<file path=customXml/item431.xml><?xml version="1.0" encoding="utf-8"?>
<EsriMapsInfo xmlns="ESRI.ArcGIS.Mapping.OfficeIntegration.PowerPointInfo">
  <Version>Version1</Version>
  <RequiresSignIn>False</RequiresSignIn>
</EsriMapsInfo>
</file>

<file path=customXml/item432.xml><?xml version="1.0" encoding="utf-8"?>
<EsriMapsInfo xmlns="ESRI.ArcGIS.Mapping.OfficeIntegration.PowerPointInfo">
  <Version>Version1</Version>
  <RequiresSignIn>False</RequiresSignIn>
</EsriMapsInfo>
</file>

<file path=customXml/item433.xml><?xml version="1.0" encoding="utf-8"?>
<EsriMapsInfo xmlns="ESRI.ArcGIS.Mapping.OfficeIntegration.PowerPointInfo">
  <Version>Version1</Version>
  <RequiresSignIn>False</RequiresSignIn>
</EsriMapsInfo>
</file>

<file path=customXml/item434.xml><?xml version="1.0" encoding="utf-8"?>
<EsriMapsInfo xmlns="ESRI.ArcGIS.Mapping.OfficeIntegration.PowerPointInfo">
  <Version>Version1</Version>
  <RequiresSignIn>False</RequiresSignIn>
</EsriMapsInfo>
</file>

<file path=customXml/item435.xml><?xml version="1.0" encoding="utf-8"?>
<EsriMapsInfo xmlns="ESRI.ArcGIS.Mapping.OfficeIntegration.PowerPointInfo">
  <Version>Version1</Version>
  <RequiresSignIn>False</RequiresSignIn>
</EsriMapsInfo>
</file>

<file path=customXml/item436.xml><?xml version="1.0" encoding="utf-8"?>
<EsriMapsInfo xmlns="ESRI.ArcGIS.Mapping.OfficeIntegration.PowerPointInfo">
  <Version>Version1</Version>
  <RequiresSignIn>False</RequiresSignIn>
</EsriMapsInfo>
</file>

<file path=customXml/item437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B472F22-F835-4566-8B16-078E7C765F0C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E11EFEAB-DB3E-4AA7-AEB3-08D9746438EE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81F9AAF5-D796-441E-9C5C-85619A6AEDDD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7C113600-CE12-4F7B-9633-623A53267994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E9EBC2ED-2E40-4C2E-A098-33AB7B92D7F3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7398F081-1D46-4278-B979-01DB24913AD4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98A6111E-DB34-4AB0-976E-AD98BCF630F0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4BAABFB3-A4D8-4533-B724-F3BDB7BCD26A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2EE237AE-5C93-4A9A-B610-AC500CA48A20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8FC64C16-D3CA-457A-844A-755E3D29D9DE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D3C33417-08A6-4557-AD5A-36A2740CF4BE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8322C21C-3A0A-484F-BAB3-DBCBA998CC9F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C4CA4749-26F5-43A2-A549-AF4E36BC3A19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08943212-96FF-44D7-96CF-05679292AC41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FB448BB6-ABEC-4369-B8BE-81D0BC515242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1124D2E4-1101-4DBB-93B4-FAE600F2A739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3B62C2AB-CF6D-43BF-AAD5-EF99CF7B172D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94000360-3F51-47F8-A6D5-6CFB2F4BDFD5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4CEBD87C-2BE6-4F8A-A13C-29E64F688E58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844BF827-C64C-4FC3-9A5E-D3F480D3A562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AF8249D8-C6BB-4FF4-9014-CD3643573C0B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A3841DA0-F4B3-4548-BE2D-17CDF24A1725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DEB04DA3-7BC8-49AE-A30A-558DB1FB6AD2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4F5B4735-6870-4E6B-8F1A-24E54BA311C8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CEA4A080-19D1-4384-9D16-4B3496F98B3B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6035B35A-0E6A-4AC7-998D-556041EDF754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64504DAE-C57D-4D64-ABAB-94A030D22025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1F85B4BD-4030-4BA1-840B-3BF3C96949F2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4DDBB0D6-5A0A-40EB-99A2-07F967091B22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2BA77E76-6266-4D3E-8331-CB3AE95C0EE6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52E15C12-FAEA-4D7D-9F17-A6472FD61D07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032ADD00-6CC2-4883-8DEC-E5428E998DFC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65486540-D98C-45F8-8614-DAE9DACA6328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A2FFF29B-CF5B-4DDB-B14D-F6485FBFC60D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F7623EF3-4FC8-4454-812E-F85B2A0B5A79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02521871-9A17-466B-BF0A-66E48B5BCD04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7D2AE152-EA73-4C29-A767-C00131760486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E6E692D6-F34E-4169-ACC0-A0C46FA2AE76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333EAA9A-D0B1-4928-8EC2-1FC3DDE03656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0B5461F9-879E-41E2-B9C8-B857AB8CBBA5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7F7B4B50-24CB-4478-8F6B-1E393DF77B56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0735EE43-6408-497E-B523-628A3C6A51CF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64FBA65C-29CC-45FA-9D63-27D472FC70F1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16BE0103-CA82-47C3-A9EE-72CC96CE3DAF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9B525EE6-11C8-4C38-87D5-966B5DFC9058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D4865CC0-0A00-4560-944C-078A71F435EC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A788AE37-C52C-41E7-A697-8B66F410B86B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BA199C41-0C34-4141-ADD6-430533E5A778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FBD517CE-33A1-444F-ACB2-121F69F7B5F7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61FBF911-50E1-4BA8-916B-BAAFAD659C31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43C65705-CA79-41A2-AA09-D19F792D846D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B8FC70A2-2875-4F6D-94ED-F79FFFBB9358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C0977110-3442-42AF-9F1F-F8FFD2E75FC3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9230ACCB-1809-4EE8-ABAC-F38DBFE7A3B4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C1B382BB-3A2D-4442-839B-766D9E5E5ED4}">
  <ds:schemaRefs>
    <ds:schemaRef ds:uri="ESRI.ArcGIS.Mapping.OfficeIntegration.PowerPointInfo"/>
  </ds:schemaRefs>
</ds:datastoreItem>
</file>

<file path=customXml/itemProps149.xml><?xml version="1.0" encoding="utf-8"?>
<ds:datastoreItem xmlns:ds="http://schemas.openxmlformats.org/officeDocument/2006/customXml" ds:itemID="{A929A291-F897-428F-BA87-9B432A3E9950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1E607FB0-E575-401C-BB93-DC112B9AE72B}">
  <ds:schemaRefs>
    <ds:schemaRef ds:uri="ESRI.ArcGIS.Mapping.OfficeIntegration.PowerPointInfo"/>
  </ds:schemaRefs>
</ds:datastoreItem>
</file>

<file path=customXml/itemProps150.xml><?xml version="1.0" encoding="utf-8"?>
<ds:datastoreItem xmlns:ds="http://schemas.openxmlformats.org/officeDocument/2006/customXml" ds:itemID="{F372363C-4610-4C02-BE1B-3EA2F36639C1}">
  <ds:schemaRefs>
    <ds:schemaRef ds:uri="ESRI.ArcGIS.Mapping.OfficeIntegration.PowerPointInfo"/>
  </ds:schemaRefs>
</ds:datastoreItem>
</file>

<file path=customXml/itemProps151.xml><?xml version="1.0" encoding="utf-8"?>
<ds:datastoreItem xmlns:ds="http://schemas.openxmlformats.org/officeDocument/2006/customXml" ds:itemID="{7C2CCA34-8D00-45F6-95E3-59E77C211C85}">
  <ds:schemaRefs>
    <ds:schemaRef ds:uri="ESRI.ArcGIS.Mapping.OfficeIntegration.PowerPointInfo"/>
  </ds:schemaRefs>
</ds:datastoreItem>
</file>

<file path=customXml/itemProps152.xml><?xml version="1.0" encoding="utf-8"?>
<ds:datastoreItem xmlns:ds="http://schemas.openxmlformats.org/officeDocument/2006/customXml" ds:itemID="{09B78C50-5AD6-40F1-A7B8-9B4ABF256AAA}">
  <ds:schemaRefs>
    <ds:schemaRef ds:uri="ESRI.ArcGIS.Mapping.OfficeIntegration.PowerPointInfo"/>
  </ds:schemaRefs>
</ds:datastoreItem>
</file>

<file path=customXml/itemProps153.xml><?xml version="1.0" encoding="utf-8"?>
<ds:datastoreItem xmlns:ds="http://schemas.openxmlformats.org/officeDocument/2006/customXml" ds:itemID="{C0305098-CD66-4049-A111-03C94B8333E8}">
  <ds:schemaRefs>
    <ds:schemaRef ds:uri="ESRI.ArcGIS.Mapping.OfficeIntegration.PowerPointInfo"/>
  </ds:schemaRefs>
</ds:datastoreItem>
</file>

<file path=customXml/itemProps154.xml><?xml version="1.0" encoding="utf-8"?>
<ds:datastoreItem xmlns:ds="http://schemas.openxmlformats.org/officeDocument/2006/customXml" ds:itemID="{D9FD7A40-8E76-45AB-A893-1FF9EE4802A1}">
  <ds:schemaRefs>
    <ds:schemaRef ds:uri="ESRI.ArcGIS.Mapping.OfficeIntegration.PowerPointInfo"/>
  </ds:schemaRefs>
</ds:datastoreItem>
</file>

<file path=customXml/itemProps155.xml><?xml version="1.0" encoding="utf-8"?>
<ds:datastoreItem xmlns:ds="http://schemas.openxmlformats.org/officeDocument/2006/customXml" ds:itemID="{B03ABCB8-8382-409E-96C0-EA893A0A0445}">
  <ds:schemaRefs>
    <ds:schemaRef ds:uri="ESRI.ArcGIS.Mapping.OfficeIntegration.PowerPointInfo"/>
  </ds:schemaRefs>
</ds:datastoreItem>
</file>

<file path=customXml/itemProps156.xml><?xml version="1.0" encoding="utf-8"?>
<ds:datastoreItem xmlns:ds="http://schemas.openxmlformats.org/officeDocument/2006/customXml" ds:itemID="{649C4B9A-1861-4A7D-8DC3-668E5D0E9298}">
  <ds:schemaRefs>
    <ds:schemaRef ds:uri="ESRI.ArcGIS.Mapping.OfficeIntegration.PowerPointInfo"/>
  </ds:schemaRefs>
</ds:datastoreItem>
</file>

<file path=customXml/itemProps157.xml><?xml version="1.0" encoding="utf-8"?>
<ds:datastoreItem xmlns:ds="http://schemas.openxmlformats.org/officeDocument/2006/customXml" ds:itemID="{0572ECA0-40C3-4413-9D4A-19563C746A2B}">
  <ds:schemaRefs>
    <ds:schemaRef ds:uri="ESRI.ArcGIS.Mapping.OfficeIntegration.PowerPointInfo"/>
  </ds:schemaRefs>
</ds:datastoreItem>
</file>

<file path=customXml/itemProps158.xml><?xml version="1.0" encoding="utf-8"?>
<ds:datastoreItem xmlns:ds="http://schemas.openxmlformats.org/officeDocument/2006/customXml" ds:itemID="{B9AB2D01-7E79-4AB7-B17E-FA6FF3B46403}">
  <ds:schemaRefs>
    <ds:schemaRef ds:uri="ESRI.ArcGIS.Mapping.OfficeIntegration.PowerPointInfo"/>
  </ds:schemaRefs>
</ds:datastoreItem>
</file>

<file path=customXml/itemProps159.xml><?xml version="1.0" encoding="utf-8"?>
<ds:datastoreItem xmlns:ds="http://schemas.openxmlformats.org/officeDocument/2006/customXml" ds:itemID="{31A8E353-10F9-41DB-B17B-B9076F5CCF9A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60215BA3-5B11-4032-A68B-239B5B754764}">
  <ds:schemaRefs>
    <ds:schemaRef ds:uri="ESRI.ArcGIS.Mapping.OfficeIntegration.PowerPointInfo"/>
  </ds:schemaRefs>
</ds:datastoreItem>
</file>

<file path=customXml/itemProps160.xml><?xml version="1.0" encoding="utf-8"?>
<ds:datastoreItem xmlns:ds="http://schemas.openxmlformats.org/officeDocument/2006/customXml" ds:itemID="{7F8742E4-CFB0-46C4-8B4B-DD84EE6FC912}">
  <ds:schemaRefs>
    <ds:schemaRef ds:uri="ESRI.ArcGIS.Mapping.OfficeIntegration.PowerPointInfo"/>
  </ds:schemaRefs>
</ds:datastoreItem>
</file>

<file path=customXml/itemProps161.xml><?xml version="1.0" encoding="utf-8"?>
<ds:datastoreItem xmlns:ds="http://schemas.openxmlformats.org/officeDocument/2006/customXml" ds:itemID="{E757E1AC-E3CF-4C61-8CCA-9387D0CBE175}">
  <ds:schemaRefs>
    <ds:schemaRef ds:uri="ESRI.ArcGIS.Mapping.OfficeIntegration.PowerPointInfo"/>
  </ds:schemaRefs>
</ds:datastoreItem>
</file>

<file path=customXml/itemProps162.xml><?xml version="1.0" encoding="utf-8"?>
<ds:datastoreItem xmlns:ds="http://schemas.openxmlformats.org/officeDocument/2006/customXml" ds:itemID="{8348FD4C-823C-4428-ADA3-D3A9785CA6B1}">
  <ds:schemaRefs>
    <ds:schemaRef ds:uri="ESRI.ArcGIS.Mapping.OfficeIntegration.PowerPointInfo"/>
  </ds:schemaRefs>
</ds:datastoreItem>
</file>

<file path=customXml/itemProps163.xml><?xml version="1.0" encoding="utf-8"?>
<ds:datastoreItem xmlns:ds="http://schemas.openxmlformats.org/officeDocument/2006/customXml" ds:itemID="{6FD4006D-CE6D-4CEF-8CCD-2AB3562C8D40}">
  <ds:schemaRefs>
    <ds:schemaRef ds:uri="ESRI.ArcGIS.Mapping.OfficeIntegration.PowerPointInfo"/>
  </ds:schemaRefs>
</ds:datastoreItem>
</file>

<file path=customXml/itemProps164.xml><?xml version="1.0" encoding="utf-8"?>
<ds:datastoreItem xmlns:ds="http://schemas.openxmlformats.org/officeDocument/2006/customXml" ds:itemID="{A18897E7-5870-43C4-962D-902FD451DF6F}">
  <ds:schemaRefs>
    <ds:schemaRef ds:uri="ESRI.ArcGIS.Mapping.OfficeIntegration.PowerPointInfo"/>
  </ds:schemaRefs>
</ds:datastoreItem>
</file>

<file path=customXml/itemProps165.xml><?xml version="1.0" encoding="utf-8"?>
<ds:datastoreItem xmlns:ds="http://schemas.openxmlformats.org/officeDocument/2006/customXml" ds:itemID="{B1F6B2C6-34C2-4C53-BB4B-93D8BDA1B7D9}">
  <ds:schemaRefs>
    <ds:schemaRef ds:uri="ESRI.ArcGIS.Mapping.OfficeIntegration.PowerPointInfo"/>
  </ds:schemaRefs>
</ds:datastoreItem>
</file>

<file path=customXml/itemProps166.xml><?xml version="1.0" encoding="utf-8"?>
<ds:datastoreItem xmlns:ds="http://schemas.openxmlformats.org/officeDocument/2006/customXml" ds:itemID="{DF9F2379-01A8-4F70-A1F3-4525AB72D5E8}">
  <ds:schemaRefs>
    <ds:schemaRef ds:uri="ESRI.ArcGIS.Mapping.OfficeIntegration.PowerPointInfo"/>
  </ds:schemaRefs>
</ds:datastoreItem>
</file>

<file path=customXml/itemProps167.xml><?xml version="1.0" encoding="utf-8"?>
<ds:datastoreItem xmlns:ds="http://schemas.openxmlformats.org/officeDocument/2006/customXml" ds:itemID="{CFC406FD-036E-4237-A153-C17E4B0908E1}">
  <ds:schemaRefs>
    <ds:schemaRef ds:uri="ESRI.ArcGIS.Mapping.OfficeIntegration.PowerPointInfo"/>
  </ds:schemaRefs>
</ds:datastoreItem>
</file>

<file path=customXml/itemProps168.xml><?xml version="1.0" encoding="utf-8"?>
<ds:datastoreItem xmlns:ds="http://schemas.openxmlformats.org/officeDocument/2006/customXml" ds:itemID="{FFF8E5AA-FAEF-4208-B028-156B3B30BE5A}">
  <ds:schemaRefs>
    <ds:schemaRef ds:uri="ESRI.ArcGIS.Mapping.OfficeIntegration.PowerPointInfo"/>
  </ds:schemaRefs>
</ds:datastoreItem>
</file>

<file path=customXml/itemProps169.xml><?xml version="1.0" encoding="utf-8"?>
<ds:datastoreItem xmlns:ds="http://schemas.openxmlformats.org/officeDocument/2006/customXml" ds:itemID="{4F88914C-FE6D-4EE2-8FA0-D9229C8C596C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F3DB272E-EA1B-4C00-B57C-792CC445B60D}">
  <ds:schemaRefs>
    <ds:schemaRef ds:uri="ESRI.ArcGIS.Mapping.OfficeIntegration.PowerPointInfo"/>
  </ds:schemaRefs>
</ds:datastoreItem>
</file>

<file path=customXml/itemProps170.xml><?xml version="1.0" encoding="utf-8"?>
<ds:datastoreItem xmlns:ds="http://schemas.openxmlformats.org/officeDocument/2006/customXml" ds:itemID="{4BF1108C-3C52-49E4-857A-F6507D859114}">
  <ds:schemaRefs>
    <ds:schemaRef ds:uri="ESRI.ArcGIS.Mapping.OfficeIntegration.PowerPointInfo"/>
  </ds:schemaRefs>
</ds:datastoreItem>
</file>

<file path=customXml/itemProps171.xml><?xml version="1.0" encoding="utf-8"?>
<ds:datastoreItem xmlns:ds="http://schemas.openxmlformats.org/officeDocument/2006/customXml" ds:itemID="{6FA4C482-DF51-44A1-9DBE-53830B0FC176}">
  <ds:schemaRefs>
    <ds:schemaRef ds:uri="ESRI.ArcGIS.Mapping.OfficeIntegration.PowerPointInfo"/>
  </ds:schemaRefs>
</ds:datastoreItem>
</file>

<file path=customXml/itemProps172.xml><?xml version="1.0" encoding="utf-8"?>
<ds:datastoreItem xmlns:ds="http://schemas.openxmlformats.org/officeDocument/2006/customXml" ds:itemID="{1213E34D-76E1-492C-AC9F-94167D94AB97}">
  <ds:schemaRefs>
    <ds:schemaRef ds:uri="ESRI.ArcGIS.Mapping.OfficeIntegration.PowerPointInfo"/>
  </ds:schemaRefs>
</ds:datastoreItem>
</file>

<file path=customXml/itemProps173.xml><?xml version="1.0" encoding="utf-8"?>
<ds:datastoreItem xmlns:ds="http://schemas.openxmlformats.org/officeDocument/2006/customXml" ds:itemID="{BB5CD75D-B7D0-4BDB-B1C6-D8D4FCFBD9F9}">
  <ds:schemaRefs>
    <ds:schemaRef ds:uri="ESRI.ArcGIS.Mapping.OfficeIntegration.PowerPointInfo"/>
  </ds:schemaRefs>
</ds:datastoreItem>
</file>

<file path=customXml/itemProps174.xml><?xml version="1.0" encoding="utf-8"?>
<ds:datastoreItem xmlns:ds="http://schemas.openxmlformats.org/officeDocument/2006/customXml" ds:itemID="{47A9EFC0-3EF6-4769-935B-51A2A95F29A1}">
  <ds:schemaRefs>
    <ds:schemaRef ds:uri="ESRI.ArcGIS.Mapping.OfficeIntegration.PowerPointInfo"/>
  </ds:schemaRefs>
</ds:datastoreItem>
</file>

<file path=customXml/itemProps175.xml><?xml version="1.0" encoding="utf-8"?>
<ds:datastoreItem xmlns:ds="http://schemas.openxmlformats.org/officeDocument/2006/customXml" ds:itemID="{22DA143B-4D6D-40A6-982A-03C64FD18EEF}">
  <ds:schemaRefs>
    <ds:schemaRef ds:uri="ESRI.ArcGIS.Mapping.OfficeIntegration.PowerPointInfo"/>
  </ds:schemaRefs>
</ds:datastoreItem>
</file>

<file path=customXml/itemProps176.xml><?xml version="1.0" encoding="utf-8"?>
<ds:datastoreItem xmlns:ds="http://schemas.openxmlformats.org/officeDocument/2006/customXml" ds:itemID="{8096FF0E-1F44-4FF9-AF10-D3A1B88FEF71}">
  <ds:schemaRefs>
    <ds:schemaRef ds:uri="ESRI.ArcGIS.Mapping.OfficeIntegration.PowerPointInfo"/>
  </ds:schemaRefs>
</ds:datastoreItem>
</file>

<file path=customXml/itemProps177.xml><?xml version="1.0" encoding="utf-8"?>
<ds:datastoreItem xmlns:ds="http://schemas.openxmlformats.org/officeDocument/2006/customXml" ds:itemID="{CB7CBDA0-64BA-4E45-A6AE-0DFE91BD89D0}">
  <ds:schemaRefs>
    <ds:schemaRef ds:uri="ESRI.ArcGIS.Mapping.OfficeIntegration.PowerPointInfo"/>
  </ds:schemaRefs>
</ds:datastoreItem>
</file>

<file path=customXml/itemProps178.xml><?xml version="1.0" encoding="utf-8"?>
<ds:datastoreItem xmlns:ds="http://schemas.openxmlformats.org/officeDocument/2006/customXml" ds:itemID="{D8194586-F0EA-462C-B967-EBA876B81EEE}">
  <ds:schemaRefs>
    <ds:schemaRef ds:uri="ESRI.ArcGIS.Mapping.OfficeIntegration.PowerPointInfo"/>
  </ds:schemaRefs>
</ds:datastoreItem>
</file>

<file path=customXml/itemProps179.xml><?xml version="1.0" encoding="utf-8"?>
<ds:datastoreItem xmlns:ds="http://schemas.openxmlformats.org/officeDocument/2006/customXml" ds:itemID="{0561A034-AA53-4F47-AE02-538F01FA4D48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6263E21A-6705-4202-873C-68CC26AFB35A}">
  <ds:schemaRefs>
    <ds:schemaRef ds:uri="ESRI.ArcGIS.Mapping.OfficeIntegration.PowerPointInfo"/>
  </ds:schemaRefs>
</ds:datastoreItem>
</file>

<file path=customXml/itemProps180.xml><?xml version="1.0" encoding="utf-8"?>
<ds:datastoreItem xmlns:ds="http://schemas.openxmlformats.org/officeDocument/2006/customXml" ds:itemID="{69653FA7-ED46-4A19-84DF-25380787EFAE}">
  <ds:schemaRefs>
    <ds:schemaRef ds:uri="ESRI.ArcGIS.Mapping.OfficeIntegration.PowerPointInfo"/>
  </ds:schemaRefs>
</ds:datastoreItem>
</file>

<file path=customXml/itemProps181.xml><?xml version="1.0" encoding="utf-8"?>
<ds:datastoreItem xmlns:ds="http://schemas.openxmlformats.org/officeDocument/2006/customXml" ds:itemID="{C2E2E03D-5655-4C17-910D-2B795A7DD540}">
  <ds:schemaRefs>
    <ds:schemaRef ds:uri="ESRI.ArcGIS.Mapping.OfficeIntegration.PowerPointInfo"/>
  </ds:schemaRefs>
</ds:datastoreItem>
</file>

<file path=customXml/itemProps182.xml><?xml version="1.0" encoding="utf-8"?>
<ds:datastoreItem xmlns:ds="http://schemas.openxmlformats.org/officeDocument/2006/customXml" ds:itemID="{A09F1639-3369-40E7-9291-EC327167F17B}">
  <ds:schemaRefs>
    <ds:schemaRef ds:uri="ESRI.ArcGIS.Mapping.OfficeIntegration.PowerPointInfo"/>
  </ds:schemaRefs>
</ds:datastoreItem>
</file>

<file path=customXml/itemProps183.xml><?xml version="1.0" encoding="utf-8"?>
<ds:datastoreItem xmlns:ds="http://schemas.openxmlformats.org/officeDocument/2006/customXml" ds:itemID="{3756238B-BE0E-4A32-AD2E-2EDF2C584008}">
  <ds:schemaRefs>
    <ds:schemaRef ds:uri="ESRI.ArcGIS.Mapping.OfficeIntegration.PowerPointInfo"/>
  </ds:schemaRefs>
</ds:datastoreItem>
</file>

<file path=customXml/itemProps184.xml><?xml version="1.0" encoding="utf-8"?>
<ds:datastoreItem xmlns:ds="http://schemas.openxmlformats.org/officeDocument/2006/customXml" ds:itemID="{00D4340A-3F79-4145-B0F9-6ED875FCC529}">
  <ds:schemaRefs>
    <ds:schemaRef ds:uri="ESRI.ArcGIS.Mapping.OfficeIntegration.PowerPointInfo"/>
  </ds:schemaRefs>
</ds:datastoreItem>
</file>

<file path=customXml/itemProps185.xml><?xml version="1.0" encoding="utf-8"?>
<ds:datastoreItem xmlns:ds="http://schemas.openxmlformats.org/officeDocument/2006/customXml" ds:itemID="{798D4E7C-2521-4A2A-8A66-E807FEF3624B}">
  <ds:schemaRefs>
    <ds:schemaRef ds:uri="ESRI.ArcGIS.Mapping.OfficeIntegration.PowerPointInfo"/>
  </ds:schemaRefs>
</ds:datastoreItem>
</file>

<file path=customXml/itemProps186.xml><?xml version="1.0" encoding="utf-8"?>
<ds:datastoreItem xmlns:ds="http://schemas.openxmlformats.org/officeDocument/2006/customXml" ds:itemID="{52BC58EC-08CD-42E9-AC3E-43FC0977E7D4}">
  <ds:schemaRefs>
    <ds:schemaRef ds:uri="ESRI.ArcGIS.Mapping.OfficeIntegration.PowerPointInfo"/>
  </ds:schemaRefs>
</ds:datastoreItem>
</file>

<file path=customXml/itemProps187.xml><?xml version="1.0" encoding="utf-8"?>
<ds:datastoreItem xmlns:ds="http://schemas.openxmlformats.org/officeDocument/2006/customXml" ds:itemID="{7A4325D3-0249-47F2-A892-0EEE3BDD9226}">
  <ds:schemaRefs>
    <ds:schemaRef ds:uri="ESRI.ArcGIS.Mapping.OfficeIntegration.PowerPointInfo"/>
  </ds:schemaRefs>
</ds:datastoreItem>
</file>

<file path=customXml/itemProps188.xml><?xml version="1.0" encoding="utf-8"?>
<ds:datastoreItem xmlns:ds="http://schemas.openxmlformats.org/officeDocument/2006/customXml" ds:itemID="{2EC842F7-3C63-4994-9201-C048C780F29E}">
  <ds:schemaRefs>
    <ds:schemaRef ds:uri="ESRI.ArcGIS.Mapping.OfficeIntegration.PowerPointInfo"/>
  </ds:schemaRefs>
</ds:datastoreItem>
</file>

<file path=customXml/itemProps189.xml><?xml version="1.0" encoding="utf-8"?>
<ds:datastoreItem xmlns:ds="http://schemas.openxmlformats.org/officeDocument/2006/customXml" ds:itemID="{5A6BE443-4728-4C05-96BD-063E1DC59328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1F6ED6B6-BE0A-45F0-8D63-E12E41604F4A}">
  <ds:schemaRefs>
    <ds:schemaRef ds:uri="ESRI.ArcGIS.Mapping.OfficeIntegration.PowerPointInfo"/>
  </ds:schemaRefs>
</ds:datastoreItem>
</file>

<file path=customXml/itemProps190.xml><?xml version="1.0" encoding="utf-8"?>
<ds:datastoreItem xmlns:ds="http://schemas.openxmlformats.org/officeDocument/2006/customXml" ds:itemID="{18C8475E-03E2-4954-A048-B59DEC0D6C4E}">
  <ds:schemaRefs>
    <ds:schemaRef ds:uri="ESRI.ArcGIS.Mapping.OfficeIntegration.PowerPointInfo"/>
  </ds:schemaRefs>
</ds:datastoreItem>
</file>

<file path=customXml/itemProps191.xml><?xml version="1.0" encoding="utf-8"?>
<ds:datastoreItem xmlns:ds="http://schemas.openxmlformats.org/officeDocument/2006/customXml" ds:itemID="{7FFCBFC5-7CD1-4F55-8E0C-7E2B73B1BDFE}">
  <ds:schemaRefs>
    <ds:schemaRef ds:uri="ESRI.ArcGIS.Mapping.OfficeIntegration.PowerPointInfo"/>
  </ds:schemaRefs>
</ds:datastoreItem>
</file>

<file path=customXml/itemProps192.xml><?xml version="1.0" encoding="utf-8"?>
<ds:datastoreItem xmlns:ds="http://schemas.openxmlformats.org/officeDocument/2006/customXml" ds:itemID="{A80408B7-5D5E-48DA-AB39-32364EF1493D}">
  <ds:schemaRefs>
    <ds:schemaRef ds:uri="ESRI.ArcGIS.Mapping.OfficeIntegration.PowerPointInfo"/>
  </ds:schemaRefs>
</ds:datastoreItem>
</file>

<file path=customXml/itemProps193.xml><?xml version="1.0" encoding="utf-8"?>
<ds:datastoreItem xmlns:ds="http://schemas.openxmlformats.org/officeDocument/2006/customXml" ds:itemID="{0303D4DC-E456-4461-92DA-3C722FB6E7BC}">
  <ds:schemaRefs>
    <ds:schemaRef ds:uri="ESRI.ArcGIS.Mapping.OfficeIntegration.PowerPointInfo"/>
  </ds:schemaRefs>
</ds:datastoreItem>
</file>

<file path=customXml/itemProps194.xml><?xml version="1.0" encoding="utf-8"?>
<ds:datastoreItem xmlns:ds="http://schemas.openxmlformats.org/officeDocument/2006/customXml" ds:itemID="{3BFEA31F-E453-454F-BAC3-7FCB3A7E28E1}">
  <ds:schemaRefs>
    <ds:schemaRef ds:uri="ESRI.ArcGIS.Mapping.OfficeIntegration.PowerPointInfo"/>
  </ds:schemaRefs>
</ds:datastoreItem>
</file>

<file path=customXml/itemProps195.xml><?xml version="1.0" encoding="utf-8"?>
<ds:datastoreItem xmlns:ds="http://schemas.openxmlformats.org/officeDocument/2006/customXml" ds:itemID="{E3CE9BE5-FF03-427B-960D-7A125F38D149}">
  <ds:schemaRefs>
    <ds:schemaRef ds:uri="ESRI.ArcGIS.Mapping.OfficeIntegration.PowerPointInfo"/>
  </ds:schemaRefs>
</ds:datastoreItem>
</file>

<file path=customXml/itemProps196.xml><?xml version="1.0" encoding="utf-8"?>
<ds:datastoreItem xmlns:ds="http://schemas.openxmlformats.org/officeDocument/2006/customXml" ds:itemID="{7FC02807-C0D0-4BD8-9EC6-AD0F5FEAF908}">
  <ds:schemaRefs>
    <ds:schemaRef ds:uri="ESRI.ArcGIS.Mapping.OfficeIntegration.PowerPointInfo"/>
  </ds:schemaRefs>
</ds:datastoreItem>
</file>

<file path=customXml/itemProps197.xml><?xml version="1.0" encoding="utf-8"?>
<ds:datastoreItem xmlns:ds="http://schemas.openxmlformats.org/officeDocument/2006/customXml" ds:itemID="{7C9F4B5B-BC88-4012-9078-60F42DA85C0A}">
  <ds:schemaRefs>
    <ds:schemaRef ds:uri="ESRI.ArcGIS.Mapping.OfficeIntegration.PowerPointInfo"/>
  </ds:schemaRefs>
</ds:datastoreItem>
</file>

<file path=customXml/itemProps198.xml><?xml version="1.0" encoding="utf-8"?>
<ds:datastoreItem xmlns:ds="http://schemas.openxmlformats.org/officeDocument/2006/customXml" ds:itemID="{AC2CA79D-22D7-4A5F-80EF-E23F60E80A53}">
  <ds:schemaRefs>
    <ds:schemaRef ds:uri="ESRI.ArcGIS.Mapping.OfficeIntegration.PowerPointInfo"/>
  </ds:schemaRefs>
</ds:datastoreItem>
</file>

<file path=customXml/itemProps199.xml><?xml version="1.0" encoding="utf-8"?>
<ds:datastoreItem xmlns:ds="http://schemas.openxmlformats.org/officeDocument/2006/customXml" ds:itemID="{DCC62200-850B-44D9-9205-12CEC1D28C48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AF6F4176-61CE-4363-A21C-E7007A587591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E2801860-AB29-484D-A0D9-BA764EB7FCF4}">
  <ds:schemaRefs>
    <ds:schemaRef ds:uri="ESRI.ArcGIS.Mapping.OfficeIntegration.PowerPointInfo"/>
  </ds:schemaRefs>
</ds:datastoreItem>
</file>

<file path=customXml/itemProps200.xml><?xml version="1.0" encoding="utf-8"?>
<ds:datastoreItem xmlns:ds="http://schemas.openxmlformats.org/officeDocument/2006/customXml" ds:itemID="{43B27366-5BED-4748-8AC1-03DF2A248166}">
  <ds:schemaRefs>
    <ds:schemaRef ds:uri="ESRI.ArcGIS.Mapping.OfficeIntegration.PowerPointInfo"/>
  </ds:schemaRefs>
</ds:datastoreItem>
</file>

<file path=customXml/itemProps201.xml><?xml version="1.0" encoding="utf-8"?>
<ds:datastoreItem xmlns:ds="http://schemas.openxmlformats.org/officeDocument/2006/customXml" ds:itemID="{E0A147E6-6E9C-494A-AACC-174E9612DCD4}">
  <ds:schemaRefs>
    <ds:schemaRef ds:uri="ESRI.ArcGIS.Mapping.OfficeIntegration.PowerPointInfo"/>
  </ds:schemaRefs>
</ds:datastoreItem>
</file>

<file path=customXml/itemProps202.xml><?xml version="1.0" encoding="utf-8"?>
<ds:datastoreItem xmlns:ds="http://schemas.openxmlformats.org/officeDocument/2006/customXml" ds:itemID="{BFF8455F-321D-4F4D-92ED-A660D22AB939}">
  <ds:schemaRefs>
    <ds:schemaRef ds:uri="ESRI.ArcGIS.Mapping.OfficeIntegration.PowerPointInfo"/>
  </ds:schemaRefs>
</ds:datastoreItem>
</file>

<file path=customXml/itemProps203.xml><?xml version="1.0" encoding="utf-8"?>
<ds:datastoreItem xmlns:ds="http://schemas.openxmlformats.org/officeDocument/2006/customXml" ds:itemID="{41CA11AF-512F-4B8F-9811-F97CB2B3D1B7}">
  <ds:schemaRefs>
    <ds:schemaRef ds:uri="ESRI.ArcGIS.Mapping.OfficeIntegration.PowerPointInfo"/>
  </ds:schemaRefs>
</ds:datastoreItem>
</file>

<file path=customXml/itemProps204.xml><?xml version="1.0" encoding="utf-8"?>
<ds:datastoreItem xmlns:ds="http://schemas.openxmlformats.org/officeDocument/2006/customXml" ds:itemID="{50E5D22F-5546-46FB-B152-40F841DF7EB7}">
  <ds:schemaRefs>
    <ds:schemaRef ds:uri="ESRI.ArcGIS.Mapping.OfficeIntegration.PowerPointInfo"/>
  </ds:schemaRefs>
</ds:datastoreItem>
</file>

<file path=customXml/itemProps205.xml><?xml version="1.0" encoding="utf-8"?>
<ds:datastoreItem xmlns:ds="http://schemas.openxmlformats.org/officeDocument/2006/customXml" ds:itemID="{EB8BF02B-A824-4027-B3F7-0AF2374E1696}">
  <ds:schemaRefs>
    <ds:schemaRef ds:uri="ESRI.ArcGIS.Mapping.OfficeIntegration.PowerPointInfo"/>
  </ds:schemaRefs>
</ds:datastoreItem>
</file>

<file path=customXml/itemProps206.xml><?xml version="1.0" encoding="utf-8"?>
<ds:datastoreItem xmlns:ds="http://schemas.openxmlformats.org/officeDocument/2006/customXml" ds:itemID="{E9DA342A-8DD7-47E2-90DC-A7697A31C8C2}">
  <ds:schemaRefs>
    <ds:schemaRef ds:uri="ESRI.ArcGIS.Mapping.OfficeIntegration.PowerPointInfo"/>
  </ds:schemaRefs>
</ds:datastoreItem>
</file>

<file path=customXml/itemProps207.xml><?xml version="1.0" encoding="utf-8"?>
<ds:datastoreItem xmlns:ds="http://schemas.openxmlformats.org/officeDocument/2006/customXml" ds:itemID="{232C4AFE-2BB3-49A1-909B-D7D90C472B22}">
  <ds:schemaRefs>
    <ds:schemaRef ds:uri="ESRI.ArcGIS.Mapping.OfficeIntegration.PowerPointInfo"/>
  </ds:schemaRefs>
</ds:datastoreItem>
</file>

<file path=customXml/itemProps208.xml><?xml version="1.0" encoding="utf-8"?>
<ds:datastoreItem xmlns:ds="http://schemas.openxmlformats.org/officeDocument/2006/customXml" ds:itemID="{0A730D90-C4CD-45CF-A8C0-01F6E1427CB0}">
  <ds:schemaRefs>
    <ds:schemaRef ds:uri="ESRI.ArcGIS.Mapping.OfficeIntegration.PowerPointInfo"/>
  </ds:schemaRefs>
</ds:datastoreItem>
</file>

<file path=customXml/itemProps209.xml><?xml version="1.0" encoding="utf-8"?>
<ds:datastoreItem xmlns:ds="http://schemas.openxmlformats.org/officeDocument/2006/customXml" ds:itemID="{5F86C5F4-C9D7-4A17-9DFB-C2704A8EC46A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58C6B7C6-B283-4A92-83C0-2E6151C5BB42}">
  <ds:schemaRefs>
    <ds:schemaRef ds:uri="ESRI.ArcGIS.Mapping.OfficeIntegration.PowerPointInfo"/>
  </ds:schemaRefs>
</ds:datastoreItem>
</file>

<file path=customXml/itemProps210.xml><?xml version="1.0" encoding="utf-8"?>
<ds:datastoreItem xmlns:ds="http://schemas.openxmlformats.org/officeDocument/2006/customXml" ds:itemID="{E1CC8BA0-67C8-48B7-9A27-D43974635362}">
  <ds:schemaRefs>
    <ds:schemaRef ds:uri="ESRI.ArcGIS.Mapping.OfficeIntegration.PowerPointInfo"/>
  </ds:schemaRefs>
</ds:datastoreItem>
</file>

<file path=customXml/itemProps211.xml><?xml version="1.0" encoding="utf-8"?>
<ds:datastoreItem xmlns:ds="http://schemas.openxmlformats.org/officeDocument/2006/customXml" ds:itemID="{447D1FD8-961D-4ABC-9475-AAFE8C5550A5}">
  <ds:schemaRefs>
    <ds:schemaRef ds:uri="ESRI.ArcGIS.Mapping.OfficeIntegration.PowerPointInfo"/>
  </ds:schemaRefs>
</ds:datastoreItem>
</file>

<file path=customXml/itemProps212.xml><?xml version="1.0" encoding="utf-8"?>
<ds:datastoreItem xmlns:ds="http://schemas.openxmlformats.org/officeDocument/2006/customXml" ds:itemID="{D193AF11-F612-4742-B831-EDB5F52ACE0F}">
  <ds:schemaRefs>
    <ds:schemaRef ds:uri="ESRI.ArcGIS.Mapping.OfficeIntegration.PowerPointInfo"/>
  </ds:schemaRefs>
</ds:datastoreItem>
</file>

<file path=customXml/itemProps213.xml><?xml version="1.0" encoding="utf-8"?>
<ds:datastoreItem xmlns:ds="http://schemas.openxmlformats.org/officeDocument/2006/customXml" ds:itemID="{85B9F0F8-AA4E-48D9-97DE-8EE7386FD4F7}">
  <ds:schemaRefs>
    <ds:schemaRef ds:uri="ESRI.ArcGIS.Mapping.OfficeIntegration.PowerPointInfo"/>
  </ds:schemaRefs>
</ds:datastoreItem>
</file>

<file path=customXml/itemProps214.xml><?xml version="1.0" encoding="utf-8"?>
<ds:datastoreItem xmlns:ds="http://schemas.openxmlformats.org/officeDocument/2006/customXml" ds:itemID="{7EE7B020-8F12-4287-9C77-0C59395F5F72}">
  <ds:schemaRefs>
    <ds:schemaRef ds:uri="ESRI.ArcGIS.Mapping.OfficeIntegration.PowerPointInfo"/>
  </ds:schemaRefs>
</ds:datastoreItem>
</file>

<file path=customXml/itemProps215.xml><?xml version="1.0" encoding="utf-8"?>
<ds:datastoreItem xmlns:ds="http://schemas.openxmlformats.org/officeDocument/2006/customXml" ds:itemID="{BE265574-FAA5-46E0-8E0F-3002A8D5728B}">
  <ds:schemaRefs>
    <ds:schemaRef ds:uri="ESRI.ArcGIS.Mapping.OfficeIntegration.PowerPointInfo"/>
  </ds:schemaRefs>
</ds:datastoreItem>
</file>

<file path=customXml/itemProps216.xml><?xml version="1.0" encoding="utf-8"?>
<ds:datastoreItem xmlns:ds="http://schemas.openxmlformats.org/officeDocument/2006/customXml" ds:itemID="{2FCE0A42-7380-4FE7-AD08-11A7386D8A53}">
  <ds:schemaRefs>
    <ds:schemaRef ds:uri="ESRI.ArcGIS.Mapping.OfficeIntegration.PowerPointInfo"/>
  </ds:schemaRefs>
</ds:datastoreItem>
</file>

<file path=customXml/itemProps217.xml><?xml version="1.0" encoding="utf-8"?>
<ds:datastoreItem xmlns:ds="http://schemas.openxmlformats.org/officeDocument/2006/customXml" ds:itemID="{719F4E16-0ACC-4C95-9A09-3E0ACEC4CC26}">
  <ds:schemaRefs>
    <ds:schemaRef ds:uri="ESRI.ArcGIS.Mapping.OfficeIntegration.PowerPointInfo"/>
  </ds:schemaRefs>
</ds:datastoreItem>
</file>

<file path=customXml/itemProps218.xml><?xml version="1.0" encoding="utf-8"?>
<ds:datastoreItem xmlns:ds="http://schemas.openxmlformats.org/officeDocument/2006/customXml" ds:itemID="{944FC19F-298F-4CC3-9A5D-210E4659021C}">
  <ds:schemaRefs>
    <ds:schemaRef ds:uri="ESRI.ArcGIS.Mapping.OfficeIntegration.PowerPointInfo"/>
  </ds:schemaRefs>
</ds:datastoreItem>
</file>

<file path=customXml/itemProps219.xml><?xml version="1.0" encoding="utf-8"?>
<ds:datastoreItem xmlns:ds="http://schemas.openxmlformats.org/officeDocument/2006/customXml" ds:itemID="{AF2F268F-7296-4536-AAD4-3E16F6CF8250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4034189F-8E2A-4EA2-A1D4-A5A1AF019088}">
  <ds:schemaRefs>
    <ds:schemaRef ds:uri="ESRI.ArcGIS.Mapping.OfficeIntegration.PowerPointInfo"/>
  </ds:schemaRefs>
</ds:datastoreItem>
</file>

<file path=customXml/itemProps220.xml><?xml version="1.0" encoding="utf-8"?>
<ds:datastoreItem xmlns:ds="http://schemas.openxmlformats.org/officeDocument/2006/customXml" ds:itemID="{C231906A-3015-45C2-A08E-B5DEE8C6E926}">
  <ds:schemaRefs>
    <ds:schemaRef ds:uri="ESRI.ArcGIS.Mapping.OfficeIntegration.PowerPointInfo"/>
  </ds:schemaRefs>
</ds:datastoreItem>
</file>

<file path=customXml/itemProps221.xml><?xml version="1.0" encoding="utf-8"?>
<ds:datastoreItem xmlns:ds="http://schemas.openxmlformats.org/officeDocument/2006/customXml" ds:itemID="{1458CA74-15EB-4DF2-A9A3-AFF7281D7ACF}">
  <ds:schemaRefs>
    <ds:schemaRef ds:uri="ESRI.ArcGIS.Mapping.OfficeIntegration.PowerPointInfo"/>
  </ds:schemaRefs>
</ds:datastoreItem>
</file>

<file path=customXml/itemProps222.xml><?xml version="1.0" encoding="utf-8"?>
<ds:datastoreItem xmlns:ds="http://schemas.openxmlformats.org/officeDocument/2006/customXml" ds:itemID="{D3D99457-FC7E-431A-A031-9E202677CEC0}">
  <ds:schemaRefs>
    <ds:schemaRef ds:uri="ESRI.ArcGIS.Mapping.OfficeIntegration.PowerPointInfo"/>
  </ds:schemaRefs>
</ds:datastoreItem>
</file>

<file path=customXml/itemProps223.xml><?xml version="1.0" encoding="utf-8"?>
<ds:datastoreItem xmlns:ds="http://schemas.openxmlformats.org/officeDocument/2006/customXml" ds:itemID="{660FE530-78A7-46B7-8DD0-E254E68C7B5C}">
  <ds:schemaRefs>
    <ds:schemaRef ds:uri="ESRI.ArcGIS.Mapping.OfficeIntegration.PowerPointInfo"/>
  </ds:schemaRefs>
</ds:datastoreItem>
</file>

<file path=customXml/itemProps224.xml><?xml version="1.0" encoding="utf-8"?>
<ds:datastoreItem xmlns:ds="http://schemas.openxmlformats.org/officeDocument/2006/customXml" ds:itemID="{4C4A5B15-7732-40E6-B408-0C776A5649A6}">
  <ds:schemaRefs>
    <ds:schemaRef ds:uri="ESRI.ArcGIS.Mapping.OfficeIntegration.PowerPointInfo"/>
  </ds:schemaRefs>
</ds:datastoreItem>
</file>

<file path=customXml/itemProps225.xml><?xml version="1.0" encoding="utf-8"?>
<ds:datastoreItem xmlns:ds="http://schemas.openxmlformats.org/officeDocument/2006/customXml" ds:itemID="{E7F7E5A5-88E7-4781-862D-125B81F75B86}">
  <ds:schemaRefs>
    <ds:schemaRef ds:uri="ESRI.ArcGIS.Mapping.OfficeIntegration.PowerPointInfo"/>
  </ds:schemaRefs>
</ds:datastoreItem>
</file>

<file path=customXml/itemProps226.xml><?xml version="1.0" encoding="utf-8"?>
<ds:datastoreItem xmlns:ds="http://schemas.openxmlformats.org/officeDocument/2006/customXml" ds:itemID="{339FF1C1-F4DD-4232-84F3-782C841FE948}">
  <ds:schemaRefs>
    <ds:schemaRef ds:uri="ESRI.ArcGIS.Mapping.OfficeIntegration.PowerPointInfo"/>
  </ds:schemaRefs>
</ds:datastoreItem>
</file>

<file path=customXml/itemProps227.xml><?xml version="1.0" encoding="utf-8"?>
<ds:datastoreItem xmlns:ds="http://schemas.openxmlformats.org/officeDocument/2006/customXml" ds:itemID="{A7F34527-84B4-49D3-874D-FA9A26460645}">
  <ds:schemaRefs>
    <ds:schemaRef ds:uri="ESRI.ArcGIS.Mapping.OfficeIntegration.PowerPointInfo"/>
  </ds:schemaRefs>
</ds:datastoreItem>
</file>

<file path=customXml/itemProps228.xml><?xml version="1.0" encoding="utf-8"?>
<ds:datastoreItem xmlns:ds="http://schemas.openxmlformats.org/officeDocument/2006/customXml" ds:itemID="{4C83B60A-D2EE-465B-AB66-B43932400DDC}">
  <ds:schemaRefs>
    <ds:schemaRef ds:uri="ESRI.ArcGIS.Mapping.OfficeIntegration.PowerPointInfo"/>
  </ds:schemaRefs>
</ds:datastoreItem>
</file>

<file path=customXml/itemProps229.xml><?xml version="1.0" encoding="utf-8"?>
<ds:datastoreItem xmlns:ds="http://schemas.openxmlformats.org/officeDocument/2006/customXml" ds:itemID="{9CAEB0F5-1D13-4897-8250-E518D23F53F6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7D302D0E-2AD2-4D14-8F95-A8BB93A1FB61}">
  <ds:schemaRefs>
    <ds:schemaRef ds:uri="ESRI.ArcGIS.Mapping.OfficeIntegration.PowerPointInfo"/>
  </ds:schemaRefs>
</ds:datastoreItem>
</file>

<file path=customXml/itemProps230.xml><?xml version="1.0" encoding="utf-8"?>
<ds:datastoreItem xmlns:ds="http://schemas.openxmlformats.org/officeDocument/2006/customXml" ds:itemID="{6B6B8DA5-3767-4794-AFDD-F20F00309F63}">
  <ds:schemaRefs>
    <ds:schemaRef ds:uri="ESRI.ArcGIS.Mapping.OfficeIntegration.PowerPointInfo"/>
  </ds:schemaRefs>
</ds:datastoreItem>
</file>

<file path=customXml/itemProps231.xml><?xml version="1.0" encoding="utf-8"?>
<ds:datastoreItem xmlns:ds="http://schemas.openxmlformats.org/officeDocument/2006/customXml" ds:itemID="{EE23BF16-4DDF-4908-A1FA-65D3AB0A44FE}">
  <ds:schemaRefs>
    <ds:schemaRef ds:uri="ESRI.ArcGIS.Mapping.OfficeIntegration.PowerPointInfo"/>
  </ds:schemaRefs>
</ds:datastoreItem>
</file>

<file path=customXml/itemProps232.xml><?xml version="1.0" encoding="utf-8"?>
<ds:datastoreItem xmlns:ds="http://schemas.openxmlformats.org/officeDocument/2006/customXml" ds:itemID="{D00D9F7A-9A57-4EEB-A92D-500C42F647C7}">
  <ds:schemaRefs>
    <ds:schemaRef ds:uri="ESRI.ArcGIS.Mapping.OfficeIntegration.PowerPointInfo"/>
  </ds:schemaRefs>
</ds:datastoreItem>
</file>

<file path=customXml/itemProps233.xml><?xml version="1.0" encoding="utf-8"?>
<ds:datastoreItem xmlns:ds="http://schemas.openxmlformats.org/officeDocument/2006/customXml" ds:itemID="{D39275BC-1889-4E3B-84EF-FD7EDCC5131B}">
  <ds:schemaRefs>
    <ds:schemaRef ds:uri="ESRI.ArcGIS.Mapping.OfficeIntegration.PowerPointInfo"/>
  </ds:schemaRefs>
</ds:datastoreItem>
</file>

<file path=customXml/itemProps234.xml><?xml version="1.0" encoding="utf-8"?>
<ds:datastoreItem xmlns:ds="http://schemas.openxmlformats.org/officeDocument/2006/customXml" ds:itemID="{A9B3D91D-ABEE-475E-9CC8-7BC38AF148AD}">
  <ds:schemaRefs>
    <ds:schemaRef ds:uri="ESRI.ArcGIS.Mapping.OfficeIntegration.PowerPointInfo"/>
  </ds:schemaRefs>
</ds:datastoreItem>
</file>

<file path=customXml/itemProps235.xml><?xml version="1.0" encoding="utf-8"?>
<ds:datastoreItem xmlns:ds="http://schemas.openxmlformats.org/officeDocument/2006/customXml" ds:itemID="{EA6C37EF-51AF-4FB2-8F78-39854E998620}">
  <ds:schemaRefs>
    <ds:schemaRef ds:uri="ESRI.ArcGIS.Mapping.OfficeIntegration.PowerPointInfo"/>
  </ds:schemaRefs>
</ds:datastoreItem>
</file>

<file path=customXml/itemProps236.xml><?xml version="1.0" encoding="utf-8"?>
<ds:datastoreItem xmlns:ds="http://schemas.openxmlformats.org/officeDocument/2006/customXml" ds:itemID="{9D1F2C99-97F8-4E78-AFF5-C1CAC790049D}">
  <ds:schemaRefs>
    <ds:schemaRef ds:uri="ESRI.ArcGIS.Mapping.OfficeIntegration.PowerPointInfo"/>
  </ds:schemaRefs>
</ds:datastoreItem>
</file>

<file path=customXml/itemProps237.xml><?xml version="1.0" encoding="utf-8"?>
<ds:datastoreItem xmlns:ds="http://schemas.openxmlformats.org/officeDocument/2006/customXml" ds:itemID="{6A1E5D97-45EE-42D9-8955-F6A8E2BD2D61}">
  <ds:schemaRefs>
    <ds:schemaRef ds:uri="ESRI.ArcGIS.Mapping.OfficeIntegration.PowerPointInfo"/>
  </ds:schemaRefs>
</ds:datastoreItem>
</file>

<file path=customXml/itemProps238.xml><?xml version="1.0" encoding="utf-8"?>
<ds:datastoreItem xmlns:ds="http://schemas.openxmlformats.org/officeDocument/2006/customXml" ds:itemID="{A274DA16-2CD2-4126-8F3D-765C1F753A32}">
  <ds:schemaRefs>
    <ds:schemaRef ds:uri="ESRI.ArcGIS.Mapping.OfficeIntegration.PowerPointInfo"/>
  </ds:schemaRefs>
</ds:datastoreItem>
</file>

<file path=customXml/itemProps239.xml><?xml version="1.0" encoding="utf-8"?>
<ds:datastoreItem xmlns:ds="http://schemas.openxmlformats.org/officeDocument/2006/customXml" ds:itemID="{312C4FA4-86AF-463E-9A09-C2C6AB157722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5FB83D26-716E-4AAF-854C-970350D5B125}">
  <ds:schemaRefs>
    <ds:schemaRef ds:uri="ESRI.ArcGIS.Mapping.OfficeIntegration.PowerPointInfo"/>
  </ds:schemaRefs>
</ds:datastoreItem>
</file>

<file path=customXml/itemProps240.xml><?xml version="1.0" encoding="utf-8"?>
<ds:datastoreItem xmlns:ds="http://schemas.openxmlformats.org/officeDocument/2006/customXml" ds:itemID="{066A1CB2-F881-464E-A44D-249C001B23FD}">
  <ds:schemaRefs>
    <ds:schemaRef ds:uri="ESRI.ArcGIS.Mapping.OfficeIntegration.PowerPointInfo"/>
  </ds:schemaRefs>
</ds:datastoreItem>
</file>

<file path=customXml/itemProps241.xml><?xml version="1.0" encoding="utf-8"?>
<ds:datastoreItem xmlns:ds="http://schemas.openxmlformats.org/officeDocument/2006/customXml" ds:itemID="{58F83241-84CF-4453-B6D0-8E150FF9C27C}">
  <ds:schemaRefs>
    <ds:schemaRef ds:uri="ESRI.ArcGIS.Mapping.OfficeIntegration.PowerPointInfo"/>
  </ds:schemaRefs>
</ds:datastoreItem>
</file>

<file path=customXml/itemProps242.xml><?xml version="1.0" encoding="utf-8"?>
<ds:datastoreItem xmlns:ds="http://schemas.openxmlformats.org/officeDocument/2006/customXml" ds:itemID="{880C10B4-AFD4-4DCC-8C2B-D0F7B0395C64}">
  <ds:schemaRefs>
    <ds:schemaRef ds:uri="ESRI.ArcGIS.Mapping.OfficeIntegration.PowerPointInfo"/>
  </ds:schemaRefs>
</ds:datastoreItem>
</file>

<file path=customXml/itemProps243.xml><?xml version="1.0" encoding="utf-8"?>
<ds:datastoreItem xmlns:ds="http://schemas.openxmlformats.org/officeDocument/2006/customXml" ds:itemID="{05D7E671-7E84-448D-A4F1-9DEC4B492CB4}">
  <ds:schemaRefs>
    <ds:schemaRef ds:uri="ESRI.ArcGIS.Mapping.OfficeIntegration.PowerPointInfo"/>
  </ds:schemaRefs>
</ds:datastoreItem>
</file>

<file path=customXml/itemProps244.xml><?xml version="1.0" encoding="utf-8"?>
<ds:datastoreItem xmlns:ds="http://schemas.openxmlformats.org/officeDocument/2006/customXml" ds:itemID="{409A373F-6ABA-41F2-9B50-2DBF04326B7B}">
  <ds:schemaRefs>
    <ds:schemaRef ds:uri="ESRI.ArcGIS.Mapping.OfficeIntegration.PowerPointInfo"/>
  </ds:schemaRefs>
</ds:datastoreItem>
</file>

<file path=customXml/itemProps245.xml><?xml version="1.0" encoding="utf-8"?>
<ds:datastoreItem xmlns:ds="http://schemas.openxmlformats.org/officeDocument/2006/customXml" ds:itemID="{86B39F5B-58EC-4EAC-89FB-0F5F6482352B}">
  <ds:schemaRefs>
    <ds:schemaRef ds:uri="ESRI.ArcGIS.Mapping.OfficeIntegration.PowerPointInfo"/>
  </ds:schemaRefs>
</ds:datastoreItem>
</file>

<file path=customXml/itemProps246.xml><?xml version="1.0" encoding="utf-8"?>
<ds:datastoreItem xmlns:ds="http://schemas.openxmlformats.org/officeDocument/2006/customXml" ds:itemID="{481AF314-4546-457A-99BC-6E3CB5495110}">
  <ds:schemaRefs>
    <ds:schemaRef ds:uri="ESRI.ArcGIS.Mapping.OfficeIntegration.PowerPointInfo"/>
  </ds:schemaRefs>
</ds:datastoreItem>
</file>

<file path=customXml/itemProps247.xml><?xml version="1.0" encoding="utf-8"?>
<ds:datastoreItem xmlns:ds="http://schemas.openxmlformats.org/officeDocument/2006/customXml" ds:itemID="{D6A62B9F-15A5-4D98-9648-E6FA50AA7E5E}">
  <ds:schemaRefs>
    <ds:schemaRef ds:uri="ESRI.ArcGIS.Mapping.OfficeIntegration.PowerPointInfo"/>
  </ds:schemaRefs>
</ds:datastoreItem>
</file>

<file path=customXml/itemProps248.xml><?xml version="1.0" encoding="utf-8"?>
<ds:datastoreItem xmlns:ds="http://schemas.openxmlformats.org/officeDocument/2006/customXml" ds:itemID="{3FFEC55B-CE3F-4413-8E86-77F43C47346D}">
  <ds:schemaRefs>
    <ds:schemaRef ds:uri="ESRI.ArcGIS.Mapping.OfficeIntegration.PowerPointInfo"/>
  </ds:schemaRefs>
</ds:datastoreItem>
</file>

<file path=customXml/itemProps249.xml><?xml version="1.0" encoding="utf-8"?>
<ds:datastoreItem xmlns:ds="http://schemas.openxmlformats.org/officeDocument/2006/customXml" ds:itemID="{7D667F15-2D8A-449C-B77D-1F77F21762BA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DB2CDC06-DBA4-43A0-96F9-0B6B25501718}">
  <ds:schemaRefs>
    <ds:schemaRef ds:uri="ESRI.ArcGIS.Mapping.OfficeIntegration.PowerPointInfo"/>
  </ds:schemaRefs>
</ds:datastoreItem>
</file>

<file path=customXml/itemProps250.xml><?xml version="1.0" encoding="utf-8"?>
<ds:datastoreItem xmlns:ds="http://schemas.openxmlformats.org/officeDocument/2006/customXml" ds:itemID="{CC4D6A36-96AF-4E67-AFD4-EF71B58103D6}">
  <ds:schemaRefs>
    <ds:schemaRef ds:uri="ESRI.ArcGIS.Mapping.OfficeIntegration.PowerPointInfo"/>
  </ds:schemaRefs>
</ds:datastoreItem>
</file>

<file path=customXml/itemProps251.xml><?xml version="1.0" encoding="utf-8"?>
<ds:datastoreItem xmlns:ds="http://schemas.openxmlformats.org/officeDocument/2006/customXml" ds:itemID="{8C431383-BA64-48E7-8874-A452A1829F25}">
  <ds:schemaRefs>
    <ds:schemaRef ds:uri="ESRI.ArcGIS.Mapping.OfficeIntegration.PowerPointInfo"/>
  </ds:schemaRefs>
</ds:datastoreItem>
</file>

<file path=customXml/itemProps252.xml><?xml version="1.0" encoding="utf-8"?>
<ds:datastoreItem xmlns:ds="http://schemas.openxmlformats.org/officeDocument/2006/customXml" ds:itemID="{A6C92E9A-1C07-4CB2-B2F3-51C013FD2FE1}">
  <ds:schemaRefs>
    <ds:schemaRef ds:uri="ESRI.ArcGIS.Mapping.OfficeIntegration.PowerPointInfo"/>
  </ds:schemaRefs>
</ds:datastoreItem>
</file>

<file path=customXml/itemProps253.xml><?xml version="1.0" encoding="utf-8"?>
<ds:datastoreItem xmlns:ds="http://schemas.openxmlformats.org/officeDocument/2006/customXml" ds:itemID="{6B4821A2-14DE-4F47-AAD9-DA7712631342}">
  <ds:schemaRefs>
    <ds:schemaRef ds:uri="ESRI.ArcGIS.Mapping.OfficeIntegration.PowerPointInfo"/>
  </ds:schemaRefs>
</ds:datastoreItem>
</file>

<file path=customXml/itemProps254.xml><?xml version="1.0" encoding="utf-8"?>
<ds:datastoreItem xmlns:ds="http://schemas.openxmlformats.org/officeDocument/2006/customXml" ds:itemID="{38124751-3251-426E-B5DE-8426BA585BEB}">
  <ds:schemaRefs>
    <ds:schemaRef ds:uri="ESRI.ArcGIS.Mapping.OfficeIntegration.PowerPointInfo"/>
  </ds:schemaRefs>
</ds:datastoreItem>
</file>

<file path=customXml/itemProps255.xml><?xml version="1.0" encoding="utf-8"?>
<ds:datastoreItem xmlns:ds="http://schemas.openxmlformats.org/officeDocument/2006/customXml" ds:itemID="{AC756505-D776-471A-BF9B-EFF05135EEE2}">
  <ds:schemaRefs>
    <ds:schemaRef ds:uri="ESRI.ArcGIS.Mapping.OfficeIntegration.PowerPointInfo"/>
  </ds:schemaRefs>
</ds:datastoreItem>
</file>

<file path=customXml/itemProps256.xml><?xml version="1.0" encoding="utf-8"?>
<ds:datastoreItem xmlns:ds="http://schemas.openxmlformats.org/officeDocument/2006/customXml" ds:itemID="{134ED4A1-C5C2-4EC6-A2C1-B675225FA9B9}">
  <ds:schemaRefs>
    <ds:schemaRef ds:uri="ESRI.ArcGIS.Mapping.OfficeIntegration.PowerPointInfo"/>
  </ds:schemaRefs>
</ds:datastoreItem>
</file>

<file path=customXml/itemProps257.xml><?xml version="1.0" encoding="utf-8"?>
<ds:datastoreItem xmlns:ds="http://schemas.openxmlformats.org/officeDocument/2006/customXml" ds:itemID="{94BCB70A-E1A1-4474-84D7-FE23B6574105}">
  <ds:schemaRefs>
    <ds:schemaRef ds:uri="ESRI.ArcGIS.Mapping.OfficeIntegration.PowerPointInfo"/>
  </ds:schemaRefs>
</ds:datastoreItem>
</file>

<file path=customXml/itemProps258.xml><?xml version="1.0" encoding="utf-8"?>
<ds:datastoreItem xmlns:ds="http://schemas.openxmlformats.org/officeDocument/2006/customXml" ds:itemID="{AEE88DA7-03C6-48AF-9F09-3332E4C49273}">
  <ds:schemaRefs>
    <ds:schemaRef ds:uri="ESRI.ArcGIS.Mapping.OfficeIntegration.PowerPointInfo"/>
  </ds:schemaRefs>
</ds:datastoreItem>
</file>

<file path=customXml/itemProps259.xml><?xml version="1.0" encoding="utf-8"?>
<ds:datastoreItem xmlns:ds="http://schemas.openxmlformats.org/officeDocument/2006/customXml" ds:itemID="{EA3218EF-8F5A-4B6D-911F-23B8862633C7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14E75B62-2913-41B7-832A-E380DC1E7505}">
  <ds:schemaRefs>
    <ds:schemaRef ds:uri="ESRI.ArcGIS.Mapping.OfficeIntegration.PowerPointInfo"/>
  </ds:schemaRefs>
</ds:datastoreItem>
</file>

<file path=customXml/itemProps260.xml><?xml version="1.0" encoding="utf-8"?>
<ds:datastoreItem xmlns:ds="http://schemas.openxmlformats.org/officeDocument/2006/customXml" ds:itemID="{BBEBC3AA-E2C2-4E68-ACE7-8B0F2E1A5DE5}">
  <ds:schemaRefs>
    <ds:schemaRef ds:uri="ESRI.ArcGIS.Mapping.OfficeIntegration.PowerPointInfo"/>
  </ds:schemaRefs>
</ds:datastoreItem>
</file>

<file path=customXml/itemProps261.xml><?xml version="1.0" encoding="utf-8"?>
<ds:datastoreItem xmlns:ds="http://schemas.openxmlformats.org/officeDocument/2006/customXml" ds:itemID="{E9698E9C-B7C3-4D21-9B0B-CCC6A9363A1F}">
  <ds:schemaRefs>
    <ds:schemaRef ds:uri="ESRI.ArcGIS.Mapping.OfficeIntegration.PowerPointInfo"/>
  </ds:schemaRefs>
</ds:datastoreItem>
</file>

<file path=customXml/itemProps262.xml><?xml version="1.0" encoding="utf-8"?>
<ds:datastoreItem xmlns:ds="http://schemas.openxmlformats.org/officeDocument/2006/customXml" ds:itemID="{FF34A62A-2DBD-4F16-8294-499138C58B2E}">
  <ds:schemaRefs>
    <ds:schemaRef ds:uri="ESRI.ArcGIS.Mapping.OfficeIntegration.PowerPointInfo"/>
  </ds:schemaRefs>
</ds:datastoreItem>
</file>

<file path=customXml/itemProps263.xml><?xml version="1.0" encoding="utf-8"?>
<ds:datastoreItem xmlns:ds="http://schemas.openxmlformats.org/officeDocument/2006/customXml" ds:itemID="{62414075-0768-43A0-A833-6249C233EBC7}">
  <ds:schemaRefs>
    <ds:schemaRef ds:uri="ESRI.ArcGIS.Mapping.OfficeIntegration.PowerPointInfo"/>
  </ds:schemaRefs>
</ds:datastoreItem>
</file>

<file path=customXml/itemProps264.xml><?xml version="1.0" encoding="utf-8"?>
<ds:datastoreItem xmlns:ds="http://schemas.openxmlformats.org/officeDocument/2006/customXml" ds:itemID="{8F0926D8-4CA4-4196-96EB-FA374D584671}">
  <ds:schemaRefs>
    <ds:schemaRef ds:uri="ESRI.ArcGIS.Mapping.OfficeIntegration.PowerPointInfo"/>
  </ds:schemaRefs>
</ds:datastoreItem>
</file>

<file path=customXml/itemProps265.xml><?xml version="1.0" encoding="utf-8"?>
<ds:datastoreItem xmlns:ds="http://schemas.openxmlformats.org/officeDocument/2006/customXml" ds:itemID="{F50CA22D-DE82-443A-B8B2-6182E8B2CF44}">
  <ds:schemaRefs>
    <ds:schemaRef ds:uri="ESRI.ArcGIS.Mapping.OfficeIntegration.PowerPointInfo"/>
  </ds:schemaRefs>
</ds:datastoreItem>
</file>

<file path=customXml/itemProps266.xml><?xml version="1.0" encoding="utf-8"?>
<ds:datastoreItem xmlns:ds="http://schemas.openxmlformats.org/officeDocument/2006/customXml" ds:itemID="{B84F3464-1DB4-460B-AD26-A89C0E92B8DF}">
  <ds:schemaRefs>
    <ds:schemaRef ds:uri="ESRI.ArcGIS.Mapping.OfficeIntegration.PowerPointInfo"/>
  </ds:schemaRefs>
</ds:datastoreItem>
</file>

<file path=customXml/itemProps267.xml><?xml version="1.0" encoding="utf-8"?>
<ds:datastoreItem xmlns:ds="http://schemas.openxmlformats.org/officeDocument/2006/customXml" ds:itemID="{436606FB-1718-4522-8188-ED97988535AA}">
  <ds:schemaRefs>
    <ds:schemaRef ds:uri="ESRI.ArcGIS.Mapping.OfficeIntegration.PowerPointInfo"/>
  </ds:schemaRefs>
</ds:datastoreItem>
</file>

<file path=customXml/itemProps268.xml><?xml version="1.0" encoding="utf-8"?>
<ds:datastoreItem xmlns:ds="http://schemas.openxmlformats.org/officeDocument/2006/customXml" ds:itemID="{E465FD0D-9B4D-4060-948A-57445EA341B3}">
  <ds:schemaRefs>
    <ds:schemaRef ds:uri="ESRI.ArcGIS.Mapping.OfficeIntegration.PowerPointInfo"/>
  </ds:schemaRefs>
</ds:datastoreItem>
</file>

<file path=customXml/itemProps269.xml><?xml version="1.0" encoding="utf-8"?>
<ds:datastoreItem xmlns:ds="http://schemas.openxmlformats.org/officeDocument/2006/customXml" ds:itemID="{0F39A07C-AC67-4A83-B67A-B3058EA116CA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3160953E-2567-46E2-99CF-674944EB05FD}">
  <ds:schemaRefs>
    <ds:schemaRef ds:uri="ESRI.ArcGIS.Mapping.OfficeIntegration.PowerPointInfo"/>
  </ds:schemaRefs>
</ds:datastoreItem>
</file>

<file path=customXml/itemProps270.xml><?xml version="1.0" encoding="utf-8"?>
<ds:datastoreItem xmlns:ds="http://schemas.openxmlformats.org/officeDocument/2006/customXml" ds:itemID="{9EE83615-86C2-4C41-B73A-F69C000D35A2}">
  <ds:schemaRefs>
    <ds:schemaRef ds:uri="ESRI.ArcGIS.Mapping.OfficeIntegration.PowerPointInfo"/>
  </ds:schemaRefs>
</ds:datastoreItem>
</file>

<file path=customXml/itemProps271.xml><?xml version="1.0" encoding="utf-8"?>
<ds:datastoreItem xmlns:ds="http://schemas.openxmlformats.org/officeDocument/2006/customXml" ds:itemID="{E1EEDE0F-5683-4967-A86F-092728561590}">
  <ds:schemaRefs>
    <ds:schemaRef ds:uri="ESRI.ArcGIS.Mapping.OfficeIntegration.PowerPointInfo"/>
  </ds:schemaRefs>
</ds:datastoreItem>
</file>

<file path=customXml/itemProps272.xml><?xml version="1.0" encoding="utf-8"?>
<ds:datastoreItem xmlns:ds="http://schemas.openxmlformats.org/officeDocument/2006/customXml" ds:itemID="{1252DB4A-E550-4538-934F-FFBA5E5DD38E}">
  <ds:schemaRefs>
    <ds:schemaRef ds:uri="ESRI.ArcGIS.Mapping.OfficeIntegration.PowerPointInfo"/>
  </ds:schemaRefs>
</ds:datastoreItem>
</file>

<file path=customXml/itemProps273.xml><?xml version="1.0" encoding="utf-8"?>
<ds:datastoreItem xmlns:ds="http://schemas.openxmlformats.org/officeDocument/2006/customXml" ds:itemID="{0DA3C3EE-2DF2-49A1-B72A-C8CE80914EBE}">
  <ds:schemaRefs>
    <ds:schemaRef ds:uri="ESRI.ArcGIS.Mapping.OfficeIntegration.PowerPointInfo"/>
  </ds:schemaRefs>
</ds:datastoreItem>
</file>

<file path=customXml/itemProps274.xml><?xml version="1.0" encoding="utf-8"?>
<ds:datastoreItem xmlns:ds="http://schemas.openxmlformats.org/officeDocument/2006/customXml" ds:itemID="{E6310D07-5B5F-4129-954A-AE379BA51EBD}">
  <ds:schemaRefs>
    <ds:schemaRef ds:uri="ESRI.ArcGIS.Mapping.OfficeIntegration.PowerPointInfo"/>
  </ds:schemaRefs>
</ds:datastoreItem>
</file>

<file path=customXml/itemProps275.xml><?xml version="1.0" encoding="utf-8"?>
<ds:datastoreItem xmlns:ds="http://schemas.openxmlformats.org/officeDocument/2006/customXml" ds:itemID="{F5586494-91A0-4445-B17B-E91C0D729DBA}">
  <ds:schemaRefs>
    <ds:schemaRef ds:uri="ESRI.ArcGIS.Mapping.OfficeIntegration.PowerPointInfo"/>
  </ds:schemaRefs>
</ds:datastoreItem>
</file>

<file path=customXml/itemProps276.xml><?xml version="1.0" encoding="utf-8"?>
<ds:datastoreItem xmlns:ds="http://schemas.openxmlformats.org/officeDocument/2006/customXml" ds:itemID="{77951A95-942D-4DC3-9323-C6AD09D30D04}">
  <ds:schemaRefs>
    <ds:schemaRef ds:uri="ESRI.ArcGIS.Mapping.OfficeIntegration.PowerPointInfo"/>
  </ds:schemaRefs>
</ds:datastoreItem>
</file>

<file path=customXml/itemProps277.xml><?xml version="1.0" encoding="utf-8"?>
<ds:datastoreItem xmlns:ds="http://schemas.openxmlformats.org/officeDocument/2006/customXml" ds:itemID="{AB9B73BC-16E7-4253-9B8B-17386351BB5F}">
  <ds:schemaRefs>
    <ds:schemaRef ds:uri="ESRI.ArcGIS.Mapping.OfficeIntegration.PowerPointInfo"/>
  </ds:schemaRefs>
</ds:datastoreItem>
</file>

<file path=customXml/itemProps278.xml><?xml version="1.0" encoding="utf-8"?>
<ds:datastoreItem xmlns:ds="http://schemas.openxmlformats.org/officeDocument/2006/customXml" ds:itemID="{8AE946E5-9A1F-4B84-B2D0-33B9B6BD8F68}">
  <ds:schemaRefs>
    <ds:schemaRef ds:uri="ESRI.ArcGIS.Mapping.OfficeIntegration.PowerPointInfo"/>
  </ds:schemaRefs>
</ds:datastoreItem>
</file>

<file path=customXml/itemProps279.xml><?xml version="1.0" encoding="utf-8"?>
<ds:datastoreItem xmlns:ds="http://schemas.openxmlformats.org/officeDocument/2006/customXml" ds:itemID="{D3A57CA2-6DB3-4068-9AF0-7D758EDED0C8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F2448633-76D1-41F4-A009-F8EC7A19AD6D}">
  <ds:schemaRefs>
    <ds:schemaRef ds:uri="ESRI.ArcGIS.Mapping.OfficeIntegration.PowerPointInfo"/>
  </ds:schemaRefs>
</ds:datastoreItem>
</file>

<file path=customXml/itemProps280.xml><?xml version="1.0" encoding="utf-8"?>
<ds:datastoreItem xmlns:ds="http://schemas.openxmlformats.org/officeDocument/2006/customXml" ds:itemID="{673DBD3A-89C0-49F5-845E-00DE7006C43A}">
  <ds:schemaRefs>
    <ds:schemaRef ds:uri="ESRI.ArcGIS.Mapping.OfficeIntegration.PowerPointInfo"/>
  </ds:schemaRefs>
</ds:datastoreItem>
</file>

<file path=customXml/itemProps281.xml><?xml version="1.0" encoding="utf-8"?>
<ds:datastoreItem xmlns:ds="http://schemas.openxmlformats.org/officeDocument/2006/customXml" ds:itemID="{612393EF-EF56-4748-9041-8E1448230BD9}">
  <ds:schemaRefs>
    <ds:schemaRef ds:uri="ESRI.ArcGIS.Mapping.OfficeIntegration.PowerPointInfo"/>
  </ds:schemaRefs>
</ds:datastoreItem>
</file>

<file path=customXml/itemProps282.xml><?xml version="1.0" encoding="utf-8"?>
<ds:datastoreItem xmlns:ds="http://schemas.openxmlformats.org/officeDocument/2006/customXml" ds:itemID="{98C8FA21-63F8-46D6-97C1-A09988B83C8A}">
  <ds:schemaRefs>
    <ds:schemaRef ds:uri="ESRI.ArcGIS.Mapping.OfficeIntegration.PowerPointInfo"/>
  </ds:schemaRefs>
</ds:datastoreItem>
</file>

<file path=customXml/itemProps283.xml><?xml version="1.0" encoding="utf-8"?>
<ds:datastoreItem xmlns:ds="http://schemas.openxmlformats.org/officeDocument/2006/customXml" ds:itemID="{981BBAD2-4EFA-49DE-9A51-382AF50320EE}">
  <ds:schemaRefs>
    <ds:schemaRef ds:uri="ESRI.ArcGIS.Mapping.OfficeIntegration.PowerPointInfo"/>
  </ds:schemaRefs>
</ds:datastoreItem>
</file>

<file path=customXml/itemProps284.xml><?xml version="1.0" encoding="utf-8"?>
<ds:datastoreItem xmlns:ds="http://schemas.openxmlformats.org/officeDocument/2006/customXml" ds:itemID="{FAE143E7-6045-47B2-9165-6E94CA1BA016}">
  <ds:schemaRefs>
    <ds:schemaRef ds:uri="ESRI.ArcGIS.Mapping.OfficeIntegration.PowerPointInfo"/>
  </ds:schemaRefs>
</ds:datastoreItem>
</file>

<file path=customXml/itemProps285.xml><?xml version="1.0" encoding="utf-8"?>
<ds:datastoreItem xmlns:ds="http://schemas.openxmlformats.org/officeDocument/2006/customXml" ds:itemID="{30800439-26E6-4F94-8675-928F38EC8DB4}">
  <ds:schemaRefs>
    <ds:schemaRef ds:uri="ESRI.ArcGIS.Mapping.OfficeIntegration.PowerPointInfo"/>
  </ds:schemaRefs>
</ds:datastoreItem>
</file>

<file path=customXml/itemProps286.xml><?xml version="1.0" encoding="utf-8"?>
<ds:datastoreItem xmlns:ds="http://schemas.openxmlformats.org/officeDocument/2006/customXml" ds:itemID="{968ACEE3-CD71-44A8-8122-360462C3AC45}">
  <ds:schemaRefs>
    <ds:schemaRef ds:uri="ESRI.ArcGIS.Mapping.OfficeIntegration.PowerPointInfo"/>
  </ds:schemaRefs>
</ds:datastoreItem>
</file>

<file path=customXml/itemProps287.xml><?xml version="1.0" encoding="utf-8"?>
<ds:datastoreItem xmlns:ds="http://schemas.openxmlformats.org/officeDocument/2006/customXml" ds:itemID="{F77119D8-A60B-45DC-96B2-85E04AC8EB08}">
  <ds:schemaRefs>
    <ds:schemaRef ds:uri="ESRI.ArcGIS.Mapping.OfficeIntegration.PowerPointInfo"/>
  </ds:schemaRefs>
</ds:datastoreItem>
</file>

<file path=customXml/itemProps288.xml><?xml version="1.0" encoding="utf-8"?>
<ds:datastoreItem xmlns:ds="http://schemas.openxmlformats.org/officeDocument/2006/customXml" ds:itemID="{32C5F547-30FD-450F-9196-F551A835E344}">
  <ds:schemaRefs>
    <ds:schemaRef ds:uri="ESRI.ArcGIS.Mapping.OfficeIntegration.PowerPointInfo"/>
  </ds:schemaRefs>
</ds:datastoreItem>
</file>

<file path=customXml/itemProps289.xml><?xml version="1.0" encoding="utf-8"?>
<ds:datastoreItem xmlns:ds="http://schemas.openxmlformats.org/officeDocument/2006/customXml" ds:itemID="{B9DA2123-388E-43D2-AB28-B2698132A39C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B9464873-65B9-4B2C-9678-36ADDA3496E3}">
  <ds:schemaRefs>
    <ds:schemaRef ds:uri="ESRI.ArcGIS.Mapping.OfficeIntegration.PowerPointInfo"/>
  </ds:schemaRefs>
</ds:datastoreItem>
</file>

<file path=customXml/itemProps290.xml><?xml version="1.0" encoding="utf-8"?>
<ds:datastoreItem xmlns:ds="http://schemas.openxmlformats.org/officeDocument/2006/customXml" ds:itemID="{93EC3577-E9AE-402C-8D86-375D58DE3892}">
  <ds:schemaRefs>
    <ds:schemaRef ds:uri="ESRI.ArcGIS.Mapping.OfficeIntegration.PowerPointInfo"/>
  </ds:schemaRefs>
</ds:datastoreItem>
</file>

<file path=customXml/itemProps291.xml><?xml version="1.0" encoding="utf-8"?>
<ds:datastoreItem xmlns:ds="http://schemas.openxmlformats.org/officeDocument/2006/customXml" ds:itemID="{64884DC3-FB71-4983-880F-483249368D0E}">
  <ds:schemaRefs>
    <ds:schemaRef ds:uri="ESRI.ArcGIS.Mapping.OfficeIntegration.PowerPointInfo"/>
  </ds:schemaRefs>
</ds:datastoreItem>
</file>

<file path=customXml/itemProps292.xml><?xml version="1.0" encoding="utf-8"?>
<ds:datastoreItem xmlns:ds="http://schemas.openxmlformats.org/officeDocument/2006/customXml" ds:itemID="{79AB3AD1-17AC-46DB-AFED-F0F26D6ACD55}">
  <ds:schemaRefs>
    <ds:schemaRef ds:uri="ESRI.ArcGIS.Mapping.OfficeIntegration.PowerPointInfo"/>
  </ds:schemaRefs>
</ds:datastoreItem>
</file>

<file path=customXml/itemProps293.xml><?xml version="1.0" encoding="utf-8"?>
<ds:datastoreItem xmlns:ds="http://schemas.openxmlformats.org/officeDocument/2006/customXml" ds:itemID="{A1E31C5D-2934-4A54-B30D-75E5D64852F5}">
  <ds:schemaRefs>
    <ds:schemaRef ds:uri="ESRI.ArcGIS.Mapping.OfficeIntegration.PowerPointInfo"/>
  </ds:schemaRefs>
</ds:datastoreItem>
</file>

<file path=customXml/itemProps294.xml><?xml version="1.0" encoding="utf-8"?>
<ds:datastoreItem xmlns:ds="http://schemas.openxmlformats.org/officeDocument/2006/customXml" ds:itemID="{EAEE044B-4789-4686-858C-F0D53EBF9392}">
  <ds:schemaRefs>
    <ds:schemaRef ds:uri="ESRI.ArcGIS.Mapping.OfficeIntegration.PowerPointInfo"/>
  </ds:schemaRefs>
</ds:datastoreItem>
</file>

<file path=customXml/itemProps295.xml><?xml version="1.0" encoding="utf-8"?>
<ds:datastoreItem xmlns:ds="http://schemas.openxmlformats.org/officeDocument/2006/customXml" ds:itemID="{721AFA66-8826-4D6E-BBDD-A50BD21E8FF7}">
  <ds:schemaRefs>
    <ds:schemaRef ds:uri="ESRI.ArcGIS.Mapping.OfficeIntegration.PowerPointInfo"/>
  </ds:schemaRefs>
</ds:datastoreItem>
</file>

<file path=customXml/itemProps296.xml><?xml version="1.0" encoding="utf-8"?>
<ds:datastoreItem xmlns:ds="http://schemas.openxmlformats.org/officeDocument/2006/customXml" ds:itemID="{37F2CD6F-6CAC-444F-9D76-CAA4CB86A732}">
  <ds:schemaRefs>
    <ds:schemaRef ds:uri="ESRI.ArcGIS.Mapping.OfficeIntegration.PowerPointInfo"/>
  </ds:schemaRefs>
</ds:datastoreItem>
</file>

<file path=customXml/itemProps297.xml><?xml version="1.0" encoding="utf-8"?>
<ds:datastoreItem xmlns:ds="http://schemas.openxmlformats.org/officeDocument/2006/customXml" ds:itemID="{A2637480-03A5-404A-AC60-3C083657A751}">
  <ds:schemaRefs>
    <ds:schemaRef ds:uri="ESRI.ArcGIS.Mapping.OfficeIntegration.PowerPointInfo"/>
  </ds:schemaRefs>
</ds:datastoreItem>
</file>

<file path=customXml/itemProps298.xml><?xml version="1.0" encoding="utf-8"?>
<ds:datastoreItem xmlns:ds="http://schemas.openxmlformats.org/officeDocument/2006/customXml" ds:itemID="{5DB9116E-566F-458E-A674-C69A49C63681}">
  <ds:schemaRefs>
    <ds:schemaRef ds:uri="ESRI.ArcGIS.Mapping.OfficeIntegration.PowerPointInfo"/>
  </ds:schemaRefs>
</ds:datastoreItem>
</file>

<file path=customXml/itemProps299.xml><?xml version="1.0" encoding="utf-8"?>
<ds:datastoreItem xmlns:ds="http://schemas.openxmlformats.org/officeDocument/2006/customXml" ds:itemID="{CC6E67F2-BBD3-4259-B022-92E76C4CE2BD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6B75B548-9166-4C62-81F0-430AA67C43A6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62A34642-50BA-4092-BA0A-DC737B9FE6DE}">
  <ds:schemaRefs>
    <ds:schemaRef ds:uri="ESRI.ArcGIS.Mapping.OfficeIntegration.PowerPointInfo"/>
  </ds:schemaRefs>
</ds:datastoreItem>
</file>

<file path=customXml/itemProps300.xml><?xml version="1.0" encoding="utf-8"?>
<ds:datastoreItem xmlns:ds="http://schemas.openxmlformats.org/officeDocument/2006/customXml" ds:itemID="{09E9C2E9-C9BC-4BB0-8A8E-17E1CFC877DF}">
  <ds:schemaRefs>
    <ds:schemaRef ds:uri="ESRI.ArcGIS.Mapping.OfficeIntegration.PowerPointInfo"/>
  </ds:schemaRefs>
</ds:datastoreItem>
</file>

<file path=customXml/itemProps301.xml><?xml version="1.0" encoding="utf-8"?>
<ds:datastoreItem xmlns:ds="http://schemas.openxmlformats.org/officeDocument/2006/customXml" ds:itemID="{46C8FAA8-1162-4FEC-9A88-EFD34616E008}">
  <ds:schemaRefs>
    <ds:schemaRef ds:uri="ESRI.ArcGIS.Mapping.OfficeIntegration.PowerPointInfo"/>
  </ds:schemaRefs>
</ds:datastoreItem>
</file>

<file path=customXml/itemProps302.xml><?xml version="1.0" encoding="utf-8"?>
<ds:datastoreItem xmlns:ds="http://schemas.openxmlformats.org/officeDocument/2006/customXml" ds:itemID="{922FE342-FF49-44ED-982B-38C9D2819F7B}">
  <ds:schemaRefs>
    <ds:schemaRef ds:uri="ESRI.ArcGIS.Mapping.OfficeIntegration.PowerPointInfo"/>
  </ds:schemaRefs>
</ds:datastoreItem>
</file>

<file path=customXml/itemProps303.xml><?xml version="1.0" encoding="utf-8"?>
<ds:datastoreItem xmlns:ds="http://schemas.openxmlformats.org/officeDocument/2006/customXml" ds:itemID="{13DAEC00-C9CD-4A6E-806D-1919DC43929F}">
  <ds:schemaRefs>
    <ds:schemaRef ds:uri="ESRI.ArcGIS.Mapping.OfficeIntegration.PowerPointInfo"/>
  </ds:schemaRefs>
</ds:datastoreItem>
</file>

<file path=customXml/itemProps304.xml><?xml version="1.0" encoding="utf-8"?>
<ds:datastoreItem xmlns:ds="http://schemas.openxmlformats.org/officeDocument/2006/customXml" ds:itemID="{4C932F28-B202-454D-99CB-BFCCBA9FA952}">
  <ds:schemaRefs>
    <ds:schemaRef ds:uri="ESRI.ArcGIS.Mapping.OfficeIntegration.PowerPointInfo"/>
  </ds:schemaRefs>
</ds:datastoreItem>
</file>

<file path=customXml/itemProps305.xml><?xml version="1.0" encoding="utf-8"?>
<ds:datastoreItem xmlns:ds="http://schemas.openxmlformats.org/officeDocument/2006/customXml" ds:itemID="{3519D361-1C3C-4DA0-BAA6-E890489BEE8F}">
  <ds:schemaRefs>
    <ds:schemaRef ds:uri="ESRI.ArcGIS.Mapping.OfficeIntegration.PowerPointInfo"/>
  </ds:schemaRefs>
</ds:datastoreItem>
</file>

<file path=customXml/itemProps306.xml><?xml version="1.0" encoding="utf-8"?>
<ds:datastoreItem xmlns:ds="http://schemas.openxmlformats.org/officeDocument/2006/customXml" ds:itemID="{6164D8A2-DC03-44E6-8B0E-D48CA17BEAAC}">
  <ds:schemaRefs>
    <ds:schemaRef ds:uri="ESRI.ArcGIS.Mapping.OfficeIntegration.PowerPointInfo"/>
  </ds:schemaRefs>
</ds:datastoreItem>
</file>

<file path=customXml/itemProps307.xml><?xml version="1.0" encoding="utf-8"?>
<ds:datastoreItem xmlns:ds="http://schemas.openxmlformats.org/officeDocument/2006/customXml" ds:itemID="{0B5C17BE-1821-45DD-8E65-74ECFDFA36ED}">
  <ds:schemaRefs>
    <ds:schemaRef ds:uri="ESRI.ArcGIS.Mapping.OfficeIntegration.PowerPointInfo"/>
  </ds:schemaRefs>
</ds:datastoreItem>
</file>

<file path=customXml/itemProps308.xml><?xml version="1.0" encoding="utf-8"?>
<ds:datastoreItem xmlns:ds="http://schemas.openxmlformats.org/officeDocument/2006/customXml" ds:itemID="{C41B012C-2D3C-4629-B38C-F22EC1F598C5}">
  <ds:schemaRefs>
    <ds:schemaRef ds:uri="ESRI.ArcGIS.Mapping.OfficeIntegration.PowerPointInfo"/>
  </ds:schemaRefs>
</ds:datastoreItem>
</file>

<file path=customXml/itemProps309.xml><?xml version="1.0" encoding="utf-8"?>
<ds:datastoreItem xmlns:ds="http://schemas.openxmlformats.org/officeDocument/2006/customXml" ds:itemID="{B5C230A4-A7E1-422A-B6C3-CEB31A06FE5A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CDF9F469-3F9D-4583-9936-9A821D057F50}">
  <ds:schemaRefs>
    <ds:schemaRef ds:uri="ESRI.ArcGIS.Mapping.OfficeIntegration.PowerPointInfo"/>
  </ds:schemaRefs>
</ds:datastoreItem>
</file>

<file path=customXml/itemProps310.xml><?xml version="1.0" encoding="utf-8"?>
<ds:datastoreItem xmlns:ds="http://schemas.openxmlformats.org/officeDocument/2006/customXml" ds:itemID="{6B0470E5-4C7C-4353-B279-F09319C8F5D0}">
  <ds:schemaRefs>
    <ds:schemaRef ds:uri="ESRI.ArcGIS.Mapping.OfficeIntegration.PowerPointInfo"/>
  </ds:schemaRefs>
</ds:datastoreItem>
</file>

<file path=customXml/itemProps311.xml><?xml version="1.0" encoding="utf-8"?>
<ds:datastoreItem xmlns:ds="http://schemas.openxmlformats.org/officeDocument/2006/customXml" ds:itemID="{9189BBAF-079D-45F6-A16C-C1DCB935FBE7}">
  <ds:schemaRefs>
    <ds:schemaRef ds:uri="ESRI.ArcGIS.Mapping.OfficeIntegration.PowerPointInfo"/>
  </ds:schemaRefs>
</ds:datastoreItem>
</file>

<file path=customXml/itemProps312.xml><?xml version="1.0" encoding="utf-8"?>
<ds:datastoreItem xmlns:ds="http://schemas.openxmlformats.org/officeDocument/2006/customXml" ds:itemID="{83F4B663-49AF-43CD-B749-29B4C2BA4F9A}">
  <ds:schemaRefs>
    <ds:schemaRef ds:uri="ESRI.ArcGIS.Mapping.OfficeIntegration.PowerPointInfo"/>
  </ds:schemaRefs>
</ds:datastoreItem>
</file>

<file path=customXml/itemProps313.xml><?xml version="1.0" encoding="utf-8"?>
<ds:datastoreItem xmlns:ds="http://schemas.openxmlformats.org/officeDocument/2006/customXml" ds:itemID="{46620EEB-D843-4EE1-A120-FA79B5CB59D5}">
  <ds:schemaRefs>
    <ds:schemaRef ds:uri="ESRI.ArcGIS.Mapping.OfficeIntegration.PowerPointInfo"/>
  </ds:schemaRefs>
</ds:datastoreItem>
</file>

<file path=customXml/itemProps314.xml><?xml version="1.0" encoding="utf-8"?>
<ds:datastoreItem xmlns:ds="http://schemas.openxmlformats.org/officeDocument/2006/customXml" ds:itemID="{5228B874-59D7-461C-BB69-3B6520C8FEBE}">
  <ds:schemaRefs>
    <ds:schemaRef ds:uri="ESRI.ArcGIS.Mapping.OfficeIntegration.PowerPointInfo"/>
  </ds:schemaRefs>
</ds:datastoreItem>
</file>

<file path=customXml/itemProps315.xml><?xml version="1.0" encoding="utf-8"?>
<ds:datastoreItem xmlns:ds="http://schemas.openxmlformats.org/officeDocument/2006/customXml" ds:itemID="{E18E6B2F-8856-4EA4-841A-3964757A55F7}">
  <ds:schemaRefs>
    <ds:schemaRef ds:uri="ESRI.ArcGIS.Mapping.OfficeIntegration.PowerPointInfo"/>
  </ds:schemaRefs>
</ds:datastoreItem>
</file>

<file path=customXml/itemProps316.xml><?xml version="1.0" encoding="utf-8"?>
<ds:datastoreItem xmlns:ds="http://schemas.openxmlformats.org/officeDocument/2006/customXml" ds:itemID="{3AA83CAA-99BA-44DE-B4E6-4F7E31BA12CF}">
  <ds:schemaRefs>
    <ds:schemaRef ds:uri="ESRI.ArcGIS.Mapping.OfficeIntegration.PowerPointInfo"/>
  </ds:schemaRefs>
</ds:datastoreItem>
</file>

<file path=customXml/itemProps317.xml><?xml version="1.0" encoding="utf-8"?>
<ds:datastoreItem xmlns:ds="http://schemas.openxmlformats.org/officeDocument/2006/customXml" ds:itemID="{D8F749E0-7248-4F1D-93FE-9C9A859AFE74}">
  <ds:schemaRefs>
    <ds:schemaRef ds:uri="ESRI.ArcGIS.Mapping.OfficeIntegration.PowerPointInfo"/>
  </ds:schemaRefs>
</ds:datastoreItem>
</file>

<file path=customXml/itemProps318.xml><?xml version="1.0" encoding="utf-8"?>
<ds:datastoreItem xmlns:ds="http://schemas.openxmlformats.org/officeDocument/2006/customXml" ds:itemID="{2076DD5F-20DF-45B2-9211-CD06E878F04E}">
  <ds:schemaRefs>
    <ds:schemaRef ds:uri="ESRI.ArcGIS.Mapping.OfficeIntegration.PowerPointInfo"/>
  </ds:schemaRefs>
</ds:datastoreItem>
</file>

<file path=customXml/itemProps319.xml><?xml version="1.0" encoding="utf-8"?>
<ds:datastoreItem xmlns:ds="http://schemas.openxmlformats.org/officeDocument/2006/customXml" ds:itemID="{7145A0D8-DF94-41D8-B413-D5468586D894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332538FB-E794-49C4-A916-D073E06414F0}">
  <ds:schemaRefs>
    <ds:schemaRef ds:uri="ESRI.ArcGIS.Mapping.OfficeIntegration.PowerPointInfo"/>
  </ds:schemaRefs>
</ds:datastoreItem>
</file>

<file path=customXml/itemProps320.xml><?xml version="1.0" encoding="utf-8"?>
<ds:datastoreItem xmlns:ds="http://schemas.openxmlformats.org/officeDocument/2006/customXml" ds:itemID="{8157581E-ABAD-4D02-B7E5-FCDB83A44619}">
  <ds:schemaRefs>
    <ds:schemaRef ds:uri="ESRI.ArcGIS.Mapping.OfficeIntegration.PowerPointInfo"/>
  </ds:schemaRefs>
</ds:datastoreItem>
</file>

<file path=customXml/itemProps321.xml><?xml version="1.0" encoding="utf-8"?>
<ds:datastoreItem xmlns:ds="http://schemas.openxmlformats.org/officeDocument/2006/customXml" ds:itemID="{B1D52055-18DA-42F4-BA14-949771495BF8}">
  <ds:schemaRefs>
    <ds:schemaRef ds:uri="ESRI.ArcGIS.Mapping.OfficeIntegration.PowerPointInfo"/>
  </ds:schemaRefs>
</ds:datastoreItem>
</file>

<file path=customXml/itemProps322.xml><?xml version="1.0" encoding="utf-8"?>
<ds:datastoreItem xmlns:ds="http://schemas.openxmlformats.org/officeDocument/2006/customXml" ds:itemID="{8C3681D9-2174-4515-A957-8331E0305357}">
  <ds:schemaRefs>
    <ds:schemaRef ds:uri="ESRI.ArcGIS.Mapping.OfficeIntegration.PowerPointInfo"/>
  </ds:schemaRefs>
</ds:datastoreItem>
</file>

<file path=customXml/itemProps323.xml><?xml version="1.0" encoding="utf-8"?>
<ds:datastoreItem xmlns:ds="http://schemas.openxmlformats.org/officeDocument/2006/customXml" ds:itemID="{9E1A5533-B8A1-4FA3-9500-3895358E338E}">
  <ds:schemaRefs>
    <ds:schemaRef ds:uri="ESRI.ArcGIS.Mapping.OfficeIntegration.PowerPointInfo"/>
  </ds:schemaRefs>
</ds:datastoreItem>
</file>

<file path=customXml/itemProps324.xml><?xml version="1.0" encoding="utf-8"?>
<ds:datastoreItem xmlns:ds="http://schemas.openxmlformats.org/officeDocument/2006/customXml" ds:itemID="{268D22FB-C676-4348-B680-2FCF5A979860}">
  <ds:schemaRefs>
    <ds:schemaRef ds:uri="ESRI.ArcGIS.Mapping.OfficeIntegration.PowerPointInfo"/>
  </ds:schemaRefs>
</ds:datastoreItem>
</file>

<file path=customXml/itemProps325.xml><?xml version="1.0" encoding="utf-8"?>
<ds:datastoreItem xmlns:ds="http://schemas.openxmlformats.org/officeDocument/2006/customXml" ds:itemID="{11D91839-6C9C-4072-BF20-EA5A823CD6E8}">
  <ds:schemaRefs>
    <ds:schemaRef ds:uri="ESRI.ArcGIS.Mapping.OfficeIntegration.PowerPointInfo"/>
  </ds:schemaRefs>
</ds:datastoreItem>
</file>

<file path=customXml/itemProps326.xml><?xml version="1.0" encoding="utf-8"?>
<ds:datastoreItem xmlns:ds="http://schemas.openxmlformats.org/officeDocument/2006/customXml" ds:itemID="{1AC06709-98A5-4047-A46E-DF5A6442708D}">
  <ds:schemaRefs>
    <ds:schemaRef ds:uri="ESRI.ArcGIS.Mapping.OfficeIntegration.PowerPointInfo"/>
  </ds:schemaRefs>
</ds:datastoreItem>
</file>

<file path=customXml/itemProps327.xml><?xml version="1.0" encoding="utf-8"?>
<ds:datastoreItem xmlns:ds="http://schemas.openxmlformats.org/officeDocument/2006/customXml" ds:itemID="{2B328F1C-BEDD-4B56-9F50-C73943AA8AF9}">
  <ds:schemaRefs>
    <ds:schemaRef ds:uri="ESRI.ArcGIS.Mapping.OfficeIntegration.PowerPointInfo"/>
  </ds:schemaRefs>
</ds:datastoreItem>
</file>

<file path=customXml/itemProps328.xml><?xml version="1.0" encoding="utf-8"?>
<ds:datastoreItem xmlns:ds="http://schemas.openxmlformats.org/officeDocument/2006/customXml" ds:itemID="{708A0411-A04D-4FAE-B398-6821CC51E3C9}">
  <ds:schemaRefs>
    <ds:schemaRef ds:uri="ESRI.ArcGIS.Mapping.OfficeIntegration.PowerPointInfo"/>
  </ds:schemaRefs>
</ds:datastoreItem>
</file>

<file path=customXml/itemProps329.xml><?xml version="1.0" encoding="utf-8"?>
<ds:datastoreItem xmlns:ds="http://schemas.openxmlformats.org/officeDocument/2006/customXml" ds:itemID="{C7EE8801-9B8F-4FAC-977A-6AB0AB234927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D9DE183F-8AE5-49A3-AE47-4AF903ECE493}">
  <ds:schemaRefs>
    <ds:schemaRef ds:uri="ESRI.ArcGIS.Mapping.OfficeIntegration.PowerPointInfo"/>
  </ds:schemaRefs>
</ds:datastoreItem>
</file>

<file path=customXml/itemProps330.xml><?xml version="1.0" encoding="utf-8"?>
<ds:datastoreItem xmlns:ds="http://schemas.openxmlformats.org/officeDocument/2006/customXml" ds:itemID="{4AA4D059-9F3A-4F6C-8930-814BE6DA96BB}">
  <ds:schemaRefs>
    <ds:schemaRef ds:uri="ESRI.ArcGIS.Mapping.OfficeIntegration.PowerPointInfo"/>
  </ds:schemaRefs>
</ds:datastoreItem>
</file>

<file path=customXml/itemProps331.xml><?xml version="1.0" encoding="utf-8"?>
<ds:datastoreItem xmlns:ds="http://schemas.openxmlformats.org/officeDocument/2006/customXml" ds:itemID="{3B653CC9-A132-4A40-9417-D6F4D88FF051}">
  <ds:schemaRefs>
    <ds:schemaRef ds:uri="ESRI.ArcGIS.Mapping.OfficeIntegration.PowerPointInfo"/>
  </ds:schemaRefs>
</ds:datastoreItem>
</file>

<file path=customXml/itemProps332.xml><?xml version="1.0" encoding="utf-8"?>
<ds:datastoreItem xmlns:ds="http://schemas.openxmlformats.org/officeDocument/2006/customXml" ds:itemID="{9F9A5316-8BB9-4935-891B-9B5D8FBD0BD3}">
  <ds:schemaRefs>
    <ds:schemaRef ds:uri="ESRI.ArcGIS.Mapping.OfficeIntegration.PowerPointInfo"/>
  </ds:schemaRefs>
</ds:datastoreItem>
</file>

<file path=customXml/itemProps333.xml><?xml version="1.0" encoding="utf-8"?>
<ds:datastoreItem xmlns:ds="http://schemas.openxmlformats.org/officeDocument/2006/customXml" ds:itemID="{C6807A11-640F-4A57-A56F-5955F92FCA4B}">
  <ds:schemaRefs>
    <ds:schemaRef ds:uri="ESRI.ArcGIS.Mapping.OfficeIntegration.PowerPointInfo"/>
  </ds:schemaRefs>
</ds:datastoreItem>
</file>

<file path=customXml/itemProps334.xml><?xml version="1.0" encoding="utf-8"?>
<ds:datastoreItem xmlns:ds="http://schemas.openxmlformats.org/officeDocument/2006/customXml" ds:itemID="{E7D6E661-7B1C-4A3A-BFBD-A510EF5E35D5}">
  <ds:schemaRefs>
    <ds:schemaRef ds:uri="ESRI.ArcGIS.Mapping.OfficeIntegration.PowerPointInfo"/>
  </ds:schemaRefs>
</ds:datastoreItem>
</file>

<file path=customXml/itemProps335.xml><?xml version="1.0" encoding="utf-8"?>
<ds:datastoreItem xmlns:ds="http://schemas.openxmlformats.org/officeDocument/2006/customXml" ds:itemID="{C4699CF7-AF73-48C5-B2A2-9D8F769733C0}">
  <ds:schemaRefs>
    <ds:schemaRef ds:uri="ESRI.ArcGIS.Mapping.OfficeIntegration.PowerPointInfo"/>
  </ds:schemaRefs>
</ds:datastoreItem>
</file>

<file path=customXml/itemProps336.xml><?xml version="1.0" encoding="utf-8"?>
<ds:datastoreItem xmlns:ds="http://schemas.openxmlformats.org/officeDocument/2006/customXml" ds:itemID="{1156F71F-8BAF-4B30-ADE4-B7866024D395}">
  <ds:schemaRefs>
    <ds:schemaRef ds:uri="ESRI.ArcGIS.Mapping.OfficeIntegration.PowerPointInfo"/>
  </ds:schemaRefs>
</ds:datastoreItem>
</file>

<file path=customXml/itemProps337.xml><?xml version="1.0" encoding="utf-8"?>
<ds:datastoreItem xmlns:ds="http://schemas.openxmlformats.org/officeDocument/2006/customXml" ds:itemID="{C7905823-AD2B-4D97-AE66-8F27A112F905}">
  <ds:schemaRefs>
    <ds:schemaRef ds:uri="ESRI.ArcGIS.Mapping.OfficeIntegration.PowerPointInfo"/>
  </ds:schemaRefs>
</ds:datastoreItem>
</file>

<file path=customXml/itemProps338.xml><?xml version="1.0" encoding="utf-8"?>
<ds:datastoreItem xmlns:ds="http://schemas.openxmlformats.org/officeDocument/2006/customXml" ds:itemID="{BC975642-C790-478F-A457-1D3F9A5D1F74}">
  <ds:schemaRefs>
    <ds:schemaRef ds:uri="ESRI.ArcGIS.Mapping.OfficeIntegration.PowerPointInfo"/>
  </ds:schemaRefs>
</ds:datastoreItem>
</file>

<file path=customXml/itemProps339.xml><?xml version="1.0" encoding="utf-8"?>
<ds:datastoreItem xmlns:ds="http://schemas.openxmlformats.org/officeDocument/2006/customXml" ds:itemID="{45CD1834-DC88-490E-A410-0DB3676E0D53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C1D4F4C0-FF1A-420C-B8B2-C7A4ED4C6603}">
  <ds:schemaRefs>
    <ds:schemaRef ds:uri="ESRI.ArcGIS.Mapping.OfficeIntegration.PowerPointInfo"/>
  </ds:schemaRefs>
</ds:datastoreItem>
</file>

<file path=customXml/itemProps340.xml><?xml version="1.0" encoding="utf-8"?>
<ds:datastoreItem xmlns:ds="http://schemas.openxmlformats.org/officeDocument/2006/customXml" ds:itemID="{9A8750C9-5C11-4B47-992F-C68B959C8FE3}">
  <ds:schemaRefs>
    <ds:schemaRef ds:uri="ESRI.ArcGIS.Mapping.OfficeIntegration.PowerPointInfo"/>
  </ds:schemaRefs>
</ds:datastoreItem>
</file>

<file path=customXml/itemProps341.xml><?xml version="1.0" encoding="utf-8"?>
<ds:datastoreItem xmlns:ds="http://schemas.openxmlformats.org/officeDocument/2006/customXml" ds:itemID="{4A29F1DC-4178-4B58-A486-271AF2CDE446}">
  <ds:schemaRefs>
    <ds:schemaRef ds:uri="ESRI.ArcGIS.Mapping.OfficeIntegration.PowerPointInfo"/>
  </ds:schemaRefs>
</ds:datastoreItem>
</file>

<file path=customXml/itemProps342.xml><?xml version="1.0" encoding="utf-8"?>
<ds:datastoreItem xmlns:ds="http://schemas.openxmlformats.org/officeDocument/2006/customXml" ds:itemID="{EA928D78-5A7A-46C8-B179-DC2445D6F0FA}">
  <ds:schemaRefs>
    <ds:schemaRef ds:uri="ESRI.ArcGIS.Mapping.OfficeIntegration.PowerPointInfo"/>
  </ds:schemaRefs>
</ds:datastoreItem>
</file>

<file path=customXml/itemProps343.xml><?xml version="1.0" encoding="utf-8"?>
<ds:datastoreItem xmlns:ds="http://schemas.openxmlformats.org/officeDocument/2006/customXml" ds:itemID="{055622B7-CFB2-424B-A509-15EF84D5FAB6}">
  <ds:schemaRefs>
    <ds:schemaRef ds:uri="ESRI.ArcGIS.Mapping.OfficeIntegration.PowerPointInfo"/>
  </ds:schemaRefs>
</ds:datastoreItem>
</file>

<file path=customXml/itemProps344.xml><?xml version="1.0" encoding="utf-8"?>
<ds:datastoreItem xmlns:ds="http://schemas.openxmlformats.org/officeDocument/2006/customXml" ds:itemID="{FE4DF123-B7E0-496A-B9C4-7C5C185E0913}">
  <ds:schemaRefs>
    <ds:schemaRef ds:uri="ESRI.ArcGIS.Mapping.OfficeIntegration.PowerPointInfo"/>
  </ds:schemaRefs>
</ds:datastoreItem>
</file>

<file path=customXml/itemProps345.xml><?xml version="1.0" encoding="utf-8"?>
<ds:datastoreItem xmlns:ds="http://schemas.openxmlformats.org/officeDocument/2006/customXml" ds:itemID="{06DC2C86-DCA1-4A4A-9A28-1708D5AD7ECA}">
  <ds:schemaRefs>
    <ds:schemaRef ds:uri="ESRI.ArcGIS.Mapping.OfficeIntegration.PowerPointInfo"/>
  </ds:schemaRefs>
</ds:datastoreItem>
</file>

<file path=customXml/itemProps346.xml><?xml version="1.0" encoding="utf-8"?>
<ds:datastoreItem xmlns:ds="http://schemas.openxmlformats.org/officeDocument/2006/customXml" ds:itemID="{77B336E2-F8C3-4B76-9865-4C9DB4F30BAA}">
  <ds:schemaRefs>
    <ds:schemaRef ds:uri="ESRI.ArcGIS.Mapping.OfficeIntegration.PowerPointInfo"/>
  </ds:schemaRefs>
</ds:datastoreItem>
</file>

<file path=customXml/itemProps347.xml><?xml version="1.0" encoding="utf-8"?>
<ds:datastoreItem xmlns:ds="http://schemas.openxmlformats.org/officeDocument/2006/customXml" ds:itemID="{D572C144-C341-4BAB-B1AB-15F7D9A50607}">
  <ds:schemaRefs>
    <ds:schemaRef ds:uri="ESRI.ArcGIS.Mapping.OfficeIntegration.PowerPointInfo"/>
  </ds:schemaRefs>
</ds:datastoreItem>
</file>

<file path=customXml/itemProps348.xml><?xml version="1.0" encoding="utf-8"?>
<ds:datastoreItem xmlns:ds="http://schemas.openxmlformats.org/officeDocument/2006/customXml" ds:itemID="{916CC948-D642-4461-8B97-19BB09303F1B}">
  <ds:schemaRefs>
    <ds:schemaRef ds:uri="ESRI.ArcGIS.Mapping.OfficeIntegration.PowerPointInfo"/>
  </ds:schemaRefs>
</ds:datastoreItem>
</file>

<file path=customXml/itemProps349.xml><?xml version="1.0" encoding="utf-8"?>
<ds:datastoreItem xmlns:ds="http://schemas.openxmlformats.org/officeDocument/2006/customXml" ds:itemID="{26AB3F3D-D57B-4DA8-9EC5-5AB4BFD9525D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75E8292A-62E1-40DE-AE57-AD0831180F16}">
  <ds:schemaRefs>
    <ds:schemaRef ds:uri="ESRI.ArcGIS.Mapping.OfficeIntegration.PowerPointInfo"/>
  </ds:schemaRefs>
</ds:datastoreItem>
</file>

<file path=customXml/itemProps350.xml><?xml version="1.0" encoding="utf-8"?>
<ds:datastoreItem xmlns:ds="http://schemas.openxmlformats.org/officeDocument/2006/customXml" ds:itemID="{B1D52E28-30E0-452F-84A6-C68F74125EC7}">
  <ds:schemaRefs>
    <ds:schemaRef ds:uri="ESRI.ArcGIS.Mapping.OfficeIntegration.PowerPointInfo"/>
  </ds:schemaRefs>
</ds:datastoreItem>
</file>

<file path=customXml/itemProps351.xml><?xml version="1.0" encoding="utf-8"?>
<ds:datastoreItem xmlns:ds="http://schemas.openxmlformats.org/officeDocument/2006/customXml" ds:itemID="{96761399-EF10-448C-8DC2-7224D56AF376}">
  <ds:schemaRefs>
    <ds:schemaRef ds:uri="ESRI.ArcGIS.Mapping.OfficeIntegration.PowerPointInfo"/>
  </ds:schemaRefs>
</ds:datastoreItem>
</file>

<file path=customXml/itemProps352.xml><?xml version="1.0" encoding="utf-8"?>
<ds:datastoreItem xmlns:ds="http://schemas.openxmlformats.org/officeDocument/2006/customXml" ds:itemID="{73B6C29B-D95D-43EC-AF46-620F57CF6B29}">
  <ds:schemaRefs>
    <ds:schemaRef ds:uri="ESRI.ArcGIS.Mapping.OfficeIntegration.PowerPointInfo"/>
  </ds:schemaRefs>
</ds:datastoreItem>
</file>

<file path=customXml/itemProps353.xml><?xml version="1.0" encoding="utf-8"?>
<ds:datastoreItem xmlns:ds="http://schemas.openxmlformats.org/officeDocument/2006/customXml" ds:itemID="{257CC6CC-649F-457C-ABE3-33B7AB64308F}">
  <ds:schemaRefs>
    <ds:schemaRef ds:uri="ESRI.ArcGIS.Mapping.OfficeIntegration.PowerPointInfo"/>
  </ds:schemaRefs>
</ds:datastoreItem>
</file>

<file path=customXml/itemProps354.xml><?xml version="1.0" encoding="utf-8"?>
<ds:datastoreItem xmlns:ds="http://schemas.openxmlformats.org/officeDocument/2006/customXml" ds:itemID="{318B7473-69AF-44B2-80EA-1AC215B8D713}">
  <ds:schemaRefs>
    <ds:schemaRef ds:uri="ESRI.ArcGIS.Mapping.OfficeIntegration.PowerPointInfo"/>
  </ds:schemaRefs>
</ds:datastoreItem>
</file>

<file path=customXml/itemProps355.xml><?xml version="1.0" encoding="utf-8"?>
<ds:datastoreItem xmlns:ds="http://schemas.openxmlformats.org/officeDocument/2006/customXml" ds:itemID="{09A51919-B401-4E47-8647-CF7ED5D4FFE4}">
  <ds:schemaRefs>
    <ds:schemaRef ds:uri="ESRI.ArcGIS.Mapping.OfficeIntegration.PowerPointInfo"/>
  </ds:schemaRefs>
</ds:datastoreItem>
</file>

<file path=customXml/itemProps356.xml><?xml version="1.0" encoding="utf-8"?>
<ds:datastoreItem xmlns:ds="http://schemas.openxmlformats.org/officeDocument/2006/customXml" ds:itemID="{5352026A-0AD7-4E34-A5FC-A72CC09B710A}">
  <ds:schemaRefs>
    <ds:schemaRef ds:uri="ESRI.ArcGIS.Mapping.OfficeIntegration.PowerPointInfo"/>
  </ds:schemaRefs>
</ds:datastoreItem>
</file>

<file path=customXml/itemProps357.xml><?xml version="1.0" encoding="utf-8"?>
<ds:datastoreItem xmlns:ds="http://schemas.openxmlformats.org/officeDocument/2006/customXml" ds:itemID="{99B40E47-24A5-4960-9569-B033AAD31F08}">
  <ds:schemaRefs>
    <ds:schemaRef ds:uri="ESRI.ArcGIS.Mapping.OfficeIntegration.PowerPointInfo"/>
  </ds:schemaRefs>
</ds:datastoreItem>
</file>

<file path=customXml/itemProps358.xml><?xml version="1.0" encoding="utf-8"?>
<ds:datastoreItem xmlns:ds="http://schemas.openxmlformats.org/officeDocument/2006/customXml" ds:itemID="{80440AF6-2E9D-49E0-A46C-BAD9B1F9543E}">
  <ds:schemaRefs>
    <ds:schemaRef ds:uri="ESRI.ArcGIS.Mapping.OfficeIntegration.PowerPointInfo"/>
  </ds:schemaRefs>
</ds:datastoreItem>
</file>

<file path=customXml/itemProps359.xml><?xml version="1.0" encoding="utf-8"?>
<ds:datastoreItem xmlns:ds="http://schemas.openxmlformats.org/officeDocument/2006/customXml" ds:itemID="{56858337-A780-4D5A-8BA9-AE7492ED6198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047AE49E-099F-4FC2-87BF-37CD63E96EFD}">
  <ds:schemaRefs>
    <ds:schemaRef ds:uri="ESRI.ArcGIS.Mapping.OfficeIntegration.PowerPointInfo"/>
  </ds:schemaRefs>
</ds:datastoreItem>
</file>

<file path=customXml/itemProps360.xml><?xml version="1.0" encoding="utf-8"?>
<ds:datastoreItem xmlns:ds="http://schemas.openxmlformats.org/officeDocument/2006/customXml" ds:itemID="{12B485F2-CB1E-467F-9410-3E1D1DA1AD26}">
  <ds:schemaRefs>
    <ds:schemaRef ds:uri="ESRI.ArcGIS.Mapping.OfficeIntegration.PowerPointInfo"/>
  </ds:schemaRefs>
</ds:datastoreItem>
</file>

<file path=customXml/itemProps361.xml><?xml version="1.0" encoding="utf-8"?>
<ds:datastoreItem xmlns:ds="http://schemas.openxmlformats.org/officeDocument/2006/customXml" ds:itemID="{69397255-465D-43C2-B024-2CD455E61108}">
  <ds:schemaRefs>
    <ds:schemaRef ds:uri="ESRI.ArcGIS.Mapping.OfficeIntegration.PowerPointInfo"/>
  </ds:schemaRefs>
</ds:datastoreItem>
</file>

<file path=customXml/itemProps362.xml><?xml version="1.0" encoding="utf-8"?>
<ds:datastoreItem xmlns:ds="http://schemas.openxmlformats.org/officeDocument/2006/customXml" ds:itemID="{B4EB5076-6504-416E-A1FF-F320327F2D54}">
  <ds:schemaRefs>
    <ds:schemaRef ds:uri="ESRI.ArcGIS.Mapping.OfficeIntegration.PowerPointInfo"/>
  </ds:schemaRefs>
</ds:datastoreItem>
</file>

<file path=customXml/itemProps363.xml><?xml version="1.0" encoding="utf-8"?>
<ds:datastoreItem xmlns:ds="http://schemas.openxmlformats.org/officeDocument/2006/customXml" ds:itemID="{4A5E1763-338E-4535-93E2-969FBAFE827E}">
  <ds:schemaRefs>
    <ds:schemaRef ds:uri="ESRI.ArcGIS.Mapping.OfficeIntegration.PowerPointInfo"/>
  </ds:schemaRefs>
</ds:datastoreItem>
</file>

<file path=customXml/itemProps364.xml><?xml version="1.0" encoding="utf-8"?>
<ds:datastoreItem xmlns:ds="http://schemas.openxmlformats.org/officeDocument/2006/customXml" ds:itemID="{C1BD3DE4-F74A-4F87-84BF-8F8B1CF2E1A0}">
  <ds:schemaRefs>
    <ds:schemaRef ds:uri="ESRI.ArcGIS.Mapping.OfficeIntegration.PowerPointInfo"/>
  </ds:schemaRefs>
</ds:datastoreItem>
</file>

<file path=customXml/itemProps365.xml><?xml version="1.0" encoding="utf-8"?>
<ds:datastoreItem xmlns:ds="http://schemas.openxmlformats.org/officeDocument/2006/customXml" ds:itemID="{40C4EB7E-9E6A-4294-B34B-A715F36ED8C0}">
  <ds:schemaRefs>
    <ds:schemaRef ds:uri="ESRI.ArcGIS.Mapping.OfficeIntegration.PowerPointInfo"/>
  </ds:schemaRefs>
</ds:datastoreItem>
</file>

<file path=customXml/itemProps366.xml><?xml version="1.0" encoding="utf-8"?>
<ds:datastoreItem xmlns:ds="http://schemas.openxmlformats.org/officeDocument/2006/customXml" ds:itemID="{BD9B5B42-F237-438C-A4A8-E20F655C518F}">
  <ds:schemaRefs>
    <ds:schemaRef ds:uri="ESRI.ArcGIS.Mapping.OfficeIntegration.PowerPointInfo"/>
  </ds:schemaRefs>
</ds:datastoreItem>
</file>

<file path=customXml/itemProps367.xml><?xml version="1.0" encoding="utf-8"?>
<ds:datastoreItem xmlns:ds="http://schemas.openxmlformats.org/officeDocument/2006/customXml" ds:itemID="{B34C70D7-6867-4DB3-80CC-874A53C50F68}">
  <ds:schemaRefs>
    <ds:schemaRef ds:uri="ESRI.ArcGIS.Mapping.OfficeIntegration.PowerPointInfo"/>
  </ds:schemaRefs>
</ds:datastoreItem>
</file>

<file path=customXml/itemProps368.xml><?xml version="1.0" encoding="utf-8"?>
<ds:datastoreItem xmlns:ds="http://schemas.openxmlformats.org/officeDocument/2006/customXml" ds:itemID="{3FE6C2EF-33C9-4D5E-8224-12831F3FF27C}">
  <ds:schemaRefs>
    <ds:schemaRef ds:uri="ESRI.ArcGIS.Mapping.OfficeIntegration.PowerPointInfo"/>
  </ds:schemaRefs>
</ds:datastoreItem>
</file>

<file path=customXml/itemProps369.xml><?xml version="1.0" encoding="utf-8"?>
<ds:datastoreItem xmlns:ds="http://schemas.openxmlformats.org/officeDocument/2006/customXml" ds:itemID="{C7955D17-4960-4EF4-A1EA-458B5A398E9D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217637D4-7BCC-4999-8D06-8D5A7B403C89}">
  <ds:schemaRefs>
    <ds:schemaRef ds:uri="ESRI.ArcGIS.Mapping.OfficeIntegration.PowerPointInfo"/>
  </ds:schemaRefs>
</ds:datastoreItem>
</file>

<file path=customXml/itemProps370.xml><?xml version="1.0" encoding="utf-8"?>
<ds:datastoreItem xmlns:ds="http://schemas.openxmlformats.org/officeDocument/2006/customXml" ds:itemID="{F6C70B1F-CD78-4C6A-B034-5673914B7DFB}">
  <ds:schemaRefs>
    <ds:schemaRef ds:uri="ESRI.ArcGIS.Mapping.OfficeIntegration.PowerPointInfo"/>
  </ds:schemaRefs>
</ds:datastoreItem>
</file>

<file path=customXml/itemProps371.xml><?xml version="1.0" encoding="utf-8"?>
<ds:datastoreItem xmlns:ds="http://schemas.openxmlformats.org/officeDocument/2006/customXml" ds:itemID="{E92D0F67-FB71-41C5-9F3D-BECCCAE3170F}">
  <ds:schemaRefs>
    <ds:schemaRef ds:uri="ESRI.ArcGIS.Mapping.OfficeIntegration.PowerPointInfo"/>
  </ds:schemaRefs>
</ds:datastoreItem>
</file>

<file path=customXml/itemProps372.xml><?xml version="1.0" encoding="utf-8"?>
<ds:datastoreItem xmlns:ds="http://schemas.openxmlformats.org/officeDocument/2006/customXml" ds:itemID="{0256F629-9D61-4A72-8810-976BE7BF5929}">
  <ds:schemaRefs>
    <ds:schemaRef ds:uri="ESRI.ArcGIS.Mapping.OfficeIntegration.PowerPointInfo"/>
  </ds:schemaRefs>
</ds:datastoreItem>
</file>

<file path=customXml/itemProps373.xml><?xml version="1.0" encoding="utf-8"?>
<ds:datastoreItem xmlns:ds="http://schemas.openxmlformats.org/officeDocument/2006/customXml" ds:itemID="{866BCFDF-CE28-45AE-88AB-B7FBD5BF5DE5}">
  <ds:schemaRefs>
    <ds:schemaRef ds:uri="ESRI.ArcGIS.Mapping.OfficeIntegration.PowerPointInfo"/>
  </ds:schemaRefs>
</ds:datastoreItem>
</file>

<file path=customXml/itemProps374.xml><?xml version="1.0" encoding="utf-8"?>
<ds:datastoreItem xmlns:ds="http://schemas.openxmlformats.org/officeDocument/2006/customXml" ds:itemID="{D1CBD4AA-E5E9-4716-BBFD-652A976A71EA}">
  <ds:schemaRefs>
    <ds:schemaRef ds:uri="ESRI.ArcGIS.Mapping.OfficeIntegration.PowerPointInfo"/>
  </ds:schemaRefs>
</ds:datastoreItem>
</file>

<file path=customXml/itemProps375.xml><?xml version="1.0" encoding="utf-8"?>
<ds:datastoreItem xmlns:ds="http://schemas.openxmlformats.org/officeDocument/2006/customXml" ds:itemID="{FC2153B4-BB2A-42B0-B9A4-BA8BA744849E}">
  <ds:schemaRefs>
    <ds:schemaRef ds:uri="ESRI.ArcGIS.Mapping.OfficeIntegration.PowerPointInfo"/>
  </ds:schemaRefs>
</ds:datastoreItem>
</file>

<file path=customXml/itemProps376.xml><?xml version="1.0" encoding="utf-8"?>
<ds:datastoreItem xmlns:ds="http://schemas.openxmlformats.org/officeDocument/2006/customXml" ds:itemID="{F4CD7677-487E-4CAF-9D09-C1003797381A}">
  <ds:schemaRefs>
    <ds:schemaRef ds:uri="ESRI.ArcGIS.Mapping.OfficeIntegration.PowerPointInfo"/>
  </ds:schemaRefs>
</ds:datastoreItem>
</file>

<file path=customXml/itemProps377.xml><?xml version="1.0" encoding="utf-8"?>
<ds:datastoreItem xmlns:ds="http://schemas.openxmlformats.org/officeDocument/2006/customXml" ds:itemID="{99EFDF64-1362-49C4-8F63-71E9B09AA655}">
  <ds:schemaRefs>
    <ds:schemaRef ds:uri="ESRI.ArcGIS.Mapping.OfficeIntegration.PowerPointInfo"/>
  </ds:schemaRefs>
</ds:datastoreItem>
</file>

<file path=customXml/itemProps378.xml><?xml version="1.0" encoding="utf-8"?>
<ds:datastoreItem xmlns:ds="http://schemas.openxmlformats.org/officeDocument/2006/customXml" ds:itemID="{3FC7EB57-CBB7-405C-A47A-E13FCDF8C45A}">
  <ds:schemaRefs>
    <ds:schemaRef ds:uri="ESRI.ArcGIS.Mapping.OfficeIntegration.PowerPointInfo"/>
  </ds:schemaRefs>
</ds:datastoreItem>
</file>

<file path=customXml/itemProps379.xml><?xml version="1.0" encoding="utf-8"?>
<ds:datastoreItem xmlns:ds="http://schemas.openxmlformats.org/officeDocument/2006/customXml" ds:itemID="{354E1989-B0B4-4218-AC96-15EA64B7D811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2ED4A42D-0F94-4DB8-AB88-0405F52357FE}">
  <ds:schemaRefs>
    <ds:schemaRef ds:uri="ESRI.ArcGIS.Mapping.OfficeIntegration.PowerPointInfo"/>
  </ds:schemaRefs>
</ds:datastoreItem>
</file>

<file path=customXml/itemProps380.xml><?xml version="1.0" encoding="utf-8"?>
<ds:datastoreItem xmlns:ds="http://schemas.openxmlformats.org/officeDocument/2006/customXml" ds:itemID="{91CCB361-7A2D-4B57-A7E5-1F4C2AC15DCB}">
  <ds:schemaRefs>
    <ds:schemaRef ds:uri="ESRI.ArcGIS.Mapping.OfficeIntegration.PowerPointInfo"/>
  </ds:schemaRefs>
</ds:datastoreItem>
</file>

<file path=customXml/itemProps381.xml><?xml version="1.0" encoding="utf-8"?>
<ds:datastoreItem xmlns:ds="http://schemas.openxmlformats.org/officeDocument/2006/customXml" ds:itemID="{12D4111A-DB7D-4FD9-A25A-134C37AC0826}">
  <ds:schemaRefs>
    <ds:schemaRef ds:uri="ESRI.ArcGIS.Mapping.OfficeIntegration.PowerPointInfo"/>
  </ds:schemaRefs>
</ds:datastoreItem>
</file>

<file path=customXml/itemProps382.xml><?xml version="1.0" encoding="utf-8"?>
<ds:datastoreItem xmlns:ds="http://schemas.openxmlformats.org/officeDocument/2006/customXml" ds:itemID="{CB8249D1-5BCA-45AF-AC70-DA9AB35C5BE9}">
  <ds:schemaRefs>
    <ds:schemaRef ds:uri="ESRI.ArcGIS.Mapping.OfficeIntegration.PowerPointInfo"/>
  </ds:schemaRefs>
</ds:datastoreItem>
</file>

<file path=customXml/itemProps383.xml><?xml version="1.0" encoding="utf-8"?>
<ds:datastoreItem xmlns:ds="http://schemas.openxmlformats.org/officeDocument/2006/customXml" ds:itemID="{41A04314-8F22-40F0-ADCC-9182A6EB3A46}">
  <ds:schemaRefs>
    <ds:schemaRef ds:uri="ESRI.ArcGIS.Mapping.OfficeIntegration.PowerPointInfo"/>
  </ds:schemaRefs>
</ds:datastoreItem>
</file>

<file path=customXml/itemProps384.xml><?xml version="1.0" encoding="utf-8"?>
<ds:datastoreItem xmlns:ds="http://schemas.openxmlformats.org/officeDocument/2006/customXml" ds:itemID="{1B5DCC10-6104-4366-BE2F-634BEA3667A8}">
  <ds:schemaRefs>
    <ds:schemaRef ds:uri="ESRI.ArcGIS.Mapping.OfficeIntegration.PowerPointInfo"/>
  </ds:schemaRefs>
</ds:datastoreItem>
</file>

<file path=customXml/itemProps385.xml><?xml version="1.0" encoding="utf-8"?>
<ds:datastoreItem xmlns:ds="http://schemas.openxmlformats.org/officeDocument/2006/customXml" ds:itemID="{D65F125B-9F49-4105-A16B-9EFD9D4A7A43}">
  <ds:schemaRefs>
    <ds:schemaRef ds:uri="ESRI.ArcGIS.Mapping.OfficeIntegration.PowerPointInfo"/>
  </ds:schemaRefs>
</ds:datastoreItem>
</file>

<file path=customXml/itemProps386.xml><?xml version="1.0" encoding="utf-8"?>
<ds:datastoreItem xmlns:ds="http://schemas.openxmlformats.org/officeDocument/2006/customXml" ds:itemID="{1B6E0B0D-99D8-4F6A-ABEE-076EDA28D57E}">
  <ds:schemaRefs>
    <ds:schemaRef ds:uri="ESRI.ArcGIS.Mapping.OfficeIntegration.PowerPointInfo"/>
  </ds:schemaRefs>
</ds:datastoreItem>
</file>

<file path=customXml/itemProps387.xml><?xml version="1.0" encoding="utf-8"?>
<ds:datastoreItem xmlns:ds="http://schemas.openxmlformats.org/officeDocument/2006/customXml" ds:itemID="{28179CB6-2B70-425A-AB12-CAB28F46FD4D}">
  <ds:schemaRefs>
    <ds:schemaRef ds:uri="ESRI.ArcGIS.Mapping.OfficeIntegration.PowerPointInfo"/>
  </ds:schemaRefs>
</ds:datastoreItem>
</file>

<file path=customXml/itemProps388.xml><?xml version="1.0" encoding="utf-8"?>
<ds:datastoreItem xmlns:ds="http://schemas.openxmlformats.org/officeDocument/2006/customXml" ds:itemID="{F8B6CB5C-F04A-45CA-9464-038EDEE030E8}">
  <ds:schemaRefs>
    <ds:schemaRef ds:uri="ESRI.ArcGIS.Mapping.OfficeIntegration.PowerPointInfo"/>
  </ds:schemaRefs>
</ds:datastoreItem>
</file>

<file path=customXml/itemProps389.xml><?xml version="1.0" encoding="utf-8"?>
<ds:datastoreItem xmlns:ds="http://schemas.openxmlformats.org/officeDocument/2006/customXml" ds:itemID="{0D801030-3E8C-44DD-9CE8-AFD437BE6C3D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5127052F-5762-446E-AAF6-9C7F976B5719}">
  <ds:schemaRefs>
    <ds:schemaRef ds:uri="ESRI.ArcGIS.Mapping.OfficeIntegration.PowerPointInfo"/>
  </ds:schemaRefs>
</ds:datastoreItem>
</file>

<file path=customXml/itemProps390.xml><?xml version="1.0" encoding="utf-8"?>
<ds:datastoreItem xmlns:ds="http://schemas.openxmlformats.org/officeDocument/2006/customXml" ds:itemID="{8FABE36F-8E97-461C-A24D-0044630E8598}">
  <ds:schemaRefs>
    <ds:schemaRef ds:uri="ESRI.ArcGIS.Mapping.OfficeIntegration.PowerPointInfo"/>
  </ds:schemaRefs>
</ds:datastoreItem>
</file>

<file path=customXml/itemProps391.xml><?xml version="1.0" encoding="utf-8"?>
<ds:datastoreItem xmlns:ds="http://schemas.openxmlformats.org/officeDocument/2006/customXml" ds:itemID="{777A1AA0-BB65-45C5-9F45-20C11E1ADE81}">
  <ds:schemaRefs>
    <ds:schemaRef ds:uri="ESRI.ArcGIS.Mapping.OfficeIntegration.PowerPointInfo"/>
  </ds:schemaRefs>
</ds:datastoreItem>
</file>

<file path=customXml/itemProps392.xml><?xml version="1.0" encoding="utf-8"?>
<ds:datastoreItem xmlns:ds="http://schemas.openxmlformats.org/officeDocument/2006/customXml" ds:itemID="{25F389B0-2BF2-48D9-A21F-2837BF815C17}">
  <ds:schemaRefs>
    <ds:schemaRef ds:uri="ESRI.ArcGIS.Mapping.OfficeIntegration.PowerPointInfo"/>
  </ds:schemaRefs>
</ds:datastoreItem>
</file>

<file path=customXml/itemProps393.xml><?xml version="1.0" encoding="utf-8"?>
<ds:datastoreItem xmlns:ds="http://schemas.openxmlformats.org/officeDocument/2006/customXml" ds:itemID="{C4E97D5B-52AB-488C-883E-D76F2E4438AA}">
  <ds:schemaRefs>
    <ds:schemaRef ds:uri="ESRI.ArcGIS.Mapping.OfficeIntegration.PowerPointInfo"/>
  </ds:schemaRefs>
</ds:datastoreItem>
</file>

<file path=customXml/itemProps394.xml><?xml version="1.0" encoding="utf-8"?>
<ds:datastoreItem xmlns:ds="http://schemas.openxmlformats.org/officeDocument/2006/customXml" ds:itemID="{5F34114C-FE83-4D3E-BFC3-2979D07E72EA}">
  <ds:schemaRefs>
    <ds:schemaRef ds:uri="ESRI.ArcGIS.Mapping.OfficeIntegration.PowerPointInfo"/>
  </ds:schemaRefs>
</ds:datastoreItem>
</file>

<file path=customXml/itemProps395.xml><?xml version="1.0" encoding="utf-8"?>
<ds:datastoreItem xmlns:ds="http://schemas.openxmlformats.org/officeDocument/2006/customXml" ds:itemID="{6DD5D190-6EAE-4CEB-B27F-966FA1127718}">
  <ds:schemaRefs>
    <ds:schemaRef ds:uri="ESRI.ArcGIS.Mapping.OfficeIntegration.PowerPointInfo"/>
  </ds:schemaRefs>
</ds:datastoreItem>
</file>

<file path=customXml/itemProps396.xml><?xml version="1.0" encoding="utf-8"?>
<ds:datastoreItem xmlns:ds="http://schemas.openxmlformats.org/officeDocument/2006/customXml" ds:itemID="{AAC7122E-36F9-452B-991A-3EE55DD6010D}">
  <ds:schemaRefs>
    <ds:schemaRef ds:uri="ESRI.ArcGIS.Mapping.OfficeIntegration.PowerPointInfo"/>
  </ds:schemaRefs>
</ds:datastoreItem>
</file>

<file path=customXml/itemProps397.xml><?xml version="1.0" encoding="utf-8"?>
<ds:datastoreItem xmlns:ds="http://schemas.openxmlformats.org/officeDocument/2006/customXml" ds:itemID="{C7E5840A-97B1-4B25-8CE6-D46EB6F97085}">
  <ds:schemaRefs>
    <ds:schemaRef ds:uri="ESRI.ArcGIS.Mapping.OfficeIntegration.PowerPointInfo"/>
  </ds:schemaRefs>
</ds:datastoreItem>
</file>

<file path=customXml/itemProps398.xml><?xml version="1.0" encoding="utf-8"?>
<ds:datastoreItem xmlns:ds="http://schemas.openxmlformats.org/officeDocument/2006/customXml" ds:itemID="{C67D6FD5-7E37-467C-8439-76942F06E4A2}">
  <ds:schemaRefs>
    <ds:schemaRef ds:uri="ESRI.ArcGIS.Mapping.OfficeIntegration.PowerPointInfo"/>
  </ds:schemaRefs>
</ds:datastoreItem>
</file>

<file path=customXml/itemProps399.xml><?xml version="1.0" encoding="utf-8"?>
<ds:datastoreItem xmlns:ds="http://schemas.openxmlformats.org/officeDocument/2006/customXml" ds:itemID="{6F5B0B52-198C-495D-B6E3-633B59D64A06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8D5B0267-C05E-4E2B-9EA5-D842D0BA9A65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F5A2754E-DCBA-49F7-A66C-D8468D54A876}">
  <ds:schemaRefs>
    <ds:schemaRef ds:uri="ESRI.ArcGIS.Mapping.OfficeIntegration.PowerPointInfo"/>
  </ds:schemaRefs>
</ds:datastoreItem>
</file>

<file path=customXml/itemProps400.xml><?xml version="1.0" encoding="utf-8"?>
<ds:datastoreItem xmlns:ds="http://schemas.openxmlformats.org/officeDocument/2006/customXml" ds:itemID="{E5592D3A-98EE-4A78-A00E-E3FD2E920A08}">
  <ds:schemaRefs>
    <ds:schemaRef ds:uri="ESRI.ArcGIS.Mapping.OfficeIntegration.PowerPointInfo"/>
  </ds:schemaRefs>
</ds:datastoreItem>
</file>

<file path=customXml/itemProps401.xml><?xml version="1.0" encoding="utf-8"?>
<ds:datastoreItem xmlns:ds="http://schemas.openxmlformats.org/officeDocument/2006/customXml" ds:itemID="{C74F91EB-1D9A-450C-806B-F034298D7A9B}">
  <ds:schemaRefs>
    <ds:schemaRef ds:uri="ESRI.ArcGIS.Mapping.OfficeIntegration.PowerPointInfo"/>
  </ds:schemaRefs>
</ds:datastoreItem>
</file>

<file path=customXml/itemProps402.xml><?xml version="1.0" encoding="utf-8"?>
<ds:datastoreItem xmlns:ds="http://schemas.openxmlformats.org/officeDocument/2006/customXml" ds:itemID="{492EEBA7-C6CA-4498-886A-403A074FDBDB}">
  <ds:schemaRefs>
    <ds:schemaRef ds:uri="ESRI.ArcGIS.Mapping.OfficeIntegration.PowerPointInfo"/>
  </ds:schemaRefs>
</ds:datastoreItem>
</file>

<file path=customXml/itemProps403.xml><?xml version="1.0" encoding="utf-8"?>
<ds:datastoreItem xmlns:ds="http://schemas.openxmlformats.org/officeDocument/2006/customXml" ds:itemID="{28B6780F-1F3F-43BF-BAEC-510D45A21AE1}">
  <ds:schemaRefs>
    <ds:schemaRef ds:uri="ESRI.ArcGIS.Mapping.OfficeIntegration.PowerPointInfo"/>
  </ds:schemaRefs>
</ds:datastoreItem>
</file>

<file path=customXml/itemProps404.xml><?xml version="1.0" encoding="utf-8"?>
<ds:datastoreItem xmlns:ds="http://schemas.openxmlformats.org/officeDocument/2006/customXml" ds:itemID="{6D13B55B-727D-4F54-9D42-5E9510D0EA79}">
  <ds:schemaRefs>
    <ds:schemaRef ds:uri="ESRI.ArcGIS.Mapping.OfficeIntegration.PowerPointInfo"/>
  </ds:schemaRefs>
</ds:datastoreItem>
</file>

<file path=customXml/itemProps405.xml><?xml version="1.0" encoding="utf-8"?>
<ds:datastoreItem xmlns:ds="http://schemas.openxmlformats.org/officeDocument/2006/customXml" ds:itemID="{183BA92C-0F38-448E-9F49-3766C20CBDE0}">
  <ds:schemaRefs>
    <ds:schemaRef ds:uri="ESRI.ArcGIS.Mapping.OfficeIntegration.PowerPointInfo"/>
  </ds:schemaRefs>
</ds:datastoreItem>
</file>

<file path=customXml/itemProps406.xml><?xml version="1.0" encoding="utf-8"?>
<ds:datastoreItem xmlns:ds="http://schemas.openxmlformats.org/officeDocument/2006/customXml" ds:itemID="{B773CD07-CB36-4B58-9E52-DFE4A76C40E1}">
  <ds:schemaRefs>
    <ds:schemaRef ds:uri="ESRI.ArcGIS.Mapping.OfficeIntegration.PowerPointInfo"/>
  </ds:schemaRefs>
</ds:datastoreItem>
</file>

<file path=customXml/itemProps407.xml><?xml version="1.0" encoding="utf-8"?>
<ds:datastoreItem xmlns:ds="http://schemas.openxmlformats.org/officeDocument/2006/customXml" ds:itemID="{15434B8E-B0DF-44DD-97EB-987BF2863F51}">
  <ds:schemaRefs>
    <ds:schemaRef ds:uri="ESRI.ArcGIS.Mapping.OfficeIntegration.PowerPointInfo"/>
  </ds:schemaRefs>
</ds:datastoreItem>
</file>

<file path=customXml/itemProps408.xml><?xml version="1.0" encoding="utf-8"?>
<ds:datastoreItem xmlns:ds="http://schemas.openxmlformats.org/officeDocument/2006/customXml" ds:itemID="{38BBF0E0-9401-4972-B0F0-F53593451BF8}">
  <ds:schemaRefs>
    <ds:schemaRef ds:uri="ESRI.ArcGIS.Mapping.OfficeIntegration.PowerPointInfo"/>
  </ds:schemaRefs>
</ds:datastoreItem>
</file>

<file path=customXml/itemProps409.xml><?xml version="1.0" encoding="utf-8"?>
<ds:datastoreItem xmlns:ds="http://schemas.openxmlformats.org/officeDocument/2006/customXml" ds:itemID="{2D7B0A1D-28D9-40E0-ADBF-00D81DF12154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437634E9-4ADC-4578-866A-09AB83E300B6}">
  <ds:schemaRefs>
    <ds:schemaRef ds:uri="ESRI.ArcGIS.Mapping.OfficeIntegration.PowerPointInfo"/>
  </ds:schemaRefs>
</ds:datastoreItem>
</file>

<file path=customXml/itemProps410.xml><?xml version="1.0" encoding="utf-8"?>
<ds:datastoreItem xmlns:ds="http://schemas.openxmlformats.org/officeDocument/2006/customXml" ds:itemID="{015A91E9-686F-4E99-A119-449BFF8B97E7}">
  <ds:schemaRefs>
    <ds:schemaRef ds:uri="ESRI.ArcGIS.Mapping.OfficeIntegration.PowerPointInfo"/>
  </ds:schemaRefs>
</ds:datastoreItem>
</file>

<file path=customXml/itemProps411.xml><?xml version="1.0" encoding="utf-8"?>
<ds:datastoreItem xmlns:ds="http://schemas.openxmlformats.org/officeDocument/2006/customXml" ds:itemID="{E7AFAF8D-B555-4E0C-96C6-29E681F73E1F}">
  <ds:schemaRefs>
    <ds:schemaRef ds:uri="ESRI.ArcGIS.Mapping.OfficeIntegration.PowerPointInfo"/>
  </ds:schemaRefs>
</ds:datastoreItem>
</file>

<file path=customXml/itemProps412.xml><?xml version="1.0" encoding="utf-8"?>
<ds:datastoreItem xmlns:ds="http://schemas.openxmlformats.org/officeDocument/2006/customXml" ds:itemID="{ADBBDAC1-A308-412A-96A8-55165D02BF3A}">
  <ds:schemaRefs>
    <ds:schemaRef ds:uri="ESRI.ArcGIS.Mapping.OfficeIntegration.PowerPointInfo"/>
  </ds:schemaRefs>
</ds:datastoreItem>
</file>

<file path=customXml/itemProps413.xml><?xml version="1.0" encoding="utf-8"?>
<ds:datastoreItem xmlns:ds="http://schemas.openxmlformats.org/officeDocument/2006/customXml" ds:itemID="{30BF1295-DC84-487E-B562-D41FCA8BFE15}">
  <ds:schemaRefs>
    <ds:schemaRef ds:uri="ESRI.ArcGIS.Mapping.OfficeIntegration.PowerPointInfo"/>
  </ds:schemaRefs>
</ds:datastoreItem>
</file>

<file path=customXml/itemProps414.xml><?xml version="1.0" encoding="utf-8"?>
<ds:datastoreItem xmlns:ds="http://schemas.openxmlformats.org/officeDocument/2006/customXml" ds:itemID="{E8B9F0D5-4C2C-4AAE-8A07-6DA6BF6C3D21}">
  <ds:schemaRefs>
    <ds:schemaRef ds:uri="ESRI.ArcGIS.Mapping.OfficeIntegration.PowerPointInfo"/>
  </ds:schemaRefs>
</ds:datastoreItem>
</file>

<file path=customXml/itemProps415.xml><?xml version="1.0" encoding="utf-8"?>
<ds:datastoreItem xmlns:ds="http://schemas.openxmlformats.org/officeDocument/2006/customXml" ds:itemID="{0312E5A7-92DD-4757-B827-BBCEAC940B78}">
  <ds:schemaRefs>
    <ds:schemaRef ds:uri="ESRI.ArcGIS.Mapping.OfficeIntegration.PowerPointInfo"/>
  </ds:schemaRefs>
</ds:datastoreItem>
</file>

<file path=customXml/itemProps416.xml><?xml version="1.0" encoding="utf-8"?>
<ds:datastoreItem xmlns:ds="http://schemas.openxmlformats.org/officeDocument/2006/customXml" ds:itemID="{A79F1C3A-C33B-42AF-9A55-15784955DA37}">
  <ds:schemaRefs>
    <ds:schemaRef ds:uri="ESRI.ArcGIS.Mapping.OfficeIntegration.PowerPointInfo"/>
  </ds:schemaRefs>
</ds:datastoreItem>
</file>

<file path=customXml/itemProps417.xml><?xml version="1.0" encoding="utf-8"?>
<ds:datastoreItem xmlns:ds="http://schemas.openxmlformats.org/officeDocument/2006/customXml" ds:itemID="{2407D1AD-057E-4FF5-9253-35901188CFF6}">
  <ds:schemaRefs>
    <ds:schemaRef ds:uri="ESRI.ArcGIS.Mapping.OfficeIntegration.PowerPointInfo"/>
  </ds:schemaRefs>
</ds:datastoreItem>
</file>

<file path=customXml/itemProps418.xml><?xml version="1.0" encoding="utf-8"?>
<ds:datastoreItem xmlns:ds="http://schemas.openxmlformats.org/officeDocument/2006/customXml" ds:itemID="{AB51EBAE-0AE0-4061-9037-5F377509A7D4}">
  <ds:schemaRefs>
    <ds:schemaRef ds:uri="ESRI.ArcGIS.Mapping.OfficeIntegration.PowerPointInfo"/>
  </ds:schemaRefs>
</ds:datastoreItem>
</file>

<file path=customXml/itemProps419.xml><?xml version="1.0" encoding="utf-8"?>
<ds:datastoreItem xmlns:ds="http://schemas.openxmlformats.org/officeDocument/2006/customXml" ds:itemID="{8C7FED56-9A86-4A46-969B-7844F3E45FEB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5077E413-D83F-4BCB-8569-5726D8FF26B4}">
  <ds:schemaRefs>
    <ds:schemaRef ds:uri="ESRI.ArcGIS.Mapping.OfficeIntegration.PowerPointInfo"/>
  </ds:schemaRefs>
</ds:datastoreItem>
</file>

<file path=customXml/itemProps420.xml><?xml version="1.0" encoding="utf-8"?>
<ds:datastoreItem xmlns:ds="http://schemas.openxmlformats.org/officeDocument/2006/customXml" ds:itemID="{007DB1A2-87C9-4793-800D-327E1809057C}">
  <ds:schemaRefs>
    <ds:schemaRef ds:uri="ESRI.ArcGIS.Mapping.OfficeIntegration.PowerPointInfo"/>
  </ds:schemaRefs>
</ds:datastoreItem>
</file>

<file path=customXml/itemProps421.xml><?xml version="1.0" encoding="utf-8"?>
<ds:datastoreItem xmlns:ds="http://schemas.openxmlformats.org/officeDocument/2006/customXml" ds:itemID="{F1F08860-E6A1-448E-9AF1-531AEA97B49E}">
  <ds:schemaRefs>
    <ds:schemaRef ds:uri="ESRI.ArcGIS.Mapping.OfficeIntegration.PowerPointInfo"/>
  </ds:schemaRefs>
</ds:datastoreItem>
</file>

<file path=customXml/itemProps422.xml><?xml version="1.0" encoding="utf-8"?>
<ds:datastoreItem xmlns:ds="http://schemas.openxmlformats.org/officeDocument/2006/customXml" ds:itemID="{EB93725D-C15F-470D-AEED-DECDD7B9A70B}">
  <ds:schemaRefs>
    <ds:schemaRef ds:uri="ESRI.ArcGIS.Mapping.OfficeIntegration.PowerPointInfo"/>
  </ds:schemaRefs>
</ds:datastoreItem>
</file>

<file path=customXml/itemProps423.xml><?xml version="1.0" encoding="utf-8"?>
<ds:datastoreItem xmlns:ds="http://schemas.openxmlformats.org/officeDocument/2006/customXml" ds:itemID="{B8EDEC59-9D7E-42D7-8DC5-37CE471FD1BE}">
  <ds:schemaRefs>
    <ds:schemaRef ds:uri="ESRI.ArcGIS.Mapping.OfficeIntegration.PowerPointInfo"/>
  </ds:schemaRefs>
</ds:datastoreItem>
</file>

<file path=customXml/itemProps424.xml><?xml version="1.0" encoding="utf-8"?>
<ds:datastoreItem xmlns:ds="http://schemas.openxmlformats.org/officeDocument/2006/customXml" ds:itemID="{9C72D6A5-773E-4DC3-8D23-838D19FE3983}">
  <ds:schemaRefs>
    <ds:schemaRef ds:uri="ESRI.ArcGIS.Mapping.OfficeIntegration.PowerPointInfo"/>
  </ds:schemaRefs>
</ds:datastoreItem>
</file>

<file path=customXml/itemProps425.xml><?xml version="1.0" encoding="utf-8"?>
<ds:datastoreItem xmlns:ds="http://schemas.openxmlformats.org/officeDocument/2006/customXml" ds:itemID="{3C5810BD-6A1F-4640-99C9-F310C1FB2D64}">
  <ds:schemaRefs>
    <ds:schemaRef ds:uri="ESRI.ArcGIS.Mapping.OfficeIntegration.PowerPointInfo"/>
  </ds:schemaRefs>
</ds:datastoreItem>
</file>

<file path=customXml/itemProps426.xml><?xml version="1.0" encoding="utf-8"?>
<ds:datastoreItem xmlns:ds="http://schemas.openxmlformats.org/officeDocument/2006/customXml" ds:itemID="{25DC4142-4D43-4EB1-816C-2F1DCA63DA06}">
  <ds:schemaRefs>
    <ds:schemaRef ds:uri="ESRI.ArcGIS.Mapping.OfficeIntegration.PowerPointInfo"/>
  </ds:schemaRefs>
</ds:datastoreItem>
</file>

<file path=customXml/itemProps427.xml><?xml version="1.0" encoding="utf-8"?>
<ds:datastoreItem xmlns:ds="http://schemas.openxmlformats.org/officeDocument/2006/customXml" ds:itemID="{A3C5ABDA-85E8-4A07-A1BB-F7A486974DB2}">
  <ds:schemaRefs>
    <ds:schemaRef ds:uri="ESRI.ArcGIS.Mapping.OfficeIntegration.PowerPointInfo"/>
  </ds:schemaRefs>
</ds:datastoreItem>
</file>

<file path=customXml/itemProps428.xml><?xml version="1.0" encoding="utf-8"?>
<ds:datastoreItem xmlns:ds="http://schemas.openxmlformats.org/officeDocument/2006/customXml" ds:itemID="{A2DD4D0F-93DF-4AE1-B10E-0ACEDC01B626}">
  <ds:schemaRefs>
    <ds:schemaRef ds:uri="ESRI.ArcGIS.Mapping.OfficeIntegration.PowerPointInfo"/>
  </ds:schemaRefs>
</ds:datastoreItem>
</file>

<file path=customXml/itemProps429.xml><?xml version="1.0" encoding="utf-8"?>
<ds:datastoreItem xmlns:ds="http://schemas.openxmlformats.org/officeDocument/2006/customXml" ds:itemID="{7F0DB788-699C-4F90-B522-A679CCEE9C26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D17B824E-58C5-469A-8213-2514A54FF73B}">
  <ds:schemaRefs>
    <ds:schemaRef ds:uri="ESRI.ArcGIS.Mapping.OfficeIntegration.PowerPointInfo"/>
  </ds:schemaRefs>
</ds:datastoreItem>
</file>

<file path=customXml/itemProps430.xml><?xml version="1.0" encoding="utf-8"?>
<ds:datastoreItem xmlns:ds="http://schemas.openxmlformats.org/officeDocument/2006/customXml" ds:itemID="{D9700EEC-2D47-46CB-8D6A-53B8AD07AF86}">
  <ds:schemaRefs>
    <ds:schemaRef ds:uri="ESRI.ArcGIS.Mapping.OfficeIntegration.PowerPointInfo"/>
  </ds:schemaRefs>
</ds:datastoreItem>
</file>

<file path=customXml/itemProps431.xml><?xml version="1.0" encoding="utf-8"?>
<ds:datastoreItem xmlns:ds="http://schemas.openxmlformats.org/officeDocument/2006/customXml" ds:itemID="{260318C6-AC8A-40BD-A8A9-A42F225B4ABA}">
  <ds:schemaRefs>
    <ds:schemaRef ds:uri="ESRI.ArcGIS.Mapping.OfficeIntegration.PowerPointInfo"/>
  </ds:schemaRefs>
</ds:datastoreItem>
</file>

<file path=customXml/itemProps432.xml><?xml version="1.0" encoding="utf-8"?>
<ds:datastoreItem xmlns:ds="http://schemas.openxmlformats.org/officeDocument/2006/customXml" ds:itemID="{DBC760CD-AAFA-4CED-A5D9-1FB8AAD72520}">
  <ds:schemaRefs>
    <ds:schemaRef ds:uri="ESRI.ArcGIS.Mapping.OfficeIntegration.PowerPointInfo"/>
  </ds:schemaRefs>
</ds:datastoreItem>
</file>

<file path=customXml/itemProps433.xml><?xml version="1.0" encoding="utf-8"?>
<ds:datastoreItem xmlns:ds="http://schemas.openxmlformats.org/officeDocument/2006/customXml" ds:itemID="{73C51718-283A-4112-9598-E45B602055B6}">
  <ds:schemaRefs>
    <ds:schemaRef ds:uri="ESRI.ArcGIS.Mapping.OfficeIntegration.PowerPointInfo"/>
  </ds:schemaRefs>
</ds:datastoreItem>
</file>

<file path=customXml/itemProps434.xml><?xml version="1.0" encoding="utf-8"?>
<ds:datastoreItem xmlns:ds="http://schemas.openxmlformats.org/officeDocument/2006/customXml" ds:itemID="{464E1BC6-27CD-478B-8333-CC42855FC2C5}">
  <ds:schemaRefs>
    <ds:schemaRef ds:uri="ESRI.ArcGIS.Mapping.OfficeIntegration.PowerPointInfo"/>
  </ds:schemaRefs>
</ds:datastoreItem>
</file>

<file path=customXml/itemProps435.xml><?xml version="1.0" encoding="utf-8"?>
<ds:datastoreItem xmlns:ds="http://schemas.openxmlformats.org/officeDocument/2006/customXml" ds:itemID="{E5C19B16-CA28-4B69-A718-DCE9DB2AEFC2}">
  <ds:schemaRefs>
    <ds:schemaRef ds:uri="ESRI.ArcGIS.Mapping.OfficeIntegration.PowerPointInfo"/>
  </ds:schemaRefs>
</ds:datastoreItem>
</file>

<file path=customXml/itemProps436.xml><?xml version="1.0" encoding="utf-8"?>
<ds:datastoreItem xmlns:ds="http://schemas.openxmlformats.org/officeDocument/2006/customXml" ds:itemID="{8838FD82-9E16-427B-8C7E-643922636964}">
  <ds:schemaRefs>
    <ds:schemaRef ds:uri="ESRI.ArcGIS.Mapping.OfficeIntegration.PowerPointInfo"/>
  </ds:schemaRefs>
</ds:datastoreItem>
</file>

<file path=customXml/itemProps437.xml><?xml version="1.0" encoding="utf-8"?>
<ds:datastoreItem xmlns:ds="http://schemas.openxmlformats.org/officeDocument/2006/customXml" ds:itemID="{65886848-0052-41BF-B257-52A4A57482F9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201D3119-23D8-4CA4-999A-70E5B2F3B4E1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5E72BCA3-BA2B-4E8D-A978-BC132587314D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B2EFDA65-0A30-4BF8-80D6-3CC2EF87CD0A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40D3F0FC-E1DB-4366-BCE9-3CE47CD5D9DF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82F62C77-99CD-49D5-B432-E431671D5743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DEE72C81-63FA-4A4E-BF74-CDA494381516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061030F5-5AD0-487E-AA09-5808FF8B0FE2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B0824D5E-3A72-4CFC-A55D-E1B9062808D5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ABDAF65B-06FF-4F0E-A141-F1F428B43606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6CBFE8B8-4671-4727-B606-99FB8B0A5998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FDED28AA-2261-48F3-BB6D-CEBD1B1C493C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9F1BA935-12C2-44E5-8B4A-CABE75034FD6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9413AA27-BA45-4632-BAB1-6C43E9762D42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70ED179D-858E-4220-9DF5-FD0EEA8A8292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70232605-43C7-4C44-9932-B035512F8CFD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4D33AC5C-2605-4AA5-92BF-C3F9C880BA85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500904A1-7316-40F7-BD48-97995A8485BD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60EB35D7-0460-4E1F-BAF2-1F7344A246F3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6F787835-D608-4576-BB10-1A295FEBBDF3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EFD01012-0E45-402E-A1D9-1E8CEE98E637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823684FC-E3CC-4E20-8104-09B8116976D3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4F0349C3-A4B2-4DDF-95F3-6EB9EB765AE7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215732EB-6E79-4E82-B5C2-8D33B5271844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6E66E525-E81B-4A7C-8E18-956DEC16B02E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DF424971-5A59-47E7-B91E-5123E56CD00D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1A92EC97-970D-48FE-8B46-AE3137326FD5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77FA0B79-88CF-4F03-B440-AF916333EAA7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BA3A3308-B1E4-4EB8-98EA-956B3E48779A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0ACE4675-D930-4AB6-93B5-9E47244AC34C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CBD4A31C-131C-41E7-B629-13D3F1B7FE42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8D34F03F-31D2-4BD1-80DB-15CFB7E385B2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6020C71D-D846-428D-8889-EEE32F12C5D8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7AB9D259-D383-4DBC-AFA3-FC8644F35270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0379FB0C-95EF-411E-A4F9-292526DDE83E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A95980DD-EF0F-4FBF-BF0F-66ACABBEA844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3A025F17-42B1-4E65-9D97-63B8487AF529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F396F510-D3C1-442E-B2B1-DABE884FD786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7B58879A-79A5-443D-893E-B9B57AAE6F55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F4673954-511F-4A15-A3EE-9949DEA18877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D909E031-2B28-4F45-B712-9DA0D1125511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78A710DB-40E7-47CB-A818-6ABBDEA18D20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E4E39784-5626-4776-9A0D-A368C094A743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143DA9FA-808F-4E94-95AB-E7F2058AD15F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48DA7575-158A-4A23-AE0D-5FFD439F1347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EC5EA52E-6943-497D-92A4-55FB133B301D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7724C283-1644-462A-B6CB-4F1D84299ABF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D213BB8C-3544-426B-85BF-5A9C924B16B8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EBB14A9C-8FBF-48C8-9F03-36207217BFEA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5784C288-3721-46EE-97F5-4351034C9C3D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AD1455CA-183E-437B-9F00-B57F3BF475E6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A5839D86-EDF9-415D-A48C-4C9B017A4AE5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9013B9F5-8F87-43E1-A84E-64E70CB1A0A0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4C046BE1-6544-411C-88CE-2BF5143099D7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CA26EA33-9CF7-4FBE-BB60-E21AF6B849C1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2B033C0A-ABFC-4E65-8CE5-1F3B3BBDC8FB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93E66E4E-A146-4B3F-9DC7-D69AE8EAF434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DA6F345B-DCDD-4A9E-8107-E458AA195EAC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5EC73E51-0525-4E97-9DAE-317AA0CEF49C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57B597AE-6934-4F1C-A067-CF5BB27BDD4E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259E05C1-A281-4507-AFC9-4DAAD81D3090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2C505568-546A-43FC-A73F-E85F53748410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30899</TotalTime>
  <Words>1685</Words>
  <Application>Microsoft Office PowerPoint</Application>
  <PresentationFormat>Letter Paper (8.5x11 in)</PresentationFormat>
  <Paragraphs>234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Network</vt:lpstr>
      <vt:lpstr>Community Information Infrastructure</vt:lpstr>
      <vt:lpstr>Community Information Goals</vt:lpstr>
      <vt:lpstr>PowerPoint Presentation</vt:lpstr>
      <vt:lpstr>NNIP Basics</vt:lpstr>
      <vt:lpstr>Common values drive NNIP work</vt:lpstr>
      <vt:lpstr>Many players needed</vt:lpstr>
      <vt:lpstr>Many roles to play</vt:lpstr>
      <vt:lpstr>Assemble, transform &amp; disseminate</vt:lpstr>
      <vt:lpstr>Assemble, transform &amp; disseminate</vt:lpstr>
      <vt:lpstr>Achieving impact with data</vt:lpstr>
      <vt:lpstr>PowerPoint Presentation</vt:lpstr>
      <vt:lpstr>PowerPoint Presentation</vt:lpstr>
      <vt:lpstr>PowerPoint Presentation</vt:lpstr>
      <vt:lpstr>PowerPoint Presentation</vt:lpstr>
      <vt:lpstr>Strengthen civic life &amp; governance</vt:lpstr>
      <vt:lpstr>PowerPoint Presentation</vt:lpstr>
      <vt:lpstr>This is an exciting time!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Mobility and Neighborhood Change</dc:title>
  <dc:creator>Marge Turner</dc:creator>
  <cp:lastModifiedBy>Kathy Pettit</cp:lastModifiedBy>
  <cp:revision>918</cp:revision>
  <cp:lastPrinted>2013-10-04T11:44:21Z</cp:lastPrinted>
  <dcterms:created xsi:type="dcterms:W3CDTF">2007-05-29T09:07:14Z</dcterms:created>
  <dcterms:modified xsi:type="dcterms:W3CDTF">2013-10-04T11:47:19Z</dcterms:modified>
</cp:coreProperties>
</file>