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2" r:id="rId3"/>
    <p:sldId id="294" r:id="rId4"/>
    <p:sldId id="293" r:id="rId5"/>
    <p:sldId id="28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3" autoAdjust="0"/>
    <p:restoredTop sz="88921" autoAdjust="0"/>
  </p:normalViewPr>
  <p:slideViewPr>
    <p:cSldViewPr>
      <p:cViewPr>
        <p:scale>
          <a:sx n="100" d="100"/>
          <a:sy n="100" d="100"/>
        </p:scale>
        <p:origin x="-1248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Sheet1!$A$103:$A$107</c:f>
              <c:strCache>
                <c:ptCount val="5"/>
                <c:pt idx="0">
                  <c:v>Seek safer neighborhood</c:v>
                </c:pt>
                <c:pt idx="1">
                  <c:v>Seek better housing</c:v>
                </c:pt>
                <c:pt idx="2">
                  <c:v>Live closer to family/friends</c:v>
                </c:pt>
                <c:pt idx="3">
                  <c:v>Live closer to work/school</c:v>
                </c:pt>
                <c:pt idx="4">
                  <c:v>Cost of living</c:v>
                </c:pt>
              </c:strCache>
            </c:strRef>
          </c:cat>
          <c:val>
            <c:numRef>
              <c:f>Sheet1!$C$103:$C$107</c:f>
              <c:numCache>
                <c:formatCode>General</c:formatCode>
                <c:ptCount val="5"/>
                <c:pt idx="0">
                  <c:v>9.6</c:v>
                </c:pt>
                <c:pt idx="1">
                  <c:v>21.9</c:v>
                </c:pt>
                <c:pt idx="2">
                  <c:v>30.5</c:v>
                </c:pt>
                <c:pt idx="3">
                  <c:v>43.9</c:v>
                </c:pt>
                <c:pt idx="4">
                  <c:v>52.9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11960576"/>
        <c:axId val="85804160"/>
      </c:barChart>
      <c:catAx>
        <c:axId val="1119605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60" baseline="0"/>
            </a:pPr>
            <a:endParaRPr lang="en-US"/>
          </a:p>
        </c:txPr>
        <c:crossAx val="85804160"/>
        <c:crosses val="autoZero"/>
        <c:auto val="1"/>
        <c:lblAlgn val="ctr"/>
        <c:lblOffset val="100"/>
        <c:noMultiLvlLbl val="0"/>
      </c:catAx>
      <c:valAx>
        <c:axId val="858041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196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AC415B-9CCA-4317-A3D2-0594F4F6734C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0BEFBC-23C0-4D54-BA8D-0D58335627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5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BEFBC-23C0-4D54-BA8D-0D58335627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9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BEFBC-23C0-4D54-BA8D-0D58335627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60D1F-55EB-46A7-A285-72DF1B48D17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BEFBC-23C0-4D54-BA8D-0D58335627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7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BEFBC-23C0-4D54-BA8D-0D58335627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6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64F2-FE59-4A4B-AFA1-ACD6AD70DBA4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FF8F-3A76-4320-B1E1-B8E28C042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4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Pittsburgh Neighborhood and Community Information System</a:t>
            </a:r>
            <a:endParaRPr lang="en-US" sz="3200" b="1" dirty="0"/>
          </a:p>
        </p:txBody>
      </p:sp>
      <p:pic>
        <p:nvPicPr>
          <p:cNvPr id="6" name="Picture 5" descr="C:\Users\bgradeck\AppData\Local\Microsoft\Windows\Temporary Internet Files\Content.Outlook\VCQFWIHL\Hazelwood Aerial 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5114926" cy="3388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5943600" cy="37338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Sabina Deitrick, PhD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University Center for Social and Urban Research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University of Pittsburgh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Urban Affairs Association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April 4, 2013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3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06" y="304800"/>
            <a:ext cx="494297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43000"/>
            <a:ext cx="3276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Expand geography</a:t>
            </a:r>
          </a:p>
          <a:p>
            <a:pPr lvl="1" indent="-342900"/>
            <a:r>
              <a:rPr lang="en-US" sz="2000" dirty="0" smtClean="0"/>
              <a:t>Move </a:t>
            </a:r>
            <a:r>
              <a:rPr lang="en-US" sz="2000" dirty="0"/>
              <a:t>to suburbs of Allegheny </a:t>
            </a:r>
            <a:r>
              <a:rPr lang="en-US" sz="2000" dirty="0" smtClean="0"/>
              <a:t>County</a:t>
            </a:r>
          </a:p>
          <a:p>
            <a:pPr lvl="1" indent="-342900"/>
            <a:r>
              <a:rPr lang="en-US" sz="2000" dirty="0" smtClean="0"/>
              <a:t>Common issues across municipalities with blight, foreclosures, tax delinquency</a:t>
            </a:r>
            <a:endParaRPr lang="en-US" sz="2000" dirty="0"/>
          </a:p>
          <a:p>
            <a:r>
              <a:rPr lang="en-US" sz="2400" dirty="0" smtClean="0"/>
              <a:t>Better coordinated information through </a:t>
            </a:r>
            <a:r>
              <a:rPr lang="en-US" sz="2400" dirty="0"/>
              <a:t>c</a:t>
            </a:r>
            <a:r>
              <a:rPr lang="en-US" sz="2400" dirty="0" smtClean="0"/>
              <a:t>ommunity profiles and community surveys</a:t>
            </a:r>
          </a:p>
          <a:p>
            <a:r>
              <a:rPr lang="en-US" sz="2400" dirty="0" smtClean="0"/>
              <a:t>Expand open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New directions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7" name="Oval 6"/>
          <p:cNvSpPr/>
          <p:nvPr/>
        </p:nvSpPr>
        <p:spPr>
          <a:xfrm>
            <a:off x="6096000" y="2743200"/>
            <a:ext cx="16764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11" y="1193288"/>
            <a:ext cx="3377798" cy="487362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>Lawrenceville Population 1940-2010</a:t>
            </a:r>
            <a:endParaRPr lang="en-US" sz="1800" b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81000" y="152400"/>
            <a:ext cx="7086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/>
              <a:t>Community profiles – </a:t>
            </a:r>
          </a:p>
          <a:p>
            <a:pPr algn="r"/>
            <a:r>
              <a:rPr lang="en-US" sz="3600" b="1" dirty="0" smtClean="0"/>
              <a:t>The Lawrenceville neighborhood:  Population loss, aging in place</a:t>
            </a:r>
          </a:p>
          <a:p>
            <a:pPr algn="r"/>
            <a:r>
              <a:rPr lang="en-US" sz="3600" b="1" dirty="0" smtClean="0"/>
              <a:t>and community development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2" y="1600200"/>
            <a:ext cx="3505958" cy="241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51642" y="4123477"/>
            <a:ext cx="3886201" cy="372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Percent of Population Age 65+, 1970-2010</a:t>
            </a:r>
            <a:endParaRPr lang="en-US" sz="16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988444" cy="20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72551">
            <a:off x="888533" y="221257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Upper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719890">
            <a:off x="741941" y="3486018"/>
            <a:ext cx="7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363386">
            <a:off x="797496" y="3120694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28" y="1295400"/>
            <a:ext cx="3736090" cy="266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04" y="4015999"/>
            <a:ext cx="4344196" cy="27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620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Neighborhood surveys -- Lawrenceville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453387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61" y="1905000"/>
            <a:ext cx="325326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089816"/>
              </p:ext>
            </p:extLst>
          </p:nvPr>
        </p:nvGraphicFramePr>
        <p:xfrm>
          <a:off x="1619234" y="3886200"/>
          <a:ext cx="413383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14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Steel City </a:t>
            </a:r>
            <a:r>
              <a:rPr lang="en-US" sz="3600" b="1" dirty="0" err="1" smtClean="0"/>
              <a:t>Codefest</a:t>
            </a:r>
            <a:r>
              <a:rPr lang="en-US" sz="3600" b="1" dirty="0" smtClean="0"/>
              <a:t> – February 24 – 25, 2013</a:t>
            </a:r>
            <a:endParaRPr lang="en-US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495800"/>
            <a:ext cx="4867275" cy="197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ommunity development issues of residents</a:t>
            </a:r>
          </a:p>
          <a:p>
            <a:r>
              <a:rPr lang="en-US" dirty="0" smtClean="0"/>
              <a:t>City of Pittsburgh, Google, University of Pittsburgh, Carnegie Mellon University and others</a:t>
            </a:r>
          </a:p>
          <a:p>
            <a:r>
              <a:rPr lang="en-US" dirty="0" smtClean="0"/>
              <a:t>Lots of interest and lots of </a:t>
            </a:r>
            <a:r>
              <a:rPr lang="en-US" dirty="0" smtClean="0"/>
              <a:t>involvement</a:t>
            </a:r>
          </a:p>
          <a:p>
            <a:r>
              <a:rPr lang="en-US" dirty="0" smtClean="0"/>
              <a:t>Next steps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138</Words>
  <Application>Microsoft Office PowerPoint</Application>
  <PresentationFormat>On-screen Show (4:3)</PresentationFormat>
  <Paragraphs>32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Pittsburgh Neighborhood and Community Information System</vt:lpstr>
      <vt:lpstr>New directions </vt:lpstr>
      <vt:lpstr>Lawrenceville Population 1940-2010</vt:lpstr>
      <vt:lpstr>Neighborhood surveys -- Lawrenceville</vt:lpstr>
      <vt:lpstr>Steel City Codefest – February 24 – 25,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of Life in Pittsburgh and Allegheny County</dc:title>
  <dc:creator>Deitrick, Sabina</dc:creator>
  <cp:lastModifiedBy>Deitrick, Sabina Eva</cp:lastModifiedBy>
  <cp:revision>64</cp:revision>
  <cp:lastPrinted>2013-04-02T19:07:28Z</cp:lastPrinted>
  <dcterms:created xsi:type="dcterms:W3CDTF">2012-08-29T19:00:21Z</dcterms:created>
  <dcterms:modified xsi:type="dcterms:W3CDTF">2013-04-05T17:43:02Z</dcterms:modified>
</cp:coreProperties>
</file>