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6"/>
  </p:notesMasterIdLst>
  <p:sldIdLst>
    <p:sldId id="256" r:id="rId5"/>
    <p:sldId id="291" r:id="rId6"/>
    <p:sldId id="279" r:id="rId7"/>
    <p:sldId id="281" r:id="rId8"/>
    <p:sldId id="288" r:id="rId9"/>
    <p:sldId id="282" r:id="rId10"/>
    <p:sldId id="292" r:id="rId11"/>
    <p:sldId id="293" r:id="rId12"/>
    <p:sldId id="287" r:id="rId13"/>
    <p:sldId id="294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4892" autoAdjust="0"/>
  </p:normalViewPr>
  <p:slideViewPr>
    <p:cSldViewPr snapToGrid="0" snapToObjects="1">
      <p:cViewPr>
        <p:scale>
          <a:sx n="69" d="100"/>
          <a:sy n="69" d="100"/>
        </p:scale>
        <p:origin x="-1470" y="648"/>
      </p:cViewPr>
      <p:guideLst>
        <p:guide orient="horz" pos="72"/>
        <p:guide pos="115"/>
      </p:guideLst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471139348170679"/>
          <c:y val="0"/>
          <c:w val="0.60640153614186121"/>
          <c:h val="0.865171396626781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6DE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No contact/Unaware of existence</c:v>
                </c:pt>
                <c:pt idx="1">
                  <c:v>Some contact, not extensive</c:v>
                </c:pt>
                <c:pt idx="2">
                  <c:v>Extensive involvement</c:v>
                </c:pt>
                <c:pt idx="3">
                  <c:v>Co-leader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3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axId val="63376768"/>
        <c:axId val="63509632"/>
      </c:barChart>
      <c:catAx>
        <c:axId val="6337676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Century Gothic" pitchFamily="34" charset="0"/>
              </a:defRPr>
            </a:pPr>
            <a:endParaRPr lang="en-US"/>
          </a:p>
        </c:txPr>
        <c:crossAx val="63509632"/>
        <c:crosses val="autoZero"/>
        <c:auto val="1"/>
        <c:lblAlgn val="ctr"/>
        <c:lblOffset val="100"/>
        <c:noMultiLvlLbl val="0"/>
      </c:catAx>
      <c:valAx>
        <c:axId val="6350963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300" b="1">
                    <a:latin typeface="Century Gothic" pitchFamily="34" charset="0"/>
                  </a:defRPr>
                </a:pPr>
                <a:r>
                  <a:rPr lang="en-US" sz="1300" b="1">
                    <a:latin typeface="Century Gothic" pitchFamily="34" charset="0"/>
                  </a:rPr>
                  <a:t>Number of NNIP</a:t>
                </a:r>
                <a:r>
                  <a:rPr lang="en-US" sz="1300" b="1" baseline="0">
                    <a:latin typeface="Century Gothic" pitchFamily="34" charset="0"/>
                  </a:rPr>
                  <a:t> Partner Organizations</a:t>
                </a:r>
                <a:endParaRPr lang="en-US" sz="1300" b="1">
                  <a:latin typeface="Century Gothic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33767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70913-B09A-4210-80A5-C9DE03B3D30B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69BFE-14B3-4640-8300-3FE75FA1B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7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Katya! Econ/Math</a:t>
            </a:r>
            <a:r>
              <a:rPr lang="en-US" baseline="0" dirty="0" smtClean="0"/>
              <a:t> major f</a:t>
            </a:r>
            <a:r>
              <a:rPr lang="en-US" dirty="0" smtClean="0"/>
              <a:t>rom Claremont</a:t>
            </a:r>
            <a:r>
              <a:rPr lang="en-US" baseline="0" dirty="0" smtClean="0"/>
              <a:t> McKenna – working on </a:t>
            </a:r>
            <a:r>
              <a:rPr lang="en-US" baseline="0" dirty="0" err="1" smtClean="0"/>
              <a:t>NeighborhoodInfo</a:t>
            </a:r>
            <a:r>
              <a:rPr lang="en-US" baseline="0" dirty="0" smtClean="0"/>
              <a:t> DC and NNIP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2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Agenda </a:t>
            </a:r>
          </a:p>
          <a:p>
            <a:r>
              <a:rPr lang="en-US" baseline="0" dirty="0" smtClean="0"/>
              <a:t> - Piton work across the Denver region</a:t>
            </a:r>
          </a:p>
          <a:p>
            <a:r>
              <a:rPr lang="en-US" baseline="0" dirty="0" smtClean="0"/>
              <a:t> - Engaging with suburban communities (Austin)</a:t>
            </a:r>
          </a:p>
          <a:p>
            <a:r>
              <a:rPr lang="en-US" baseline="0" dirty="0" smtClean="0"/>
              <a:t> - NNIP assessment</a:t>
            </a:r>
          </a:p>
          <a:p>
            <a:r>
              <a:rPr lang="en-US" baseline="0" dirty="0" smtClean="0"/>
              <a:t> - Performance management and report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5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me know if anyone</a:t>
            </a:r>
            <a:r>
              <a:rPr lang="en-US" baseline="0" dirty="0" smtClean="0"/>
              <a:t> from your org is attending/presenting and we’ll compile lists.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7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Haven’t been on the site in a while?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Generally,</a:t>
            </a:r>
            <a:r>
              <a:rPr lang="en-US" baseline="0" dirty="0" smtClean="0"/>
              <a:t> your login is your email, &amp; you can request a forgotten password.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Editors at the organization can add new users if other staff need logons.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We have been doing the lion share of the entering.  You can go to the All Partner Activities or the Library – Catalog and filter by your city to see what has been entered to date.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With three dozen – too many for us to keep up with.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56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those</a:t>
            </a:r>
            <a:r>
              <a:rPr lang="en-US" baseline="0" dirty="0" smtClean="0"/>
              <a:t> who responded so quickly – I had some conversations with CfA about common interests and this information was very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3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3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3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Open to other webinars in November, December…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69BFE-14B3-4640-8300-3FE75FA1B3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8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9" y="437861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mailto:garvey.john.p@gmail.com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g"/><Relationship Id="rId5" Type="http://schemas.openxmlformats.org/officeDocument/2006/relationships/hyperlink" Target="mailto:d.gavarkavich@uncc.edu" TargetMode="External"/><Relationship Id="rId4" Type="http://schemas.openxmlformats.org/officeDocument/2006/relationships/hyperlink" Target="mailto:jpartridge@mapc.org" TargetMode="Externa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s/NNIPOct14RSV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neighborhoodindicators.org/activities/meetings/nnip-partnership-meeting-october-2014" TargetMode="External"/><Relationship Id="rId4" Type="http://schemas.openxmlformats.org/officeDocument/2006/relationships/hyperlink" Target="mailto:khildner@urban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niphq" TargetMode="External"/><Relationship Id="rId2" Type="http://schemas.openxmlformats.org/officeDocument/2006/relationships/hyperlink" Target="http://www.neighborhoodindicators.org/library/catalog/nnip-partner-badge-file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NNIP </a:t>
            </a:r>
            <a:r>
              <a:rPr lang="en-US" dirty="0"/>
              <a:t>Network Update and Idea </a:t>
            </a:r>
            <a:r>
              <a:rPr lang="en-US" dirty="0" smtClean="0"/>
              <a:t>Showcase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August 7, 2014</a:t>
            </a:r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to our Showcase panelists!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58616" y="4034940"/>
            <a:ext cx="2845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Seok-Joo</a:t>
            </a:r>
            <a:r>
              <a:rPr lang="en-US" dirty="0" smtClean="0"/>
              <a:t> Kim</a:t>
            </a:r>
          </a:p>
          <a:p>
            <a:r>
              <a:rPr lang="en-US" dirty="0" smtClean="0"/>
              <a:t>Cleveland</a:t>
            </a:r>
          </a:p>
          <a:p>
            <a:r>
              <a:rPr lang="en-US" dirty="0" smtClean="0"/>
              <a:t>seok-joo.kim@case.edu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32137" y="4034940"/>
            <a:ext cx="3135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Garvey</a:t>
            </a:r>
          </a:p>
          <a:p>
            <a:r>
              <a:rPr lang="en-US" dirty="0" smtClean="0"/>
              <a:t>Oakland</a:t>
            </a:r>
          </a:p>
          <a:p>
            <a:r>
              <a:rPr lang="en-US" dirty="0" smtClean="0">
                <a:hlinkClick r:id="rId3"/>
              </a:rPr>
              <a:t>garvey.john.p@gmail.com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urbanstratoak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19780" y="2351473"/>
            <a:ext cx="2592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Jessie Partridge</a:t>
            </a:r>
          </a:p>
          <a:p>
            <a:r>
              <a:rPr lang="en-US" dirty="0" smtClean="0"/>
              <a:t>Boston</a:t>
            </a:r>
          </a:p>
          <a:p>
            <a:r>
              <a:rPr lang="en-US" dirty="0" smtClean="0">
                <a:hlinkClick r:id="rId4"/>
              </a:rPr>
              <a:t>jpartridge@mapc.org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MAPCMetroBoston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58616" y="2341652"/>
            <a:ext cx="3106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Diana </a:t>
            </a:r>
            <a:r>
              <a:rPr lang="en-US" dirty="0" err="1" smtClean="0"/>
              <a:t>Gavarkavich</a:t>
            </a:r>
            <a:endParaRPr lang="en-US" dirty="0" smtClean="0"/>
          </a:p>
          <a:p>
            <a:r>
              <a:rPr lang="en-US" dirty="0" smtClean="0"/>
              <a:t>Charlotte</a:t>
            </a:r>
          </a:p>
          <a:p>
            <a:r>
              <a:rPr lang="en-US" dirty="0" smtClean="0">
                <a:hlinkClick r:id="rId5"/>
              </a:rPr>
              <a:t>d.gavarkavich@uncc.edu</a:t>
            </a:r>
            <a:endParaRPr lang="en-US" dirty="0" smtClean="0"/>
          </a:p>
          <a:p>
            <a:r>
              <a:rPr lang="en-US" dirty="0" smtClean="0"/>
              <a:t>@UNCCUI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8" y="2331828"/>
            <a:ext cx="942975" cy="942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37" y="4010498"/>
            <a:ext cx="933450" cy="942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37" y="2292996"/>
            <a:ext cx="1040283" cy="1040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7" y="3879273"/>
            <a:ext cx="1204879" cy="10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2274" y="1908372"/>
            <a:ext cx="7035799" cy="787545"/>
          </a:xfrm>
        </p:spPr>
        <p:txBody>
          <a:bodyPr/>
          <a:lstStyle/>
          <a:p>
            <a:r>
              <a:rPr lang="en-US" dirty="0" smtClean="0"/>
              <a:t>Send your ideas for other ways to stay in touch between meetings!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Institute NNIP Staff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5"/>
          <a:stretch/>
        </p:blipFill>
        <p:spPr>
          <a:xfrm>
            <a:off x="777398" y="1821360"/>
            <a:ext cx="989489" cy="11455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2658" y="218663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Kathy Pettit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08" y="2639998"/>
            <a:ext cx="753567" cy="1130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4971" y="2996240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Maia Woluchem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2658" y="3515699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Leah Hendey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5077" y="1868919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 Pitingolo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4971" y="4185444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Kait Hildner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98" y="4389874"/>
            <a:ext cx="989489" cy="14842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65728" y="5003609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 Kingsley</a:t>
            </a:r>
            <a:endParaRPr lang="en-US" dirty="0"/>
          </a:p>
        </p:txBody>
      </p:sp>
      <p:pic>
        <p:nvPicPr>
          <p:cNvPr id="1026" name="Picture 2" descr="Rob Pitingo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08" y="1551207"/>
            <a:ext cx="753567" cy="100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LHendey\Desktop\009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5"/>
          <a:stretch/>
        </p:blipFill>
        <p:spPr bwMode="auto">
          <a:xfrm>
            <a:off x="777398" y="3105763"/>
            <a:ext cx="989489" cy="11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10" y="5099708"/>
            <a:ext cx="749566" cy="11093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4970" y="5393085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Katya Abazajian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10" y="3871147"/>
            <a:ext cx="749566" cy="11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Denver Partners Meeting Update</a:t>
            </a:r>
            <a:br>
              <a:rPr lang="en-US" dirty="0" smtClean="0"/>
            </a:br>
            <a:r>
              <a:rPr lang="en-US" dirty="0"/>
              <a:t>October </a:t>
            </a:r>
            <a:r>
              <a:rPr lang="en-US" dirty="0" smtClean="0"/>
              <a:t>22-24</a:t>
            </a:r>
            <a:r>
              <a:rPr lang="en-US" baseline="30000" dirty="0" smtClean="0"/>
              <a:t>th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to Piton team for all their help!</a:t>
            </a:r>
          </a:p>
          <a:p>
            <a:r>
              <a:rPr lang="en-US" dirty="0">
                <a:hlinkClick r:id="rId3"/>
              </a:rPr>
              <a:t>RSVP </a:t>
            </a:r>
            <a:r>
              <a:rPr lang="en-US" dirty="0"/>
              <a:t>by August </a:t>
            </a:r>
            <a:r>
              <a:rPr lang="en-US" dirty="0" smtClean="0"/>
              <a:t>15…</a:t>
            </a:r>
            <a:endParaRPr lang="en-US" dirty="0"/>
          </a:p>
          <a:p>
            <a:r>
              <a:rPr lang="en-US" dirty="0" smtClean="0"/>
              <a:t>Still time to </a:t>
            </a:r>
            <a:r>
              <a:rPr lang="en-US" dirty="0" smtClean="0">
                <a:hlinkClick r:id="rId4"/>
              </a:rPr>
              <a:t>sign up </a:t>
            </a:r>
            <a:r>
              <a:rPr lang="en-US" dirty="0" smtClean="0"/>
              <a:t>for Tuesday’s Business Planning workshop </a:t>
            </a:r>
          </a:p>
          <a:p>
            <a:r>
              <a:rPr lang="en-US" dirty="0" smtClean="0"/>
              <a:t>Working </a:t>
            </a:r>
            <a:r>
              <a:rPr lang="en-US" dirty="0"/>
              <a:t>summary agenda posted on the NNIP home </a:t>
            </a:r>
            <a:r>
              <a:rPr lang="en-US" dirty="0" smtClean="0"/>
              <a:t>page and </a:t>
            </a:r>
            <a:r>
              <a:rPr lang="en-US" dirty="0" smtClean="0">
                <a:hlinkClick r:id="rId5"/>
              </a:rPr>
              <a:t>meeting page</a:t>
            </a:r>
            <a:endParaRPr lang="en-US" dirty="0"/>
          </a:p>
          <a:p>
            <a:r>
              <a:rPr lang="en-US" dirty="0" smtClean="0"/>
              <a:t>Investigating the webcast options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1349" y="1863120"/>
            <a:ext cx="7671377" cy="4052772"/>
          </a:xfrm>
          <a:noFill/>
        </p:spPr>
        <p:txBody>
          <a:bodyPr/>
          <a:lstStyle/>
          <a:p>
            <a:r>
              <a:rPr lang="en-US" dirty="0" smtClean="0"/>
              <a:t>Please post that you are a NNIP               member &amp; the </a:t>
            </a:r>
            <a:r>
              <a:rPr lang="en-US" dirty="0">
                <a:hlinkClick r:id="rId2"/>
              </a:rPr>
              <a:t>P</a:t>
            </a:r>
            <a:r>
              <a:rPr lang="en-US" dirty="0" smtClean="0">
                <a:hlinkClick r:id="rId2"/>
              </a:rPr>
              <a:t>artner Badge </a:t>
            </a:r>
            <a:r>
              <a:rPr lang="en-US" dirty="0" smtClean="0"/>
              <a:t>on your website.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Follow </a:t>
            </a:r>
            <a:r>
              <a:rPr lang="en-US" dirty="0" smtClean="0">
                <a:hlinkClick r:id="rId3"/>
              </a:rPr>
              <a:t>@NNIPHQ</a:t>
            </a:r>
            <a:r>
              <a:rPr lang="en-US" dirty="0" smtClean="0"/>
              <a:t> and use #NNIP for your own NNIP-related tweets</a:t>
            </a:r>
          </a:p>
          <a:p>
            <a:r>
              <a:rPr lang="en-US" dirty="0" smtClean="0"/>
              <a:t>Promote NNIP in your presentations.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 Reminders</a:t>
            </a:r>
            <a:endParaRPr lang="en-US" dirty="0"/>
          </a:p>
        </p:txBody>
      </p:sp>
      <p:pic>
        <p:nvPicPr>
          <p:cNvPr id="7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697" y="2980088"/>
            <a:ext cx="2024421" cy="765355"/>
          </a:xfrm>
        </p:spPr>
      </p:pic>
    </p:spTree>
    <p:extLst>
      <p:ext uri="{BB962C8B-B14F-4D97-AF65-F5344CB8AC3E}">
        <p14:creationId xmlns:p14="http://schemas.microsoft.com/office/powerpoint/2010/main" val="38614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Fall/Winter 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</p:spPr>
        <p:txBody>
          <a:bodyPr/>
          <a:lstStyle/>
          <a:p>
            <a:r>
              <a:rPr lang="en-US" dirty="0" smtClean="0"/>
              <a:t>FOSS4G (9/8-9/13)</a:t>
            </a:r>
          </a:p>
          <a:p>
            <a:r>
              <a:rPr lang="en-US" dirty="0"/>
              <a:t>Local Employment Dynamics </a:t>
            </a:r>
            <a:r>
              <a:rPr lang="en-US" dirty="0" smtClean="0"/>
              <a:t>(9/9-9/10)</a:t>
            </a:r>
          </a:p>
          <a:p>
            <a:r>
              <a:rPr lang="en-US" dirty="0" smtClean="0"/>
              <a:t>Association of Public Data Users (9/16-17)</a:t>
            </a:r>
          </a:p>
          <a:p>
            <a:r>
              <a:rPr lang="en-US" dirty="0" smtClean="0"/>
              <a:t>Code for America Summit (9/23-9/25)</a:t>
            </a:r>
          </a:p>
          <a:p>
            <a:r>
              <a:rPr lang="en-US" dirty="0" smtClean="0"/>
              <a:t>Community Indicators Consortium (9/30-10/1)</a:t>
            </a:r>
          </a:p>
          <a:p>
            <a:r>
              <a:rPr lang="en-US" b="1" dirty="0"/>
              <a:t>NNIP Denver </a:t>
            </a:r>
            <a:r>
              <a:rPr lang="en-US" b="1" dirty="0" smtClean="0"/>
              <a:t>Meeting (10/22-10/24)</a:t>
            </a:r>
            <a:endParaRPr lang="en-US" b="1" dirty="0"/>
          </a:p>
          <a:p>
            <a:r>
              <a:rPr lang="en-US" dirty="0" smtClean="0"/>
              <a:t>Housing Solutions (11/18-11/20)</a:t>
            </a:r>
          </a:p>
          <a:p>
            <a:r>
              <a:rPr lang="en-US" b="1" dirty="0" smtClean="0"/>
              <a:t>NNIP Idea Showcase (1/15/15)</a:t>
            </a:r>
          </a:p>
        </p:txBody>
      </p:sp>
    </p:spTree>
    <p:extLst>
      <p:ext uri="{BB962C8B-B14F-4D97-AF65-F5344CB8AC3E}">
        <p14:creationId xmlns:p14="http://schemas.microsoft.com/office/powerpoint/2010/main" val="91305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Update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NEW – redesigned publications and activities forms to be demo-</a:t>
            </a:r>
            <a:r>
              <a:rPr lang="en-US" dirty="0" err="1" smtClean="0"/>
              <a:t>ed</a:t>
            </a:r>
            <a:r>
              <a:rPr lang="en-US" dirty="0" smtClean="0"/>
              <a:t> by Maia</a:t>
            </a:r>
          </a:p>
          <a:p>
            <a:r>
              <a:rPr lang="en-US" dirty="0" smtClean="0"/>
              <a:t>At minimum – each partner should add four entries every six months, but hoping you will contribute more often.</a:t>
            </a:r>
          </a:p>
          <a:p>
            <a:r>
              <a:rPr lang="en-US" dirty="0" smtClean="0"/>
              <a:t>Revived tracking - new </a:t>
            </a:r>
            <a:r>
              <a:rPr lang="en-US" dirty="0"/>
              <a:t>report for </a:t>
            </a:r>
            <a:r>
              <a:rPr lang="en-US" dirty="0" smtClean="0"/>
              <a:t>NNIP/Urban </a:t>
            </a:r>
            <a:r>
              <a:rPr lang="en-US" dirty="0"/>
              <a:t>staff on who has uploaded content.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557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Civic Tech and NNIP Partners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351311"/>
              </p:ext>
            </p:extLst>
          </p:nvPr>
        </p:nvGraphicFramePr>
        <p:xfrm>
          <a:off x="641350" y="1863725"/>
          <a:ext cx="7759700" cy="420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11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Surveys </a:t>
            </a:r>
            <a:br>
              <a:rPr lang="en-US" dirty="0" smtClean="0"/>
            </a:br>
            <a:r>
              <a:rPr lang="en-US" dirty="0" smtClean="0"/>
              <a:t>(and Workgroups?)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</a:t>
            </a:r>
            <a:r>
              <a:rPr lang="en-US" dirty="0"/>
              <a:t>on data management practices </a:t>
            </a:r>
            <a:r>
              <a:rPr lang="en-US" dirty="0" smtClean="0"/>
              <a:t>(this week)</a:t>
            </a:r>
          </a:p>
          <a:p>
            <a:pPr lvl="1"/>
            <a:r>
              <a:rPr lang="en-US" dirty="0" smtClean="0"/>
              <a:t>Developed with Executive Committee</a:t>
            </a:r>
          </a:p>
          <a:p>
            <a:r>
              <a:rPr lang="en-US" dirty="0"/>
              <a:t>Survey on organization finances this </a:t>
            </a:r>
            <a:r>
              <a:rPr lang="en-US" dirty="0" smtClean="0"/>
              <a:t>summer (late-August) </a:t>
            </a:r>
          </a:p>
          <a:p>
            <a:pPr lvl="1"/>
            <a:r>
              <a:rPr lang="en-US" dirty="0" smtClean="0"/>
              <a:t>Supports Start-up guide, CIC presentation, answers questions from YOU!</a:t>
            </a:r>
          </a:p>
          <a:p>
            <a:r>
              <a:rPr lang="en-US" dirty="0" smtClean="0"/>
              <a:t>Gauging interest in a technology workgroup?</a:t>
            </a:r>
          </a:p>
          <a:p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1270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In Progress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Open Data case studies</a:t>
            </a:r>
          </a:p>
          <a:p>
            <a:pPr lvl="1"/>
            <a:r>
              <a:rPr lang="en-US" dirty="0" smtClean="0"/>
              <a:t>Baltimore and Twin Cities</a:t>
            </a:r>
          </a:p>
          <a:p>
            <a:r>
              <a:rPr lang="en-US" dirty="0" smtClean="0"/>
              <a:t>Two Books coming in October/November</a:t>
            </a:r>
          </a:p>
          <a:p>
            <a:pPr lvl="1"/>
            <a:r>
              <a:rPr lang="en-US" dirty="0" smtClean="0"/>
              <a:t>Strengthening Communities with Neighborhood Data (Kingsley, Coulton, Pettit)</a:t>
            </a:r>
          </a:p>
          <a:p>
            <a:pPr lvl="1"/>
            <a:r>
              <a:rPr lang="en-US" dirty="0" smtClean="0"/>
              <a:t>Using </a:t>
            </a:r>
            <a:r>
              <a:rPr lang="en-US" dirty="0"/>
              <a:t>D</a:t>
            </a:r>
            <a:r>
              <a:rPr lang="en-US" dirty="0" smtClean="0"/>
              <a:t>ata in Community Development (title TBD - Urban and SF Fed)</a:t>
            </a:r>
          </a:p>
          <a:p>
            <a:r>
              <a:rPr lang="en-US" dirty="0" smtClean="0"/>
              <a:t>Performance Management Guide </a:t>
            </a:r>
            <a:r>
              <a:rPr lang="en-US" sz="2200" dirty="0" smtClean="0"/>
              <a:t>(Jake Cowan and Tom Kingsley)</a:t>
            </a:r>
          </a:p>
          <a:p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9265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2458</TotalTime>
  <Words>546</Words>
  <Application>Microsoft Office PowerPoint</Application>
  <PresentationFormat>On-screen Show (4:3)</PresentationFormat>
  <Paragraphs>95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NNIP PPT Theme</vt:lpstr>
      <vt:lpstr>NNIP Network Update and Idea Showcase</vt:lpstr>
      <vt:lpstr>Urban Institute NNIP Staff</vt:lpstr>
      <vt:lpstr>Denver Partners Meeting Update October 22-24th </vt:lpstr>
      <vt:lpstr>Communications Reminders</vt:lpstr>
      <vt:lpstr>Fall/Winter Events</vt:lpstr>
      <vt:lpstr>Website Update</vt:lpstr>
      <vt:lpstr>Civic Tech and NNIP Partners </vt:lpstr>
      <vt:lpstr>Upcoming Surveys  (and Workgroups?)</vt:lpstr>
      <vt:lpstr>Content In Progress</vt:lpstr>
      <vt:lpstr>Thank you to our Showcase panelists!</vt:lpstr>
      <vt:lpstr>Send your ideas for other ways to stay in touch between meetings!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Hildner, Kait</cp:lastModifiedBy>
  <cp:revision>199</cp:revision>
  <dcterms:created xsi:type="dcterms:W3CDTF">2010-04-12T23:12:02Z</dcterms:created>
  <dcterms:modified xsi:type="dcterms:W3CDTF">2014-08-11T12:33:56Z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