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media/image13.jp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</p:sldMasterIdLst>
  <p:notesMasterIdLst>
    <p:notesMasterId r:id="rId19"/>
  </p:notesMasterIdLst>
  <p:sldIdLst>
    <p:sldId id="256" r:id="rId5"/>
    <p:sldId id="291" r:id="rId6"/>
    <p:sldId id="290" r:id="rId7"/>
    <p:sldId id="279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89" r:id="rId16"/>
    <p:sldId id="288" r:id="rId17"/>
    <p:sldId id="262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3691"/>
    <a:srgbClr val="00B6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67" autoAdjust="0"/>
    <p:restoredTop sz="74532" autoAdjust="0"/>
  </p:normalViewPr>
  <p:slideViewPr>
    <p:cSldViewPr snapToGrid="0" snapToObjects="1">
      <p:cViewPr varScale="1">
        <p:scale>
          <a:sx n="68" d="100"/>
          <a:sy n="68" d="100"/>
        </p:scale>
        <p:origin x="-1824" y="-90"/>
      </p:cViewPr>
      <p:guideLst>
        <p:guide orient="horz" pos="72"/>
        <p:guide pos="115"/>
      </p:guideLst>
    </p:cSldViewPr>
  </p:slideViewPr>
  <p:outlineViewPr>
    <p:cViewPr>
      <p:scale>
        <a:sx n="33" d="100"/>
        <a:sy n="33" d="100"/>
      </p:scale>
      <p:origin x="0" y="35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870913-B09A-4210-80A5-C9DE03B3D30B}" type="datetimeFigureOut">
              <a:rPr lang="en-US" smtClean="0"/>
              <a:t>5/22/2014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B69BFE-14B3-4640-8300-3FE75FA1B3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272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Haven’t been on the site in a while?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Generally</a:t>
            </a:r>
            <a:r>
              <a:rPr lang="en-US" dirty="0" smtClean="0"/>
              <a:t>,</a:t>
            </a:r>
            <a:r>
              <a:rPr lang="en-US" baseline="0" dirty="0" smtClean="0"/>
              <a:t> </a:t>
            </a:r>
            <a:r>
              <a:rPr lang="en-US" baseline="0" dirty="0" smtClean="0"/>
              <a:t>your login is your email, </a:t>
            </a:r>
            <a:r>
              <a:rPr lang="en-US" baseline="0" dirty="0" smtClean="0"/>
              <a:t>&amp; you can request a forgotten password.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Editors at the organization can add new users if other staff need logons</a:t>
            </a:r>
            <a:r>
              <a:rPr lang="en-US" baseline="0" dirty="0" smtClean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baseline="0" dirty="0" smtClean="0"/>
              <a:t>We have been doing the lion share of the entering.  You can go to the All Partner Activities or the Library – Catalog and filter by your city to see what has been entered to date.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baseline="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baseline="0" dirty="0" smtClean="0"/>
              <a:t>With three dozen – too many for us to keep up with.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69BFE-14B3-4640-8300-3FE75FA1B32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2565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After logging</a:t>
            </a:r>
            <a:r>
              <a:rPr lang="en-US" baseline="0" dirty="0" smtClean="0"/>
              <a:t> in, </a:t>
            </a:r>
            <a:r>
              <a:rPr lang="en-US" dirty="0" smtClean="0"/>
              <a:t>Click My Dashboard</a:t>
            </a:r>
            <a:r>
              <a:rPr lang="en-US" baseline="0" dirty="0" smtClean="0"/>
              <a:t> </a:t>
            </a:r>
          </a:p>
          <a:p>
            <a:r>
              <a:rPr lang="en-US" baseline="0" dirty="0" smtClean="0"/>
              <a:t>The 2 you will use most are: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69BFE-14B3-4640-8300-3FE75FA1B32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4101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Tried to reorganize</a:t>
            </a:r>
            <a:r>
              <a:rPr lang="en-US" baseline="0" dirty="0" smtClean="0"/>
              <a:t> fields in a logical way.  Not shown here but a link to instructions (online guide) just above the title.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69BFE-14B3-4640-8300-3FE75FA1B32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509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Haven’t been able to figure out a great way</a:t>
            </a:r>
            <a:r>
              <a:rPr lang="en-US" baseline="0" dirty="0" smtClean="0"/>
              <a:t> on the tags, but you can see more of them at least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These are critical – main way to find items in an organized way.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69BFE-14B3-4640-8300-3FE75FA1B32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535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Just some of the items</a:t>
            </a:r>
            <a:r>
              <a:rPr lang="en-US" baseline="0" dirty="0" smtClean="0"/>
              <a:t> we are working on…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Reviving</a:t>
            </a:r>
            <a:r>
              <a:rPr lang="en-US" baseline="0" dirty="0" smtClean="0"/>
              <a:t> </a:t>
            </a:r>
            <a:r>
              <a:rPr lang="en-US" dirty="0" smtClean="0"/>
              <a:t>Tech and Tools</a:t>
            </a:r>
          </a:p>
          <a:p>
            <a:r>
              <a:rPr lang="en-US" dirty="0" smtClean="0"/>
              <a:t>	Questions </a:t>
            </a:r>
            <a:r>
              <a:rPr lang="en-US" dirty="0" smtClean="0"/>
              <a:t>for tech</a:t>
            </a:r>
            <a:r>
              <a:rPr lang="en-US" baseline="0" dirty="0" smtClean="0"/>
              <a:t> companies (for academic </a:t>
            </a:r>
            <a:r>
              <a:rPr lang="en-US" baseline="0" dirty="0" err="1" smtClean="0"/>
              <a:t>req</a:t>
            </a:r>
            <a:r>
              <a:rPr lang="en-US" baseline="0" dirty="0" smtClean="0"/>
              <a:t> coming soon</a:t>
            </a:r>
            <a:r>
              <a:rPr lang="en-US" baseline="0" dirty="0" smtClean="0"/>
              <a:t>)</a:t>
            </a:r>
          </a:p>
          <a:p>
            <a:r>
              <a:rPr lang="en-US" baseline="0" dirty="0" smtClean="0"/>
              <a:t>	Eric posted Smart Location DB</a:t>
            </a:r>
          </a:p>
          <a:p>
            <a:r>
              <a:rPr lang="en-US" baseline="0" dirty="0" smtClean="0"/>
              <a:t>	Consolidate info from Google group on geocoding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Open data - Various </a:t>
            </a:r>
            <a:r>
              <a:rPr lang="en-US" baseline="0" dirty="0" smtClean="0"/>
              <a:t>reasons for delay – about to go to </a:t>
            </a:r>
            <a:r>
              <a:rPr lang="en-US" baseline="0" dirty="0" smtClean="0"/>
              <a:t>layout</a:t>
            </a:r>
          </a:p>
          <a:p>
            <a:endParaRPr lang="en-US" baseline="0" dirty="0" smtClean="0"/>
          </a:p>
          <a:p>
            <a:r>
              <a:rPr lang="en-US" baseline="0" dirty="0" smtClean="0"/>
              <a:t>Exec </a:t>
            </a:r>
            <a:r>
              <a:rPr lang="en-US" baseline="0" dirty="0" err="1" smtClean="0"/>
              <a:t>Comm</a:t>
            </a:r>
            <a:r>
              <a:rPr lang="en-US" baseline="0" dirty="0" smtClean="0"/>
              <a:t> – data and metadata practices survey</a:t>
            </a:r>
          </a:p>
          <a:p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NCDB </a:t>
            </a:r>
            <a:r>
              <a:rPr lang="en-US" dirty="0" smtClean="0"/>
              <a:t>- </a:t>
            </a:r>
            <a:r>
              <a:rPr lang="en-US" dirty="0" err="1" smtClean="0"/>
              <a:t>june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69BFE-14B3-4640-8300-3FE75FA1B32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6034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69BFE-14B3-4640-8300-3FE75FA1B32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741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69BFE-14B3-4640-8300-3FE75FA1B32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8722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See many of you next week!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69BFE-14B3-4640-8300-3FE75FA1B32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981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No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TitlePage_Header_Img_v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6854" y="3388959"/>
            <a:ext cx="7863840" cy="914400"/>
          </a:xfrm>
          <a:prstGeom prst="rect">
            <a:avLst/>
          </a:prstGeom>
          <a:noFill/>
          <a:ln w="0">
            <a:noFill/>
          </a:ln>
        </p:spPr>
        <p:txBody>
          <a:bodyPr/>
          <a:lstStyle>
            <a:lvl1pPr marL="0" indent="0" algn="l">
              <a:buNone/>
              <a:defRPr sz="2600">
                <a:solidFill>
                  <a:srgbClr val="27369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SUBTITLE HERE</a:t>
            </a:r>
            <a:br>
              <a:rPr lang="en-US" dirty="0" smtClean="0"/>
            </a:br>
            <a:r>
              <a:rPr lang="en-US" dirty="0" smtClean="0"/>
              <a:t>SECOND LINE OF TEXT IF NEEDED</a:t>
            </a:r>
            <a:endParaRPr lang="en-US" dirty="0"/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676854" y="1947534"/>
            <a:ext cx="7863840" cy="1366770"/>
          </a:xfrm>
          <a:prstGeom prst="rect">
            <a:avLst/>
          </a:prstGeom>
          <a:ln>
            <a:noFill/>
          </a:ln>
        </p:spPr>
        <p:txBody>
          <a:bodyPr/>
          <a:lstStyle>
            <a:lvl1pPr algn="l">
              <a:defRPr sz="4000" b="1" baseline="0">
                <a:solidFill>
                  <a:srgbClr val="273691"/>
                </a:solidFill>
                <a:latin typeface="+mj-lt"/>
              </a:defRPr>
            </a:lvl1pPr>
          </a:lstStyle>
          <a:p>
            <a:r>
              <a:rPr lang="en-US" dirty="0" smtClean="0"/>
              <a:t>CLICK TO ADD TITLE </a:t>
            </a:r>
            <a:br>
              <a:rPr lang="en-US" dirty="0" smtClean="0"/>
            </a:br>
            <a:r>
              <a:rPr lang="en-US" dirty="0" smtClean="0"/>
              <a:t>TWO LINES OF TEXT IF NEEDED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676852" y="4455382"/>
            <a:ext cx="5486400" cy="1699233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indent="0">
              <a:buNone/>
              <a:defRPr sz="1800" baseline="0">
                <a:solidFill>
                  <a:srgbClr val="00B6DE"/>
                </a:solidFill>
              </a:defRPr>
            </a:lvl1pPr>
            <a:lvl5pPr marL="1828800" indent="0" algn="l">
              <a:buFont typeface="Arial"/>
              <a:buNone/>
              <a:defRPr sz="1800"/>
            </a:lvl5pPr>
          </a:lstStyle>
          <a:p>
            <a:pPr lvl="0"/>
            <a:r>
              <a:rPr lang="en-US" dirty="0" smtClean="0"/>
              <a:t>CLICK TO ADD </a:t>
            </a:r>
            <a:br>
              <a:rPr lang="en-US" dirty="0" smtClean="0"/>
            </a:br>
            <a:r>
              <a:rPr lang="en-US" dirty="0" smtClean="0"/>
              <a:t>MONTH XX, 20XX</a:t>
            </a:r>
            <a:br>
              <a:rPr lang="en-US" dirty="0" smtClean="0"/>
            </a:br>
            <a:r>
              <a:rPr lang="en-US" dirty="0" smtClean="0"/>
              <a:t>PRESENTER’S NAME</a:t>
            </a:r>
            <a:br>
              <a:rPr lang="en-US" dirty="0" smtClean="0"/>
            </a:br>
            <a:r>
              <a:rPr lang="en-US" dirty="0" smtClean="0"/>
              <a:t>EVENT TITLE</a:t>
            </a:r>
          </a:p>
          <a:p>
            <a:pPr lvl="4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Title Slide-Withou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ntent_Slide_w_Logo_v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93430" y="128099"/>
            <a:ext cx="8769605" cy="1073516"/>
          </a:xfrm>
          <a:prstGeom prst="rect">
            <a:avLst/>
          </a:prstGeom>
          <a:ln>
            <a:noFill/>
          </a:ln>
        </p:spPr>
        <p:txBody>
          <a:bodyPr/>
          <a:lstStyle>
            <a:lvl1pPr algn="l">
              <a:defRPr sz="34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HERE TO EDIT SLIDE TITLE</a:t>
            </a:r>
            <a:br>
              <a:rPr lang="en-US" dirty="0" smtClean="0"/>
            </a:br>
            <a:r>
              <a:rPr lang="en-US" dirty="0" smtClean="0"/>
              <a:t>SECOND LINE IF NEEDED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29435" y="6414965"/>
            <a:ext cx="2133600" cy="267188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510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7369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1914292"/>
            <a:ext cx="7924800" cy="1920286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algn="l">
              <a:defRPr sz="4000" b="1"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HERE TO ADD</a:t>
            </a:r>
            <a:br>
              <a:rPr lang="en-US" dirty="0" smtClean="0"/>
            </a:br>
            <a:r>
              <a:rPr lang="en-US" dirty="0" smtClean="0"/>
              <a:t>TRANSITION SLIDE TITLE</a:t>
            </a:r>
            <a:br>
              <a:rPr lang="en-US" dirty="0" smtClean="0"/>
            </a:br>
            <a:r>
              <a:rPr lang="en-US" dirty="0" smtClean="0"/>
              <a:t>THIRD LINE IF NEEDED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62000" y="3932375"/>
            <a:ext cx="7924800" cy="105434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CLICK HERE TO ADD SUBTITLE</a:t>
            </a:r>
            <a:br>
              <a:rPr lang="en-US" dirty="0" smtClean="0"/>
            </a:br>
            <a:r>
              <a:rPr lang="en-US" dirty="0" smtClean="0"/>
              <a:t>SECOND LINE IF NEEDED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78837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 descr="NNIP_PowerPoint_Template_Slides_v3-10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7997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ditable 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hankYou_Slide_v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27019" y="2133455"/>
            <a:ext cx="7035799" cy="787545"/>
          </a:xfrm>
          <a:prstGeom prst="rect">
            <a:avLst/>
          </a:prstGeom>
          <a:noFill/>
          <a:ln>
            <a:noFill/>
          </a:ln>
        </p:spPr>
        <p:txBody>
          <a:bodyPr vert="horz"/>
          <a:lstStyle>
            <a:lvl1pPr algn="l">
              <a:defRPr sz="4000" b="1">
                <a:solidFill>
                  <a:srgbClr val="273691"/>
                </a:solidFill>
              </a:defRPr>
            </a:lvl1pPr>
          </a:lstStyle>
          <a:p>
            <a:r>
              <a:rPr lang="en-US" dirty="0" smtClean="0"/>
              <a:t>CLICK TO EDIT CLOSING</a:t>
            </a:r>
            <a:endParaRPr lang="en-US" dirty="0"/>
          </a:p>
        </p:txBody>
      </p:sp>
      <p:pic>
        <p:nvPicPr>
          <p:cNvPr id="5" name="Picture 4" descr="NNIP_Logo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019" y="4378616"/>
            <a:ext cx="3090672" cy="1112520"/>
          </a:xfrm>
          <a:prstGeom prst="rect">
            <a:avLst/>
          </a:prstGeom>
        </p:spPr>
      </p:pic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427019" y="4810387"/>
            <a:ext cx="7035799" cy="69679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aseline="0">
                <a:solidFill>
                  <a:srgbClr val="00B6DE"/>
                </a:solidFill>
              </a:defRPr>
            </a:lvl1pPr>
          </a:lstStyle>
          <a:p>
            <a:pPr lvl="0"/>
            <a:r>
              <a:rPr lang="en-US" dirty="0" smtClean="0"/>
              <a:t>Click to add custom contact information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515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itlePage_Header_Img_v2-0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03231" cy="1392238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6854" y="3388959"/>
            <a:ext cx="7863840" cy="914400"/>
          </a:xfrm>
          <a:prstGeom prst="rect">
            <a:avLst/>
          </a:prstGeom>
          <a:noFill/>
          <a:ln w="0">
            <a:noFill/>
          </a:ln>
        </p:spPr>
        <p:txBody>
          <a:bodyPr/>
          <a:lstStyle>
            <a:lvl1pPr marL="0" indent="0" algn="l">
              <a:buNone/>
              <a:defRPr sz="2600">
                <a:solidFill>
                  <a:srgbClr val="27369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SUBTITLE HERE</a:t>
            </a:r>
            <a:br>
              <a:rPr lang="en-US" dirty="0" smtClean="0"/>
            </a:br>
            <a:r>
              <a:rPr lang="en-US" dirty="0" smtClean="0"/>
              <a:t>SECOND LINE OF TEXT IF NEEDED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676854" y="1947534"/>
            <a:ext cx="7863840" cy="1366770"/>
          </a:xfrm>
          <a:prstGeom prst="rect">
            <a:avLst/>
          </a:prstGeom>
          <a:ln>
            <a:noFill/>
          </a:ln>
        </p:spPr>
        <p:txBody>
          <a:bodyPr/>
          <a:lstStyle>
            <a:lvl1pPr algn="l">
              <a:defRPr sz="4000" b="1" baseline="0">
                <a:solidFill>
                  <a:srgbClr val="273691"/>
                </a:solidFill>
                <a:latin typeface="+mj-lt"/>
              </a:defRPr>
            </a:lvl1pPr>
          </a:lstStyle>
          <a:p>
            <a:r>
              <a:rPr lang="en-US" dirty="0" smtClean="0"/>
              <a:t>CLICK TO ADD TITLE </a:t>
            </a:r>
            <a:br>
              <a:rPr lang="en-US" dirty="0" smtClean="0"/>
            </a:br>
            <a:r>
              <a:rPr lang="en-US" dirty="0" smtClean="0"/>
              <a:t>TWO LINES OF TEXT IF NEEDED</a:t>
            </a:r>
            <a:endParaRPr lang="en-US" dirty="0"/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676852" y="4455382"/>
            <a:ext cx="5486400" cy="1699233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indent="0">
              <a:buNone/>
              <a:defRPr sz="1800" baseline="0">
                <a:solidFill>
                  <a:srgbClr val="00B6DE"/>
                </a:solidFill>
              </a:defRPr>
            </a:lvl1pPr>
            <a:lvl5pPr marL="1828800" indent="0" algn="l">
              <a:buFont typeface="Arial"/>
              <a:buNone/>
              <a:defRPr sz="1800"/>
            </a:lvl5pPr>
          </a:lstStyle>
          <a:p>
            <a:pPr lvl="0"/>
            <a:r>
              <a:rPr lang="en-US" dirty="0" smtClean="0"/>
              <a:t>CLICK TO ADD </a:t>
            </a:r>
            <a:br>
              <a:rPr lang="en-US" dirty="0" smtClean="0"/>
            </a:br>
            <a:r>
              <a:rPr lang="en-US" dirty="0" smtClean="0"/>
              <a:t>MONTH XX, 20XX</a:t>
            </a:r>
            <a:br>
              <a:rPr lang="en-US" dirty="0" smtClean="0"/>
            </a:br>
            <a:r>
              <a:rPr lang="en-US" dirty="0" smtClean="0"/>
              <a:t>PRESENTER’S NAME</a:t>
            </a:r>
            <a:br>
              <a:rPr lang="en-US" dirty="0" smtClean="0"/>
            </a:br>
            <a:r>
              <a:rPr lang="en-US" dirty="0" smtClean="0"/>
              <a:t>EVENT TITLE</a:t>
            </a:r>
          </a:p>
          <a:p>
            <a:pPr lvl="4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892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-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ontent_Slide_w_Logo_v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3430" y="128099"/>
            <a:ext cx="7580784" cy="1060258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l">
              <a:defRPr sz="34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HERE TO EDIT SLIDE TITLE</a:t>
            </a:r>
            <a:br>
              <a:rPr lang="en-US" dirty="0" smtClean="0"/>
            </a:br>
            <a:r>
              <a:rPr lang="en-US" dirty="0" smtClean="0"/>
              <a:t>SECOND LINE IF NEEDED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29435" y="6414965"/>
            <a:ext cx="2133600" cy="267188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41350" y="1863119"/>
            <a:ext cx="7760188" cy="420357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500"/>
            </a:lvl1pPr>
            <a:lvl2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200"/>
            </a:lvl2pPr>
            <a:lvl3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3pPr>
            <a:lvl4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4pPr>
            <a:lvl5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-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ntent_Slide_w_Logo_v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3430" y="128099"/>
            <a:ext cx="7589856" cy="1060258"/>
          </a:xfrm>
          <a:prstGeom prst="rect">
            <a:avLst/>
          </a:prstGeom>
        </p:spPr>
        <p:txBody>
          <a:bodyPr vert="horz"/>
          <a:lstStyle>
            <a:lvl1pPr algn="l"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HERE TO EDIT SLIDE TITLE</a:t>
            </a:r>
            <a:br>
              <a:rPr lang="en-US" dirty="0" smtClean="0"/>
            </a:br>
            <a:r>
              <a:rPr lang="en-US" dirty="0" smtClean="0"/>
              <a:t>SECOND LINE IF NEEDED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29435" y="6414965"/>
            <a:ext cx="2133600" cy="267188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1350" y="1863119"/>
            <a:ext cx="7760188" cy="4203573"/>
          </a:xfrm>
          <a:prstGeom prst="rect">
            <a:avLst/>
          </a:prstGeom>
        </p:spPr>
        <p:txBody>
          <a:bodyPr numCol="2" spcCol="228600"/>
          <a:lstStyle>
            <a:lvl1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500"/>
            </a:lvl1pPr>
            <a:lvl2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200"/>
            </a:lvl2pPr>
            <a:lvl3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3pPr>
            <a:lvl4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4pPr>
            <a:lvl5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5pPr>
          </a:lstStyle>
          <a:p>
            <a:pPr lvl="0"/>
            <a:r>
              <a:rPr lang="en-US" dirty="0" smtClean="0"/>
              <a:t>Two column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21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 &amp; Photo-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ntent_Slide_w_Logo_v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29435" y="6414965"/>
            <a:ext cx="2133600" cy="267188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 userDrawn="1"/>
        </p:nvSpPr>
        <p:spPr>
          <a:xfrm>
            <a:off x="641350" y="1863119"/>
            <a:ext cx="4115377" cy="4203573"/>
          </a:xfrm>
          <a:prstGeom prst="rect">
            <a:avLst/>
          </a:prstGeom>
        </p:spPr>
        <p:txBody>
          <a:bodyPr numCol="1" spcCol="228600"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00B6DE"/>
              </a:buClr>
              <a:buFont typeface="Arial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00B6DE"/>
              </a:buClr>
              <a:buFont typeface="Arial"/>
              <a:buChar char="–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00B6DE"/>
              </a:buClr>
              <a:buFont typeface="Arial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00B6DE"/>
              </a:buClr>
              <a:buFont typeface="Arial"/>
              <a:buChar char="–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00B6DE"/>
              </a:buClr>
              <a:buFont typeface="Arial"/>
              <a:buChar char="»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 smtClean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41350" y="1863119"/>
            <a:ext cx="4114800" cy="420357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500"/>
            </a:lvl1pPr>
            <a:lvl2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200"/>
            </a:lvl2pPr>
            <a:lvl3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3pPr>
            <a:lvl4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4pPr>
            <a:lvl5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3430" y="128099"/>
            <a:ext cx="7589856" cy="1060258"/>
          </a:xfrm>
          <a:prstGeom prst="rect">
            <a:avLst/>
          </a:prstGeom>
        </p:spPr>
        <p:txBody>
          <a:bodyPr vert="horz"/>
          <a:lstStyle>
            <a:lvl1pPr algn="l">
              <a:defRPr sz="34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HERE TO EDIT SLIDE TITLE</a:t>
            </a:r>
            <a:br>
              <a:rPr lang="en-US" dirty="0" smtClean="0"/>
            </a:br>
            <a:r>
              <a:rPr lang="en-US" dirty="0" smtClean="0"/>
              <a:t>SECOND LINE IF NEEDED</a:t>
            </a:r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5052786" y="1863725"/>
            <a:ext cx="3629252" cy="42037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5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011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Title Slide-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ntent_Slide_w_Logo_v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93430" y="128099"/>
            <a:ext cx="7589855" cy="1073516"/>
          </a:xfrm>
          <a:prstGeom prst="rect">
            <a:avLst/>
          </a:prstGeom>
          <a:ln>
            <a:noFill/>
          </a:ln>
        </p:spPr>
        <p:txBody>
          <a:bodyPr/>
          <a:lstStyle>
            <a:lvl1pPr algn="l">
              <a:defRPr sz="34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HERE TO EDIT SLIDE TITLE</a:t>
            </a:r>
            <a:br>
              <a:rPr lang="en-US" dirty="0" smtClean="0"/>
            </a:br>
            <a:r>
              <a:rPr lang="en-US" dirty="0" smtClean="0"/>
              <a:t>SECOND LINE IF NEEDED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29435" y="6414965"/>
            <a:ext cx="2133600" cy="267188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4539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-Withou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ontent_Slide_w_Logo_v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193430" y="128099"/>
            <a:ext cx="8769605" cy="1073516"/>
          </a:xfrm>
          <a:prstGeom prst="rect">
            <a:avLst/>
          </a:prstGeom>
          <a:ln>
            <a:noFill/>
          </a:ln>
        </p:spPr>
        <p:txBody>
          <a:bodyPr/>
          <a:lstStyle>
            <a:lvl1pPr algn="l">
              <a:defRPr sz="34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HERE TO EDIT SLIDE TITLE</a:t>
            </a:r>
            <a:br>
              <a:rPr lang="en-US" dirty="0" smtClean="0"/>
            </a:br>
            <a:r>
              <a:rPr lang="en-US" dirty="0" smtClean="0"/>
              <a:t>SECOND LINE IF NEEDED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29435" y="6414965"/>
            <a:ext cx="2133600" cy="267188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41350" y="1863119"/>
            <a:ext cx="7760188" cy="420357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500"/>
            </a:lvl1pPr>
            <a:lvl2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200"/>
            </a:lvl2pPr>
            <a:lvl3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3pPr>
            <a:lvl4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4pPr>
            <a:lvl5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551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-Withou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ntent_Slide_w_Logo_v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29435" y="6414965"/>
            <a:ext cx="2133600" cy="267188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1350" y="1863119"/>
            <a:ext cx="7760188" cy="4203573"/>
          </a:xfrm>
          <a:prstGeom prst="rect">
            <a:avLst/>
          </a:prstGeom>
        </p:spPr>
        <p:txBody>
          <a:bodyPr numCol="2" spcCol="228600"/>
          <a:lstStyle>
            <a:lvl1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500"/>
            </a:lvl1pPr>
            <a:lvl2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200"/>
            </a:lvl2pPr>
            <a:lvl3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3pPr>
            <a:lvl4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4pPr>
            <a:lvl5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5pPr>
          </a:lstStyle>
          <a:p>
            <a:pPr lvl="0"/>
            <a:r>
              <a:rPr lang="en-US" dirty="0" smtClean="0"/>
              <a:t>Two column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93430" y="128099"/>
            <a:ext cx="8769605" cy="1073516"/>
          </a:xfrm>
          <a:prstGeom prst="rect">
            <a:avLst/>
          </a:prstGeom>
          <a:ln>
            <a:noFill/>
          </a:ln>
        </p:spPr>
        <p:txBody>
          <a:bodyPr/>
          <a:lstStyle>
            <a:lvl1pPr algn="l">
              <a:defRPr sz="34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HERE TO EDIT SLIDE TITLE</a:t>
            </a:r>
            <a:br>
              <a:rPr lang="en-US" dirty="0" smtClean="0"/>
            </a:br>
            <a:r>
              <a:rPr lang="en-US" dirty="0" smtClean="0"/>
              <a:t>SECOND LINE IF NEEDED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929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 &amp; Photo-Withou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ntent_Slide_w_Logo_v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29435" y="6414965"/>
            <a:ext cx="2133600" cy="267188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41350" y="1863119"/>
            <a:ext cx="4114800" cy="420357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500"/>
            </a:lvl1pPr>
            <a:lvl2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200"/>
            </a:lvl2pPr>
            <a:lvl3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3pPr>
            <a:lvl4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4pPr>
            <a:lvl5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93430" y="128099"/>
            <a:ext cx="8769605" cy="1073516"/>
          </a:xfrm>
          <a:prstGeom prst="rect">
            <a:avLst/>
          </a:prstGeom>
          <a:ln>
            <a:noFill/>
          </a:ln>
        </p:spPr>
        <p:txBody>
          <a:bodyPr/>
          <a:lstStyle>
            <a:lvl1pPr algn="l">
              <a:defRPr sz="34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HERE TO EDIT SLIDE TITLE</a:t>
            </a:r>
            <a:br>
              <a:rPr lang="en-US" dirty="0" smtClean="0"/>
            </a:br>
            <a:r>
              <a:rPr lang="en-US" dirty="0" smtClean="0"/>
              <a:t>SECOND LINE IF NEEDED</a:t>
            </a:r>
            <a:endParaRPr lang="en-US" dirty="0"/>
          </a:p>
        </p:txBody>
      </p:sp>
      <p:sp>
        <p:nvSpPr>
          <p:cNvPr id="8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5052786" y="1863725"/>
            <a:ext cx="3629252" cy="42037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5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488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67" r:id="rId2"/>
    <p:sldLayoutId id="2147493457" r:id="rId3"/>
    <p:sldLayoutId id="2147493483" r:id="rId4"/>
    <p:sldLayoutId id="2147493484" r:id="rId5"/>
    <p:sldLayoutId id="2147493478" r:id="rId6"/>
    <p:sldLayoutId id="2147493470" r:id="rId7"/>
    <p:sldLayoutId id="2147493481" r:id="rId8"/>
    <p:sldLayoutId id="2147493482" r:id="rId9"/>
    <p:sldLayoutId id="2147493477" r:id="rId10"/>
    <p:sldLayoutId id="2147493471" r:id="rId11"/>
    <p:sldLayoutId id="2147493475" r:id="rId12"/>
    <p:sldLayoutId id="2147493474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3" Type="http://schemas.openxmlformats.org/officeDocument/2006/relationships/image" Target="../media/image21.jpg"/><Relationship Id="rId7" Type="http://schemas.openxmlformats.org/officeDocument/2006/relationships/image" Target="../media/image2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lhendey@urban.org" TargetMode="External"/><Relationship Id="rId2" Type="http://schemas.openxmlformats.org/officeDocument/2006/relationships/hyperlink" Target="https://www.surveymonkey.com/s/NNIPOct14RSVP" TargetMode="Externa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twitter.com/nniphq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NNIP Idea Showcase &amp; Network Update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May 22, 2014</a:t>
            </a:r>
          </a:p>
        </p:txBody>
      </p:sp>
    </p:spTree>
    <p:extLst>
      <p:ext uri="{BB962C8B-B14F-4D97-AF65-F5344CB8AC3E}">
        <p14:creationId xmlns:p14="http://schemas.microsoft.com/office/powerpoint/2010/main" val="3687684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Picture 1" descr="Create Publication | NNIP - Windows Internet Explor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33" t="23078" r="22815"/>
          <a:stretch/>
        </p:blipFill>
        <p:spPr>
          <a:xfrm>
            <a:off x="799691" y="408373"/>
            <a:ext cx="7383215" cy="5637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884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Selected Content In Progress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NNIP assessment  progressing</a:t>
            </a:r>
          </a:p>
          <a:p>
            <a:pPr lvl="1"/>
            <a:r>
              <a:rPr lang="en-US" dirty="0" smtClean="0"/>
              <a:t>100% site participation – thank you!</a:t>
            </a:r>
          </a:p>
          <a:p>
            <a:r>
              <a:rPr lang="en-US" dirty="0" smtClean="0"/>
              <a:t>New </a:t>
            </a:r>
            <a:r>
              <a:rPr lang="en-US" dirty="0"/>
              <a:t>Tech and Tools items</a:t>
            </a:r>
          </a:p>
          <a:p>
            <a:r>
              <a:rPr lang="en-US" dirty="0" smtClean="0"/>
              <a:t>Open Data paper and case studies (June)</a:t>
            </a:r>
          </a:p>
          <a:p>
            <a:r>
              <a:rPr lang="en-US" dirty="0"/>
              <a:t>Survey on data management practices (June)</a:t>
            </a:r>
          </a:p>
          <a:p>
            <a:r>
              <a:rPr lang="en-US" dirty="0" smtClean="0"/>
              <a:t>Evaluation and start-up guides</a:t>
            </a:r>
          </a:p>
          <a:p>
            <a:pPr lvl="1"/>
            <a:r>
              <a:rPr lang="en-US" dirty="0" smtClean="0"/>
              <a:t>Survey on organization finances this summer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26591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Thank you to our Showcase panelists!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67" y="2001994"/>
            <a:ext cx="1108604" cy="105317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991" y="3260159"/>
            <a:ext cx="1041166" cy="9891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264" y="4633718"/>
            <a:ext cx="1032940" cy="11559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21" y="3301210"/>
            <a:ext cx="1101950" cy="10468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213" y="1980478"/>
            <a:ext cx="936780" cy="105387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95299" y="2074279"/>
            <a:ext cx="19575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Bob </a:t>
            </a:r>
            <a:r>
              <a:rPr lang="en-US" dirty="0" err="1" smtClean="0"/>
              <a:t>Gradeck</a:t>
            </a:r>
            <a:endParaRPr lang="en-US" dirty="0" smtClean="0"/>
          </a:p>
          <a:p>
            <a:r>
              <a:rPr lang="en-US" dirty="0" smtClean="0"/>
              <a:t>Pittsburgh</a:t>
            </a:r>
          </a:p>
          <a:p>
            <a:r>
              <a:rPr lang="en-US" dirty="0" smtClean="0"/>
              <a:t>rmg44@pitt.edu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516812" y="3360992"/>
            <a:ext cx="234230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Jeff Matson</a:t>
            </a:r>
          </a:p>
          <a:p>
            <a:r>
              <a:rPr lang="en-US" dirty="0" smtClean="0"/>
              <a:t>Twin Cities</a:t>
            </a:r>
          </a:p>
          <a:p>
            <a:r>
              <a:rPr lang="en-US" dirty="0" smtClean="0"/>
              <a:t>jmatson.@umn.edu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67" y="4655234"/>
            <a:ext cx="1102659" cy="110265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032704" y="2082305"/>
            <a:ext cx="3036409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Aaron </a:t>
            </a:r>
            <a:r>
              <a:rPr lang="en-US" dirty="0" err="1" smtClean="0"/>
              <a:t>Schill</a:t>
            </a:r>
            <a:endParaRPr lang="en-US" dirty="0" smtClean="0"/>
          </a:p>
          <a:p>
            <a:r>
              <a:rPr lang="en-US" dirty="0" smtClean="0"/>
              <a:t>Columbus</a:t>
            </a:r>
          </a:p>
          <a:p>
            <a:r>
              <a:rPr lang="en-US" sz="1600" dirty="0" smtClean="0"/>
              <a:t>aschill@researchpartners.org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1454907" y="4734064"/>
            <a:ext cx="33586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Greg Sanders</a:t>
            </a:r>
          </a:p>
          <a:p>
            <a:r>
              <a:rPr lang="en-US" dirty="0" smtClean="0"/>
              <a:t>Chicago (Alumni)</a:t>
            </a:r>
          </a:p>
          <a:p>
            <a:r>
              <a:rPr lang="en-US" dirty="0" smtClean="0"/>
              <a:t>gregsanders101@gmail.com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082826" y="3307003"/>
            <a:ext cx="22605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Eleanor </a:t>
            </a:r>
            <a:r>
              <a:rPr lang="en-US" dirty="0" err="1" smtClean="0"/>
              <a:t>Tutt</a:t>
            </a:r>
            <a:endParaRPr lang="en-US" dirty="0" smtClean="0"/>
          </a:p>
          <a:p>
            <a:r>
              <a:rPr lang="en-US" dirty="0" smtClean="0"/>
              <a:t>St. Louis</a:t>
            </a:r>
          </a:p>
          <a:p>
            <a:r>
              <a:rPr lang="en-US" dirty="0" smtClean="0"/>
              <a:t>eleanor@risestl.org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059582" y="4750007"/>
            <a:ext cx="23070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Mingming</a:t>
            </a:r>
            <a:r>
              <a:rPr lang="en-US" dirty="0" smtClean="0"/>
              <a:t> Zhang</a:t>
            </a:r>
          </a:p>
          <a:p>
            <a:r>
              <a:rPr lang="en-US" dirty="0" smtClean="0"/>
              <a:t>Denver</a:t>
            </a:r>
          </a:p>
          <a:p>
            <a:r>
              <a:rPr lang="en-US" dirty="0" smtClean="0"/>
              <a:t>mzhang@piton.org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458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Webinar Schedule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287885"/>
              </p:ext>
            </p:extLst>
          </p:nvPr>
        </p:nvGraphicFramePr>
        <p:xfrm>
          <a:off x="751113" y="1999343"/>
          <a:ext cx="7228115" cy="33805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7955"/>
                <a:gridCol w="5550160"/>
              </a:tblGrid>
              <a:tr h="558903">
                <a:tc>
                  <a:txBody>
                    <a:bodyPr/>
                    <a:lstStyle/>
                    <a:p>
                      <a:r>
                        <a:rPr lang="en-US" dirty="0" smtClean="0"/>
                        <a:t>Date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Topic</a:t>
                      </a:r>
                      <a:endParaRPr lang="en-US" dirty="0"/>
                    </a:p>
                  </a:txBody>
                  <a:tcPr/>
                </a:tc>
              </a:tr>
              <a:tr h="586007">
                <a:tc>
                  <a:txBody>
                    <a:bodyPr/>
                    <a:lstStyle/>
                    <a:p>
                      <a:r>
                        <a:rPr lang="en-US" dirty="0" smtClean="0"/>
                        <a:t>June 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Community Profiles: Providence &amp; Pittsburgh</a:t>
                      </a:r>
                    </a:p>
                  </a:txBody>
                  <a:tcPr/>
                </a:tc>
              </a:tr>
              <a:tr h="558903">
                <a:tc>
                  <a:txBody>
                    <a:bodyPr/>
                    <a:lstStyle/>
                    <a:p>
                      <a:r>
                        <a:rPr lang="en-US" dirty="0" smtClean="0"/>
                        <a:t>July 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Community Health Assessment (tentative)</a:t>
                      </a:r>
                      <a:endParaRPr lang="en-US" dirty="0"/>
                    </a:p>
                  </a:txBody>
                  <a:tcPr/>
                </a:tc>
              </a:tr>
              <a:tr h="558903">
                <a:tc>
                  <a:txBody>
                    <a:bodyPr/>
                    <a:lstStyle/>
                    <a:p>
                      <a:r>
                        <a:rPr lang="en-US" dirty="0" smtClean="0"/>
                        <a:t>August 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NNIP Idea Showcase</a:t>
                      </a:r>
                      <a:r>
                        <a:rPr lang="en-US" baseline="0" dirty="0" smtClean="0"/>
                        <a:t> &amp; Network</a:t>
                      </a:r>
                      <a:r>
                        <a:rPr lang="en-US" dirty="0" smtClean="0"/>
                        <a:t> Update</a:t>
                      </a:r>
                      <a:endParaRPr lang="en-US" dirty="0"/>
                    </a:p>
                  </a:txBody>
                  <a:tcPr/>
                </a:tc>
              </a:tr>
              <a:tr h="558903">
                <a:tc>
                  <a:txBody>
                    <a:bodyPr/>
                    <a:lstStyle/>
                    <a:p>
                      <a:r>
                        <a:rPr lang="en-US" dirty="0" smtClean="0"/>
                        <a:t>December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Topic TBD – volunteers?</a:t>
                      </a:r>
                      <a:endParaRPr lang="en-US" dirty="0"/>
                    </a:p>
                  </a:txBody>
                  <a:tcPr/>
                </a:tc>
              </a:tr>
              <a:tr h="558903">
                <a:tc>
                  <a:txBody>
                    <a:bodyPr/>
                    <a:lstStyle/>
                    <a:p>
                      <a:r>
                        <a:rPr lang="en-US" dirty="0" smtClean="0"/>
                        <a:t>January 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NNIP Idea Showcase</a:t>
                      </a:r>
                      <a:r>
                        <a:rPr lang="en-US" baseline="0" dirty="0" smtClean="0"/>
                        <a:t> &amp; Network</a:t>
                      </a:r>
                      <a:r>
                        <a:rPr lang="en-US" dirty="0" smtClean="0"/>
                        <a:t> Update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3056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72274" y="1908372"/>
            <a:ext cx="7035799" cy="787545"/>
          </a:xfrm>
        </p:spPr>
        <p:txBody>
          <a:bodyPr/>
          <a:lstStyle/>
          <a:p>
            <a:r>
              <a:rPr lang="en-US" dirty="0" smtClean="0"/>
              <a:t>Send your ideas for other ways to stay in touch between meetings!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225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Urban Institute NNIP Staff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835"/>
          <a:stretch/>
        </p:blipFill>
        <p:spPr>
          <a:xfrm>
            <a:off x="755710" y="1872327"/>
            <a:ext cx="1053015" cy="121904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17331" y="2165015"/>
            <a:ext cx="14542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Kathy Pettit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371" y="3112451"/>
            <a:ext cx="844062" cy="126609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42019" y="3549891"/>
            <a:ext cx="20377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Maia </a:t>
            </a:r>
            <a:r>
              <a:rPr lang="en-US" dirty="0" err="1" smtClean="0"/>
              <a:t>Woluchem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912658" y="3515699"/>
            <a:ext cx="16866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Leah Hendey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114974" y="2167067"/>
            <a:ext cx="16482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Rob Pitingolo</a:t>
            </a:r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192636" y="5102669"/>
            <a:ext cx="14366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Kait</a:t>
            </a:r>
            <a:r>
              <a:rPr lang="en-US" dirty="0" smtClean="0"/>
              <a:t> </a:t>
            </a:r>
            <a:r>
              <a:rPr lang="en-US" dirty="0" err="1" smtClean="0"/>
              <a:t>Hildner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256" y="4497734"/>
            <a:ext cx="827922" cy="124188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940268" y="4733337"/>
            <a:ext cx="1603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Tom Kingsley</a:t>
            </a:r>
            <a:endParaRPr lang="en-US" dirty="0"/>
          </a:p>
        </p:txBody>
      </p:sp>
      <p:pic>
        <p:nvPicPr>
          <p:cNvPr id="1026" name="Picture 2" descr="Rob Pitingol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185" y="1793240"/>
            <a:ext cx="841248" cy="112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Users\LHendey\Desktop\0096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455"/>
          <a:stretch/>
        </p:blipFill>
        <p:spPr bwMode="auto">
          <a:xfrm>
            <a:off x="777398" y="3212756"/>
            <a:ext cx="989490" cy="1165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7571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Congratulations and thanks to Brianna – off to Senegal!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038" y="1915309"/>
            <a:ext cx="2162385" cy="216238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6071" y="1915309"/>
            <a:ext cx="4374889" cy="4059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584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Denver Partners Meeting Update</a:t>
            </a:r>
            <a:br>
              <a:rPr lang="en-US" dirty="0" smtClean="0"/>
            </a:br>
            <a:r>
              <a:rPr lang="en-US" dirty="0"/>
              <a:t>October 22-24</a:t>
            </a:r>
            <a:r>
              <a:rPr lang="en-US" baseline="30000" dirty="0"/>
              <a:t>th</a:t>
            </a:r>
            <a:r>
              <a:rPr lang="en-US" dirty="0"/>
              <a:t>, </a:t>
            </a:r>
            <a:r>
              <a:rPr lang="en-US" dirty="0" smtClean="0"/>
              <a:t>2014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Same as April’s - mixed format on first 2 days. Please RSVP!</a:t>
            </a:r>
          </a:p>
          <a:p>
            <a:pPr lvl="2"/>
            <a:r>
              <a:rPr lang="en-US" u="sng" dirty="0" smtClean="0">
                <a:hlinkClick r:id="rId2"/>
              </a:rPr>
              <a:t>https</a:t>
            </a:r>
            <a:r>
              <a:rPr lang="en-US" u="sng" dirty="0">
                <a:hlinkClick r:id="rId2"/>
              </a:rPr>
              <a:t>://www.surveymonkey.com/s/NNIPOct14RSVP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Possible pre-meeting workshops on 10/21 if there is enough interest</a:t>
            </a:r>
          </a:p>
          <a:p>
            <a:pPr lvl="1"/>
            <a:r>
              <a:rPr lang="en-US" dirty="0" smtClean="0"/>
              <a:t>See survey to google group and respond by </a:t>
            </a:r>
            <a:r>
              <a:rPr lang="en-US" u="sng" dirty="0" smtClean="0"/>
              <a:t>5/27</a:t>
            </a:r>
            <a:r>
              <a:rPr lang="en-US" dirty="0" smtClean="0"/>
              <a:t>!</a:t>
            </a:r>
          </a:p>
          <a:p>
            <a:r>
              <a:rPr lang="en-US" dirty="0" smtClean="0"/>
              <a:t>Send Leah ideas for plenary meeting sessions </a:t>
            </a:r>
            <a:r>
              <a:rPr lang="en-US" sz="2200" dirty="0" smtClean="0"/>
              <a:t>(</a:t>
            </a:r>
            <a:r>
              <a:rPr lang="en-US" sz="2200" dirty="0" smtClean="0">
                <a:hlinkClick r:id="rId3"/>
              </a:rPr>
              <a:t>lhendey@urban.org</a:t>
            </a:r>
            <a:r>
              <a:rPr lang="en-US" sz="2200" dirty="0" smtClean="0"/>
              <a:t>)</a:t>
            </a:r>
          </a:p>
          <a:p>
            <a:r>
              <a:rPr lang="en-US" dirty="0" smtClean="0"/>
              <a:t>Pittsburgh! Spring 2015.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708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41350" y="1863119"/>
            <a:ext cx="3603104" cy="4203573"/>
          </a:xfrm>
        </p:spPr>
        <p:txBody>
          <a:bodyPr/>
          <a:lstStyle/>
          <a:p>
            <a:r>
              <a:rPr lang="en-US" dirty="0" smtClean="0"/>
              <a:t>New logo </a:t>
            </a:r>
          </a:p>
          <a:p>
            <a:r>
              <a:rPr lang="en-US" dirty="0" smtClean="0"/>
              <a:t>New Partner Badge for your websites</a:t>
            </a:r>
          </a:p>
          <a:p>
            <a:r>
              <a:rPr lang="en-US" dirty="0" smtClean="0"/>
              <a:t>Website branding updated soon</a:t>
            </a:r>
          </a:p>
          <a:p>
            <a:r>
              <a:rPr lang="en-US" dirty="0" smtClean="0"/>
              <a:t>And…introducing </a:t>
            </a:r>
            <a:r>
              <a:rPr lang="en-US" dirty="0" smtClean="0">
                <a:hlinkClick r:id="rId2"/>
              </a:rPr>
              <a:t>@NNIPHQ</a:t>
            </a:r>
            <a:r>
              <a:rPr lang="en-US" dirty="0" smtClean="0"/>
              <a:t> with Rob as chief Tweeter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Communications Update</a:t>
            </a:r>
            <a:endParaRPr lang="en-US" dirty="0"/>
          </a:p>
        </p:txBody>
      </p:sp>
      <p:pic>
        <p:nvPicPr>
          <p:cNvPr id="9" name="Picture Placeholder 8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485" y="4435110"/>
            <a:ext cx="4315655" cy="1631582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485" y="1948720"/>
            <a:ext cx="4455861" cy="1603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496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Website Update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NEW – redesigned publications and activities forms!</a:t>
            </a:r>
          </a:p>
          <a:p>
            <a:r>
              <a:rPr lang="en-US" dirty="0" smtClean="0"/>
              <a:t>At minimum – each partner should update content every six months, but hoping sites will contribute more often.</a:t>
            </a:r>
          </a:p>
          <a:p>
            <a:r>
              <a:rPr lang="en-US" dirty="0" smtClean="0"/>
              <a:t>Revived tracking - new </a:t>
            </a:r>
            <a:r>
              <a:rPr lang="en-US" dirty="0"/>
              <a:t>report for UI/NNIP staff on who has uploaded content.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75577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My Dashboard | NNIP - Windows Internet Explorer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59" t="7415" r="22233"/>
          <a:stretch/>
        </p:blipFill>
        <p:spPr>
          <a:xfrm>
            <a:off x="861134" y="128099"/>
            <a:ext cx="7297443" cy="6533271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5752730" y="4838330"/>
            <a:ext cx="1065320" cy="275208"/>
          </a:xfrm>
          <a:prstGeom prst="ellipse">
            <a:avLst/>
          </a:prstGeom>
          <a:noFill/>
          <a:ln w="22225">
            <a:solidFill>
              <a:schemeClr val="tx2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816353" y="6029417"/>
            <a:ext cx="1065320" cy="275208"/>
          </a:xfrm>
          <a:prstGeom prst="ellipse">
            <a:avLst/>
          </a:prstGeom>
          <a:noFill/>
          <a:ln w="22225">
            <a:solidFill>
              <a:schemeClr val="tx2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92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Picture 1" descr="Create Publication | NNIP - Windows Internet Explorer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43" t="5342" r="23106"/>
          <a:stretch/>
        </p:blipFill>
        <p:spPr>
          <a:xfrm>
            <a:off x="1233996" y="128099"/>
            <a:ext cx="7022237" cy="659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081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Create Publication | NNIP - Windows Internet Explorer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36" t="5342" r="23106" b="5901"/>
          <a:stretch/>
        </p:blipFill>
        <p:spPr>
          <a:xfrm>
            <a:off x="809898" y="128099"/>
            <a:ext cx="7295415" cy="6450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968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NIP PPT Theme">
  <a:themeElements>
    <a:clrScheme name="NNIP Custom Palette">
      <a:dk1>
        <a:srgbClr val="000000"/>
      </a:dk1>
      <a:lt1>
        <a:sysClr val="window" lastClr="FFFFFF"/>
      </a:lt1>
      <a:dk2>
        <a:srgbClr val="273691"/>
      </a:dk2>
      <a:lt2>
        <a:srgbClr val="00B6DE"/>
      </a:lt2>
      <a:accent1>
        <a:srgbClr val="00B6DE"/>
      </a:accent1>
      <a:accent2>
        <a:srgbClr val="B5D334"/>
      </a:accent2>
      <a:accent3>
        <a:srgbClr val="BAE5F2"/>
      </a:accent3>
      <a:accent4>
        <a:srgbClr val="92278F"/>
      </a:accent4>
      <a:accent5>
        <a:srgbClr val="273691"/>
      </a:accent5>
      <a:accent6>
        <a:srgbClr val="FFFFFF"/>
      </a:accent6>
      <a:hlink>
        <a:srgbClr val="00B6DE"/>
      </a:hlink>
      <a:folHlink>
        <a:srgbClr val="273691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Props1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B6F2769-7194-4217-93D3-3AF3A4742282}">
  <ds:schemaRefs>
    <ds:schemaRef ds:uri="http://purl.org/dc/terms/"/>
    <ds:schemaRef ds:uri="http://purl.org/dc/elements/1.1/"/>
    <ds:schemaRef ds:uri="http://www.w3.org/XML/1998/namespace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http://schemas.microsoft.com/sharepoint/v3/field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2114</TotalTime>
  <Words>495</Words>
  <Application>Microsoft Office PowerPoint</Application>
  <PresentationFormat>On-screen Show (4:3)</PresentationFormat>
  <Paragraphs>102</Paragraphs>
  <Slides>14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NNIP PPT Theme</vt:lpstr>
      <vt:lpstr>NNIP Idea Showcase &amp; Network Update</vt:lpstr>
      <vt:lpstr>Urban Institute NNIP Staff</vt:lpstr>
      <vt:lpstr>Congratulations and thanks to Brianna – off to Senegal!</vt:lpstr>
      <vt:lpstr>Denver Partners Meeting Update October 22-24th, 2014 </vt:lpstr>
      <vt:lpstr>Communications Update</vt:lpstr>
      <vt:lpstr>Website Update</vt:lpstr>
      <vt:lpstr>PowerPoint Presentation</vt:lpstr>
      <vt:lpstr>PowerPoint Presentation</vt:lpstr>
      <vt:lpstr>PowerPoint Presentation</vt:lpstr>
      <vt:lpstr>PowerPoint Presentation</vt:lpstr>
      <vt:lpstr>Selected Content In Progress</vt:lpstr>
      <vt:lpstr>Thank you to our Showcase panelists!</vt:lpstr>
      <vt:lpstr>Webinar Schedule</vt:lpstr>
      <vt:lpstr>Send your ideas for other ways to stay in touch between meetings!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Pettit, Kathryn</cp:lastModifiedBy>
  <cp:revision>162</cp:revision>
  <dcterms:created xsi:type="dcterms:W3CDTF">2010-04-12T23:12:02Z</dcterms:created>
  <dcterms:modified xsi:type="dcterms:W3CDTF">2014-05-22T14:20:48Z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