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5"/>
  </p:notesMasterIdLst>
  <p:sldIdLst>
    <p:sldId id="256" r:id="rId5"/>
    <p:sldId id="291" r:id="rId6"/>
    <p:sldId id="279" r:id="rId7"/>
    <p:sldId id="281" r:id="rId8"/>
    <p:sldId id="300" r:id="rId9"/>
    <p:sldId id="299" r:id="rId10"/>
    <p:sldId id="287" r:id="rId11"/>
    <p:sldId id="294" r:id="rId12"/>
    <p:sldId id="288" r:id="rId13"/>
    <p:sldId id="262"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tit, Kathryn" initials="K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74532" autoAdjust="0"/>
  </p:normalViewPr>
  <p:slideViewPr>
    <p:cSldViewPr snapToGrid="0" snapToObjects="1">
      <p:cViewPr>
        <p:scale>
          <a:sx n="69" d="100"/>
          <a:sy n="69" d="100"/>
        </p:scale>
        <p:origin x="-1806" y="-156"/>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870913-B09A-4210-80A5-C9DE03B3D30B}" type="datetimeFigureOut">
              <a:rPr lang="en-US" smtClean="0"/>
              <a:t>4/16/2015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B69BFE-14B3-4640-8300-3FE75FA1B323}" type="slidenum">
              <a:rPr lang="en-US" smtClean="0"/>
              <a:t>‹#›</a:t>
            </a:fld>
            <a:endParaRPr lang="en-US" dirty="0"/>
          </a:p>
        </p:txBody>
      </p:sp>
    </p:spTree>
    <p:extLst>
      <p:ext uri="{BB962C8B-B14F-4D97-AF65-F5344CB8AC3E}">
        <p14:creationId xmlns:p14="http://schemas.microsoft.com/office/powerpoint/2010/main" val="140327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1</a:t>
            </a:fld>
            <a:endParaRPr lang="en-US" dirty="0"/>
          </a:p>
        </p:txBody>
      </p:sp>
    </p:spTree>
    <p:extLst>
      <p:ext uri="{BB962C8B-B14F-4D97-AF65-F5344CB8AC3E}">
        <p14:creationId xmlns:p14="http://schemas.microsoft.com/office/powerpoint/2010/main" val="196601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to other webinars in November, December…</a:t>
            </a:r>
          </a:p>
        </p:txBody>
      </p:sp>
      <p:sp>
        <p:nvSpPr>
          <p:cNvPr id="4" name="Slide Number Placeholder 3"/>
          <p:cNvSpPr>
            <a:spLocks noGrp="1"/>
          </p:cNvSpPr>
          <p:nvPr>
            <p:ph type="sldNum" sz="quarter" idx="10"/>
          </p:nvPr>
        </p:nvSpPr>
        <p:spPr/>
        <p:txBody>
          <a:bodyPr/>
          <a:lstStyle/>
          <a:p>
            <a:fld id="{30B69BFE-14B3-4640-8300-3FE75FA1B323}" type="slidenum">
              <a:rPr lang="en-US" smtClean="0"/>
              <a:t>10</a:t>
            </a:fld>
            <a:endParaRPr lang="en-US" dirty="0"/>
          </a:p>
        </p:txBody>
      </p:sp>
    </p:spTree>
    <p:extLst>
      <p:ext uri="{BB962C8B-B14F-4D97-AF65-F5344CB8AC3E}">
        <p14:creationId xmlns:p14="http://schemas.microsoft.com/office/powerpoint/2010/main" val="182398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Katya! Econ/Math</a:t>
            </a:r>
            <a:r>
              <a:rPr lang="en-US" baseline="0" dirty="0" smtClean="0"/>
              <a:t> major f</a:t>
            </a:r>
            <a:r>
              <a:rPr lang="en-US" dirty="0" smtClean="0"/>
              <a:t>rom Claremont</a:t>
            </a:r>
            <a:r>
              <a:rPr lang="en-US" baseline="0" dirty="0" smtClean="0"/>
              <a:t> McKenna – working on NeighborhoodInfo DC and NNIP teams</a:t>
            </a:r>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2</a:t>
            </a:fld>
            <a:endParaRPr lang="en-US" dirty="0"/>
          </a:p>
        </p:txBody>
      </p:sp>
    </p:spTree>
    <p:extLst>
      <p:ext uri="{BB962C8B-B14F-4D97-AF65-F5344CB8AC3E}">
        <p14:creationId xmlns:p14="http://schemas.microsoft.com/office/powerpoint/2010/main" val="179362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to </a:t>
            </a:r>
            <a:r>
              <a:rPr lang="en-US" dirty="0" smtClean="0"/>
              <a:t>University Center for Social and Urban Research at the University</a:t>
            </a:r>
            <a:r>
              <a:rPr lang="en-US" baseline="0" dirty="0" smtClean="0"/>
              <a:t> of Pittsburgh and the NNIP Executive Committee for all their help with the meeting planning!</a:t>
            </a:r>
          </a:p>
          <a:p>
            <a:endParaRPr lang="en-US" baseline="0" dirty="0" smtClean="0"/>
          </a:p>
          <a:p>
            <a:r>
              <a:rPr lang="en-US" baseline="0" dirty="0" smtClean="0"/>
              <a:t>The latest meeting agenda is on the NNIP website, we are excited to have a great set of sessions planned. If you have signed up for the Technology for Managers Pre-session you’ll be receiving a separate logistics note before the meeting with those details. </a:t>
            </a:r>
          </a:p>
          <a:p>
            <a:endParaRPr lang="en-US" baseline="0" dirty="0" smtClean="0"/>
          </a:p>
          <a:p>
            <a:r>
              <a:rPr lang="en-US" baseline="0" dirty="0" smtClean="0"/>
              <a:t>If you can’t attend the meeting please RSVP to attend the webcast! All sessions except for the </a:t>
            </a:r>
            <a:r>
              <a:rPr lang="en-US" baseline="0" dirty="0" err="1" smtClean="0"/>
              <a:t>NNIPCamp</a:t>
            </a:r>
            <a:r>
              <a:rPr lang="en-US" baseline="0" dirty="0" smtClean="0"/>
              <a:t> sessions will be webcast.  Please email us if you have any other questions.</a:t>
            </a:r>
          </a:p>
          <a:p>
            <a:endParaRPr lang="en-US" baseline="0" dirty="0" smtClean="0"/>
          </a:p>
        </p:txBody>
      </p:sp>
      <p:sp>
        <p:nvSpPr>
          <p:cNvPr id="4" name="Slide Number Placeholder 3"/>
          <p:cNvSpPr>
            <a:spLocks noGrp="1"/>
          </p:cNvSpPr>
          <p:nvPr>
            <p:ph type="sldNum" sz="quarter" idx="10"/>
          </p:nvPr>
        </p:nvSpPr>
        <p:spPr/>
        <p:txBody>
          <a:bodyPr/>
          <a:lstStyle/>
          <a:p>
            <a:fld id="{30B69BFE-14B3-4640-8300-3FE75FA1B323}" type="slidenum">
              <a:rPr lang="en-US" smtClean="0"/>
              <a:t>3</a:t>
            </a:fld>
            <a:endParaRPr lang="en-US" dirty="0"/>
          </a:p>
        </p:txBody>
      </p:sp>
    </p:spTree>
    <p:extLst>
      <p:ext uri="{BB962C8B-B14F-4D97-AF65-F5344CB8AC3E}">
        <p14:creationId xmlns:p14="http://schemas.microsoft.com/office/powerpoint/2010/main" val="218955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Reminders – </a:t>
            </a:r>
          </a:p>
          <a:p>
            <a:endParaRPr lang="en-US" dirty="0" smtClean="0"/>
          </a:p>
        </p:txBody>
      </p:sp>
      <p:sp>
        <p:nvSpPr>
          <p:cNvPr id="4" name="Slide Number Placeholder 3"/>
          <p:cNvSpPr>
            <a:spLocks noGrp="1"/>
          </p:cNvSpPr>
          <p:nvPr>
            <p:ph type="sldNum" sz="quarter" idx="10"/>
          </p:nvPr>
        </p:nvSpPr>
        <p:spPr/>
        <p:txBody>
          <a:bodyPr/>
          <a:lstStyle/>
          <a:p>
            <a:fld id="{30B69BFE-14B3-4640-8300-3FE75FA1B323}" type="slidenum">
              <a:rPr lang="en-US" smtClean="0"/>
              <a:t>4</a:t>
            </a:fld>
            <a:endParaRPr lang="en-US" dirty="0"/>
          </a:p>
        </p:txBody>
      </p:sp>
    </p:spTree>
    <p:extLst>
      <p:ext uri="{BB962C8B-B14F-4D97-AF65-F5344CB8AC3E}">
        <p14:creationId xmlns:p14="http://schemas.microsoft.com/office/powerpoint/2010/main" val="207439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a:t>
            </a:r>
            <a:r>
              <a:rPr lang="en-US" sz="1200" kern="1200" dirty="0" err="1" smtClean="0">
                <a:solidFill>
                  <a:schemeClr val="tx1"/>
                </a:solidFill>
                <a:effectLst/>
                <a:latin typeface="+mn-lt"/>
                <a:ea typeface="+mn-ea"/>
                <a:cs typeface="+mn-cs"/>
              </a:rPr>
              <a:t>NNIPchat</a:t>
            </a:r>
            <a:r>
              <a:rPr lang="en-US" sz="1200" kern="1200" smtClean="0">
                <a:solidFill>
                  <a:schemeClr val="tx1"/>
                </a:solidFill>
                <a:effectLst/>
                <a:latin typeface="+mn-lt"/>
                <a:ea typeface="+mn-ea"/>
                <a:cs typeface="+mn-cs"/>
              </a:rPr>
              <a:t> in the notes that Mike Schramm is hosting today (4/16) on “Vacant property data and neighborhood stabilization”</a:t>
            </a:r>
          </a:p>
          <a:p>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5</a:t>
            </a:fld>
            <a:endParaRPr lang="en-US" dirty="0"/>
          </a:p>
        </p:txBody>
      </p:sp>
    </p:spTree>
    <p:extLst>
      <p:ext uri="{BB962C8B-B14F-4D97-AF65-F5344CB8AC3E}">
        <p14:creationId xmlns:p14="http://schemas.microsoft.com/office/powerpoint/2010/main" val="134302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introduced the updated publications and activities forms for the NNIP website on the August Idea showcase. We will be “officially” checking the number of content ideas partners have added to the website on April 1 and October 1 but we will start sending out reminder emails monthly to you to encourage partners to upload content throughout the year (minimum of 4 items every 6 months) </a:t>
            </a:r>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6</a:t>
            </a:fld>
            <a:endParaRPr lang="en-US" dirty="0"/>
          </a:p>
        </p:txBody>
      </p:sp>
    </p:spTree>
    <p:extLst>
      <p:ext uri="{BB962C8B-B14F-4D97-AF65-F5344CB8AC3E}">
        <p14:creationId xmlns:p14="http://schemas.microsoft.com/office/powerpoint/2010/main" val="79886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0B69BFE-14B3-4640-8300-3FE75FA1B323}" type="slidenum">
              <a:rPr lang="en-US" smtClean="0"/>
              <a:t>7</a:t>
            </a:fld>
            <a:endParaRPr lang="en-US" dirty="0"/>
          </a:p>
        </p:txBody>
      </p:sp>
    </p:spTree>
    <p:extLst>
      <p:ext uri="{BB962C8B-B14F-4D97-AF65-F5344CB8AC3E}">
        <p14:creationId xmlns:p14="http://schemas.microsoft.com/office/powerpoint/2010/main" val="255360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8</a:t>
            </a:fld>
            <a:endParaRPr lang="en-US" dirty="0"/>
          </a:p>
        </p:txBody>
      </p:sp>
    </p:spTree>
    <p:extLst>
      <p:ext uri="{BB962C8B-B14F-4D97-AF65-F5344CB8AC3E}">
        <p14:creationId xmlns:p14="http://schemas.microsoft.com/office/powerpoint/2010/main" val="6597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know if anyone</a:t>
            </a:r>
            <a:r>
              <a:rPr lang="en-US" baseline="0" dirty="0" smtClean="0"/>
              <a:t> from your org is attending/presenting and we’ll compile lists.</a:t>
            </a:r>
          </a:p>
          <a:p>
            <a:endParaRPr lang="en-US" baseline="0" dirty="0" smtClean="0"/>
          </a:p>
        </p:txBody>
      </p:sp>
      <p:sp>
        <p:nvSpPr>
          <p:cNvPr id="4" name="Slide Number Placeholder 3"/>
          <p:cNvSpPr>
            <a:spLocks noGrp="1"/>
          </p:cNvSpPr>
          <p:nvPr>
            <p:ph type="sldNum" sz="quarter" idx="10"/>
          </p:nvPr>
        </p:nvSpPr>
        <p:spPr/>
        <p:txBody>
          <a:bodyPr/>
          <a:lstStyle/>
          <a:p>
            <a:fld id="{30B69BFE-14B3-4640-8300-3FE75FA1B323}" type="slidenum">
              <a:rPr lang="en-US" smtClean="0"/>
              <a:t>9</a:t>
            </a:fld>
            <a:endParaRPr lang="en-US" dirty="0"/>
          </a:p>
        </p:txBody>
      </p:sp>
    </p:spTree>
    <p:extLst>
      <p:ext uri="{BB962C8B-B14F-4D97-AF65-F5344CB8AC3E}">
        <p14:creationId xmlns:p14="http://schemas.microsoft.com/office/powerpoint/2010/main" val="3699872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7019" y="437861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nip@urban.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hyperlink" Target="http://www.neighborhoodindicators.org/library/catalog/nnip-partners-meeting-draft-agenda-may-201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ocs.google.com/forms/d/1mPwoLj8lVxRoWieOXcyczIZmkf5pbo4kh91_FBP5CiQ/viewform?usp=send_for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eighborhoodindicators.org/library/catalog/nnip-partner-badge-fil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nniphq"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neighborhoodindicators.org/activities/partner/nnip-launches-weekly-twitter-chat-open-all" TargetMode="External"/><Relationship Id="rId4" Type="http://schemas.openxmlformats.org/officeDocument/2006/relationships/hyperlink" Target="mailto:rmg44@pitt.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mailto:taryn.gress@case.edu" TargetMode="External"/><Relationship Id="rId7" Type="http://schemas.openxmlformats.org/officeDocument/2006/relationships/image" Target="../media/image15.jpg"/><Relationship Id="rId12"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mailto:ptatian@urban.org" TargetMode="External"/><Relationship Id="rId11" Type="http://schemas.openxmlformats.org/officeDocument/2006/relationships/hyperlink" Target="mailto:Clarissa.r.ozuna@uth.tmc.edu" TargetMode="External"/><Relationship Id="rId5" Type="http://schemas.openxmlformats.org/officeDocument/2006/relationships/hyperlink" Target="mailto:exa136@case.edu" TargetMode="External"/><Relationship Id="rId10" Type="http://schemas.openxmlformats.org/officeDocument/2006/relationships/image" Target="../media/image18.jpg"/><Relationship Id="rId4" Type="http://schemas.openxmlformats.org/officeDocument/2006/relationships/hyperlink" Target="mailto:vickim@datacenterresearch.org" TargetMode="External"/><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NNIP </a:t>
            </a:r>
            <a:r>
              <a:rPr lang="en-US" dirty="0"/>
              <a:t>Network Update and Idea </a:t>
            </a:r>
            <a:r>
              <a:rPr lang="en-US" dirty="0" smtClean="0"/>
              <a:t>Showcase</a:t>
            </a:r>
            <a:endParaRPr lang="en-US" dirty="0"/>
          </a:p>
        </p:txBody>
      </p:sp>
      <p:sp>
        <p:nvSpPr>
          <p:cNvPr id="7" name="Text Placeholder 6"/>
          <p:cNvSpPr>
            <a:spLocks noGrp="1"/>
          </p:cNvSpPr>
          <p:nvPr>
            <p:ph type="body" sz="quarter" idx="10"/>
          </p:nvPr>
        </p:nvSpPr>
        <p:spPr/>
        <p:txBody>
          <a:bodyPr/>
          <a:lstStyle/>
          <a:p>
            <a:r>
              <a:rPr lang="en-US" dirty="0" smtClean="0"/>
              <a:t>April 16, 2015</a:t>
            </a:r>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2274" y="1579418"/>
            <a:ext cx="7035799" cy="1116499"/>
          </a:xfrm>
        </p:spPr>
        <p:txBody>
          <a:bodyPr/>
          <a:lstStyle/>
          <a:p>
            <a:r>
              <a:rPr lang="en-US" dirty="0" smtClean="0"/>
              <a:t>Send your ideas for other ways to stay in touch between meetings!</a:t>
            </a:r>
            <a:br>
              <a:rPr lang="en-US" dirty="0" smtClean="0"/>
            </a:br>
            <a:r>
              <a:rPr lang="en-US" dirty="0" smtClean="0">
                <a:hlinkClick r:id="rId3"/>
              </a:rPr>
              <a:t>nnip@urban.org</a:t>
            </a:r>
            <a:r>
              <a:rPr lang="en-US" dirty="0" smtClean="0"/>
              <a:t> </a:t>
            </a:r>
            <a:br>
              <a:rPr lang="en-US" dirty="0" smtClean="0"/>
            </a:br>
            <a:r>
              <a:rPr lang="en-US" dirty="0"/>
              <a:t/>
            </a:r>
            <a:br>
              <a:rPr lang="en-US" dirty="0"/>
            </a:br>
            <a:endParaRPr lang="en-US" dirty="0"/>
          </a:p>
        </p:txBody>
      </p:sp>
    </p:spTree>
    <p:extLst>
      <p:ext uri="{BB962C8B-B14F-4D97-AF65-F5344CB8AC3E}">
        <p14:creationId xmlns:p14="http://schemas.microsoft.com/office/powerpoint/2010/main" val="383622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Institute NNIP Staff</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835"/>
          <a:stretch/>
        </p:blipFill>
        <p:spPr>
          <a:xfrm>
            <a:off x="777398" y="1821360"/>
            <a:ext cx="989489" cy="1145507"/>
          </a:xfrm>
          <a:prstGeom prst="rect">
            <a:avLst/>
          </a:prstGeom>
        </p:spPr>
      </p:pic>
      <p:sp>
        <p:nvSpPr>
          <p:cNvPr id="4" name="TextBox 3"/>
          <p:cNvSpPr txBox="1"/>
          <p:nvPr/>
        </p:nvSpPr>
        <p:spPr>
          <a:xfrm>
            <a:off x="1912658" y="2186632"/>
            <a:ext cx="1454244" cy="369332"/>
          </a:xfrm>
          <a:prstGeom prst="rect">
            <a:avLst/>
          </a:prstGeom>
          <a:noFill/>
        </p:spPr>
        <p:txBody>
          <a:bodyPr wrap="none" rtlCol="0">
            <a:spAutoFit/>
          </a:bodyPr>
          <a:lstStyle/>
          <a:p>
            <a:r>
              <a:rPr lang="en-US" dirty="0" smtClean="0"/>
              <a:t>Kathy Pettit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517" y="2966867"/>
            <a:ext cx="930562" cy="1395845"/>
          </a:xfrm>
          <a:prstGeom prst="rect">
            <a:avLst/>
          </a:prstGeom>
        </p:spPr>
      </p:pic>
      <p:sp>
        <p:nvSpPr>
          <p:cNvPr id="6" name="TextBox 5"/>
          <p:cNvSpPr txBox="1"/>
          <p:nvPr/>
        </p:nvSpPr>
        <p:spPr>
          <a:xfrm>
            <a:off x="6352582" y="3515699"/>
            <a:ext cx="2037737" cy="369332"/>
          </a:xfrm>
          <a:prstGeom prst="rect">
            <a:avLst/>
          </a:prstGeom>
          <a:noFill/>
        </p:spPr>
        <p:txBody>
          <a:bodyPr wrap="none" rtlCol="0">
            <a:spAutoFit/>
          </a:bodyPr>
          <a:lstStyle/>
          <a:p>
            <a:r>
              <a:rPr lang="en-US" dirty="0" smtClean="0"/>
              <a:t>Maia Woluchem</a:t>
            </a:r>
          </a:p>
        </p:txBody>
      </p:sp>
      <p:sp>
        <p:nvSpPr>
          <p:cNvPr id="8" name="TextBox 7"/>
          <p:cNvSpPr txBox="1"/>
          <p:nvPr/>
        </p:nvSpPr>
        <p:spPr>
          <a:xfrm>
            <a:off x="1912658" y="3515699"/>
            <a:ext cx="1686680" cy="369332"/>
          </a:xfrm>
          <a:prstGeom prst="rect">
            <a:avLst/>
          </a:prstGeom>
          <a:noFill/>
        </p:spPr>
        <p:txBody>
          <a:bodyPr wrap="none" rtlCol="0">
            <a:spAutoFit/>
          </a:bodyPr>
          <a:lstStyle/>
          <a:p>
            <a:r>
              <a:rPr lang="en-US" dirty="0" smtClean="0"/>
              <a:t>Leah Hendey</a:t>
            </a:r>
          </a:p>
        </p:txBody>
      </p:sp>
      <p:sp>
        <p:nvSpPr>
          <p:cNvPr id="9" name="TextBox 8"/>
          <p:cNvSpPr txBox="1"/>
          <p:nvPr/>
        </p:nvSpPr>
        <p:spPr>
          <a:xfrm>
            <a:off x="6352582" y="2053585"/>
            <a:ext cx="1648208" cy="369332"/>
          </a:xfrm>
          <a:prstGeom prst="rect">
            <a:avLst/>
          </a:prstGeom>
          <a:noFill/>
        </p:spPr>
        <p:txBody>
          <a:bodyPr wrap="none" rtlCol="0">
            <a:spAutoFit/>
          </a:bodyPr>
          <a:lstStyle/>
          <a:p>
            <a:r>
              <a:rPr lang="en-US" dirty="0" smtClean="0"/>
              <a:t>Rob Pitingolo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398" y="4389874"/>
            <a:ext cx="989489" cy="1484235"/>
          </a:xfrm>
          <a:prstGeom prst="rect">
            <a:avLst/>
          </a:prstGeom>
        </p:spPr>
      </p:pic>
      <p:sp>
        <p:nvSpPr>
          <p:cNvPr id="13" name="TextBox 12"/>
          <p:cNvSpPr txBox="1"/>
          <p:nvPr/>
        </p:nvSpPr>
        <p:spPr>
          <a:xfrm>
            <a:off x="1865728" y="5003609"/>
            <a:ext cx="1603324" cy="369332"/>
          </a:xfrm>
          <a:prstGeom prst="rect">
            <a:avLst/>
          </a:prstGeom>
          <a:noFill/>
        </p:spPr>
        <p:txBody>
          <a:bodyPr wrap="none" rtlCol="0">
            <a:spAutoFit/>
          </a:bodyPr>
          <a:lstStyle/>
          <a:p>
            <a:r>
              <a:rPr lang="en-US" dirty="0" smtClean="0"/>
              <a:t>Tom Kingsley</a:t>
            </a:r>
            <a:endParaRPr lang="en-US" dirty="0"/>
          </a:p>
        </p:txBody>
      </p:sp>
      <p:pic>
        <p:nvPicPr>
          <p:cNvPr id="1026" name="Picture 2" descr="Rob Pitingo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517" y="1617875"/>
            <a:ext cx="930562" cy="1240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LHendey\Desktop\0096.jpg"/>
          <p:cNvPicPr>
            <a:picLocks noChangeAspect="1" noChangeArrowheads="1"/>
          </p:cNvPicPr>
          <p:nvPr/>
        </p:nvPicPr>
        <p:blipFill rotWithShape="1">
          <a:blip r:embed="rId7">
            <a:extLst>
              <a:ext uri="{28A0092B-C50C-407E-A947-70E740481C1C}">
                <a14:useLocalDpi xmlns:a14="http://schemas.microsoft.com/office/drawing/2010/main" val="0"/>
              </a:ext>
            </a:extLst>
          </a:blip>
          <a:srcRect b="21455"/>
          <a:stretch/>
        </p:blipFill>
        <p:spPr bwMode="auto">
          <a:xfrm>
            <a:off x="777398" y="3105763"/>
            <a:ext cx="989489" cy="1189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8517" y="4389874"/>
            <a:ext cx="926560" cy="1371308"/>
          </a:xfrm>
          <a:prstGeom prst="rect">
            <a:avLst/>
          </a:prstGeom>
        </p:spPr>
      </p:pic>
      <p:sp>
        <p:nvSpPr>
          <p:cNvPr id="15" name="TextBox 14"/>
          <p:cNvSpPr txBox="1"/>
          <p:nvPr/>
        </p:nvSpPr>
        <p:spPr>
          <a:xfrm>
            <a:off x="6352582" y="4947325"/>
            <a:ext cx="2512962" cy="369332"/>
          </a:xfrm>
          <a:prstGeom prst="rect">
            <a:avLst/>
          </a:prstGeom>
          <a:noFill/>
        </p:spPr>
        <p:txBody>
          <a:bodyPr wrap="square" rtlCol="0">
            <a:spAutoFit/>
          </a:bodyPr>
          <a:lstStyle/>
          <a:p>
            <a:r>
              <a:rPr lang="en-US" dirty="0" smtClean="0"/>
              <a:t>Katya Abazajian</a:t>
            </a:r>
          </a:p>
        </p:txBody>
      </p:sp>
    </p:spTree>
    <p:extLst>
      <p:ext uri="{BB962C8B-B14F-4D97-AF65-F5344CB8AC3E}">
        <p14:creationId xmlns:p14="http://schemas.microsoft.com/office/powerpoint/2010/main" val="4197571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429" y="128099"/>
            <a:ext cx="7814497" cy="1060258"/>
          </a:xfrm>
        </p:spPr>
        <p:txBody>
          <a:bodyPr/>
          <a:lstStyle/>
          <a:p>
            <a:r>
              <a:rPr lang="en-US" dirty="0" smtClean="0"/>
              <a:t>UPDATE: Pittsburgh Partners Meeting May 6-8</a:t>
            </a:r>
            <a:r>
              <a:rPr lang="en-US" baseline="30000" dirty="0" smtClean="0"/>
              <a:t>th</a:t>
            </a:r>
            <a:r>
              <a:rPr lang="en-US" dirty="0"/>
              <a:t/>
            </a:r>
            <a:br>
              <a:rPr lang="en-US" dirty="0"/>
            </a:br>
            <a:endParaRPr lang="en-US" dirty="0"/>
          </a:p>
        </p:txBody>
      </p:sp>
      <p:sp>
        <p:nvSpPr>
          <p:cNvPr id="4" name="Content Placeholder 3"/>
          <p:cNvSpPr>
            <a:spLocks noGrp="1"/>
          </p:cNvSpPr>
          <p:nvPr>
            <p:ph idx="1"/>
          </p:nvPr>
        </p:nvSpPr>
        <p:spPr/>
        <p:txBody>
          <a:bodyPr/>
          <a:lstStyle/>
          <a:p>
            <a:r>
              <a:rPr lang="en-US" dirty="0" smtClean="0"/>
              <a:t>Thanks to UCSUR and the Exec. Committee for all their help! </a:t>
            </a:r>
          </a:p>
          <a:p>
            <a:r>
              <a:rPr lang="en-US" dirty="0" smtClean="0">
                <a:hlinkClick r:id="rId3"/>
              </a:rPr>
              <a:t>Meeting Agenda </a:t>
            </a:r>
            <a:r>
              <a:rPr lang="en-US" dirty="0" smtClean="0"/>
              <a:t>on the NNIP website</a:t>
            </a:r>
          </a:p>
          <a:p>
            <a:r>
              <a:rPr lang="en-US" dirty="0" smtClean="0"/>
              <a:t>If you are not able to attend the meeting – RSVP to attend the webcast:</a:t>
            </a:r>
          </a:p>
          <a:p>
            <a:pPr marL="0" indent="0">
              <a:buNone/>
            </a:pPr>
            <a:r>
              <a:rPr lang="en-US" dirty="0">
                <a:hlinkClick r:id="rId4"/>
              </a:rPr>
              <a:t>https://docs.google.com/forms/d/1mPwoLj8lVxRoWieOXcyczIZmkf5pbo4kh91_FBP5CiQ/viewform?usp=send_form</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28708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1349" y="1863120"/>
            <a:ext cx="7671377" cy="4052772"/>
          </a:xfrm>
          <a:noFill/>
        </p:spPr>
        <p:txBody>
          <a:bodyPr/>
          <a:lstStyle/>
          <a:p>
            <a:r>
              <a:rPr lang="en-US" dirty="0" smtClean="0"/>
              <a:t>Please post that you are a NNIP               member &amp; the </a:t>
            </a:r>
            <a:r>
              <a:rPr lang="en-US" dirty="0">
                <a:hlinkClick r:id="rId3"/>
              </a:rPr>
              <a:t>P</a:t>
            </a:r>
            <a:r>
              <a:rPr lang="en-US" dirty="0" smtClean="0">
                <a:hlinkClick r:id="rId3"/>
              </a:rPr>
              <a:t>artner Badge </a:t>
            </a:r>
            <a:r>
              <a:rPr lang="en-US" dirty="0" smtClean="0"/>
              <a:t>on your website.</a:t>
            </a:r>
          </a:p>
          <a:p>
            <a:endParaRPr lang="en-US" dirty="0" smtClean="0"/>
          </a:p>
          <a:p>
            <a:endParaRPr lang="en-US" dirty="0" smtClean="0"/>
          </a:p>
          <a:p>
            <a:r>
              <a:rPr lang="en-US" dirty="0" smtClean="0"/>
              <a:t>Promote NNIP in your presentations! </a:t>
            </a:r>
          </a:p>
          <a:p>
            <a:endParaRPr lang="en-US" dirty="0" smtClean="0"/>
          </a:p>
          <a:p>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dirty="0" smtClean="0"/>
              <a:t>Communications Reminders</a:t>
            </a:r>
            <a:endParaRPr lang="en-US" dirty="0"/>
          </a:p>
        </p:txBody>
      </p:sp>
      <p:pic>
        <p:nvPicPr>
          <p:cNvPr id="7"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3282697" y="2980088"/>
            <a:ext cx="2024421" cy="765355"/>
          </a:xfrm>
        </p:spPr>
      </p:pic>
    </p:spTree>
    <p:extLst>
      <p:ext uri="{BB962C8B-B14F-4D97-AF65-F5344CB8AC3E}">
        <p14:creationId xmlns:p14="http://schemas.microsoft.com/office/powerpoint/2010/main" val="3861496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NNIP &amp; Twitter</a:t>
            </a:r>
            <a:endParaRPr lang="en-US" dirty="0"/>
          </a:p>
        </p:txBody>
      </p:sp>
      <p:sp>
        <p:nvSpPr>
          <p:cNvPr id="6" name="Content Placeholder 5"/>
          <p:cNvSpPr>
            <a:spLocks noGrp="1"/>
          </p:cNvSpPr>
          <p:nvPr>
            <p:ph idx="1"/>
          </p:nvPr>
        </p:nvSpPr>
        <p:spPr/>
        <p:txBody>
          <a:bodyPr/>
          <a:lstStyle/>
          <a:p>
            <a:r>
              <a:rPr lang="en-US" dirty="0"/>
              <a:t>Follow </a:t>
            </a:r>
            <a:r>
              <a:rPr lang="en-US" dirty="0">
                <a:hlinkClick r:id="rId3"/>
              </a:rPr>
              <a:t>@NNIPHQ</a:t>
            </a:r>
            <a:r>
              <a:rPr lang="en-US" dirty="0"/>
              <a:t> and use #NNIP for your own NNIP-related tweets</a:t>
            </a:r>
          </a:p>
          <a:p>
            <a:r>
              <a:rPr lang="en-US" dirty="0" smtClean="0"/>
              <a:t>Check out the #</a:t>
            </a:r>
            <a:r>
              <a:rPr lang="en-US" dirty="0" err="1" smtClean="0"/>
              <a:t>NNIPChat</a:t>
            </a:r>
            <a:r>
              <a:rPr lang="en-US" dirty="0" smtClean="0"/>
              <a:t> every Thursday at 4 pm EDT.  Topics change each week.  </a:t>
            </a:r>
          </a:p>
          <a:p>
            <a:r>
              <a:rPr lang="en-US" dirty="0" smtClean="0"/>
              <a:t>Volunteer to host!  Email Bob </a:t>
            </a:r>
            <a:r>
              <a:rPr lang="en-US" dirty="0"/>
              <a:t>Gradeck (</a:t>
            </a:r>
            <a:r>
              <a:rPr lang="en-US" dirty="0" smtClean="0">
                <a:hlinkClick r:id="rId4"/>
              </a:rPr>
              <a:t>rmg44@pitt.edu</a:t>
            </a:r>
            <a:r>
              <a:rPr lang="en-US" dirty="0" smtClean="0"/>
              <a:t>) </a:t>
            </a:r>
          </a:p>
          <a:p>
            <a:r>
              <a:rPr lang="en-US" dirty="0" smtClean="0"/>
              <a:t>View </a:t>
            </a:r>
            <a:r>
              <a:rPr lang="en-US" dirty="0" smtClean="0">
                <a:hlinkClick r:id="rId5"/>
              </a:rPr>
              <a:t>Storify</a:t>
            </a:r>
            <a:r>
              <a:rPr lang="en-US" dirty="0" smtClean="0"/>
              <a:t> for previous chats.</a:t>
            </a:r>
            <a:endParaRPr lang="en-US" dirty="0"/>
          </a:p>
        </p:txBody>
      </p:sp>
    </p:spTree>
    <p:extLst>
      <p:ext uri="{BB962C8B-B14F-4D97-AF65-F5344CB8AC3E}">
        <p14:creationId xmlns:p14="http://schemas.microsoft.com/office/powerpoint/2010/main" val="84674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Partner Responsibility: </a:t>
            </a:r>
            <a:br>
              <a:rPr lang="en-US" dirty="0" smtClean="0"/>
            </a:br>
            <a:r>
              <a:rPr lang="en-US" dirty="0" smtClean="0"/>
              <a:t>Post </a:t>
            </a:r>
            <a:r>
              <a:rPr lang="en-US" dirty="0"/>
              <a:t>content to the NNIP website!</a:t>
            </a:r>
            <a:br>
              <a:rPr lang="en-US" dirty="0"/>
            </a:br>
            <a:endParaRPr lang="en-US" dirty="0"/>
          </a:p>
        </p:txBody>
      </p:sp>
      <p:sp>
        <p:nvSpPr>
          <p:cNvPr id="5" name="Content Placeholder 4"/>
          <p:cNvSpPr>
            <a:spLocks noGrp="1"/>
          </p:cNvSpPr>
          <p:nvPr>
            <p:ph idx="1"/>
          </p:nvPr>
        </p:nvSpPr>
        <p:spPr/>
        <p:txBody>
          <a:bodyPr/>
          <a:lstStyle/>
          <a:p>
            <a:r>
              <a:rPr lang="en-US" dirty="0" smtClean="0"/>
              <a:t>Minimum of </a:t>
            </a:r>
            <a:r>
              <a:rPr lang="en-US" b="1" dirty="0" smtClean="0"/>
              <a:t>4 items </a:t>
            </a:r>
            <a:r>
              <a:rPr lang="en-US" dirty="0" smtClean="0"/>
              <a:t>– every 6 months:</a:t>
            </a:r>
          </a:p>
          <a:p>
            <a:r>
              <a:rPr lang="en-US" dirty="0" smtClean="0"/>
              <a:t>Congrats to Detroit, San Antonio, Dallas, Portland, and Pinellas County for going above and beyond!</a:t>
            </a:r>
          </a:p>
          <a:p>
            <a:r>
              <a:rPr lang="en-US" dirty="0" smtClean="0"/>
              <a:t>And to Seattle, Providence and Cleveland for hitting the target!</a:t>
            </a:r>
          </a:p>
          <a:p>
            <a:r>
              <a:rPr lang="en-US" dirty="0" smtClean="0"/>
              <a:t>7 more were able to add 1-3 items.</a:t>
            </a:r>
          </a:p>
          <a:p>
            <a:r>
              <a:rPr lang="en-US" dirty="0" smtClean="0"/>
              <a:t>We’ll continue to send monthly reminders. </a:t>
            </a:r>
            <a:endParaRPr lang="en-US" dirty="0"/>
          </a:p>
        </p:txBody>
      </p:sp>
    </p:spTree>
    <p:extLst>
      <p:ext uri="{BB962C8B-B14F-4D97-AF65-F5344CB8AC3E}">
        <p14:creationId xmlns:p14="http://schemas.microsoft.com/office/powerpoint/2010/main" val="58007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a:t>
            </a:r>
            <a:endParaRPr lang="en-US" dirty="0"/>
          </a:p>
        </p:txBody>
      </p:sp>
      <p:sp>
        <p:nvSpPr>
          <p:cNvPr id="4" name="Content Placeholder 3"/>
          <p:cNvSpPr>
            <a:spLocks noGrp="1"/>
          </p:cNvSpPr>
          <p:nvPr>
            <p:ph idx="1"/>
          </p:nvPr>
        </p:nvSpPr>
        <p:spPr>
          <a:xfrm>
            <a:off x="641350" y="1593273"/>
            <a:ext cx="7760188" cy="4473420"/>
          </a:xfrm>
        </p:spPr>
        <p:txBody>
          <a:bodyPr/>
          <a:lstStyle/>
          <a:p>
            <a:r>
              <a:rPr lang="en-US" dirty="0" smtClean="0"/>
              <a:t>Recent: </a:t>
            </a:r>
          </a:p>
          <a:p>
            <a:pPr lvl="1"/>
            <a:r>
              <a:rPr lang="en-US" dirty="0" smtClean="0"/>
              <a:t>Case Study: NOLA Index </a:t>
            </a:r>
          </a:p>
          <a:p>
            <a:pPr lvl="1"/>
            <a:r>
              <a:rPr lang="en-US" dirty="0" smtClean="0"/>
              <a:t>Guide: Performance Management </a:t>
            </a:r>
            <a:endParaRPr lang="en-US" dirty="0"/>
          </a:p>
          <a:p>
            <a:r>
              <a:rPr lang="en-US" dirty="0" smtClean="0"/>
              <a:t>Coming Soon: </a:t>
            </a:r>
          </a:p>
          <a:p>
            <a:pPr lvl="1"/>
            <a:r>
              <a:rPr lang="en-US" dirty="0" smtClean="0"/>
              <a:t>Online Guide: </a:t>
            </a:r>
            <a:r>
              <a:rPr lang="en-US" dirty="0"/>
              <a:t>Help Desk </a:t>
            </a:r>
            <a:r>
              <a:rPr lang="en-US" dirty="0" smtClean="0"/>
              <a:t>(from Survey)</a:t>
            </a:r>
            <a:endParaRPr lang="en-US" dirty="0"/>
          </a:p>
          <a:p>
            <a:pPr lvl="1"/>
            <a:r>
              <a:rPr lang="en-US" dirty="0" smtClean="0"/>
              <a:t>Brief: NNIP Finance Survey</a:t>
            </a:r>
          </a:p>
          <a:p>
            <a:pPr lvl="1"/>
            <a:r>
              <a:rPr lang="en-US" dirty="0" smtClean="0"/>
              <a:t>Case Study: NNIP Involvement with Federal Place-based Initiatives</a:t>
            </a:r>
            <a:endParaRPr lang="en-US" sz="2200" dirty="0" smtClean="0"/>
          </a:p>
          <a:p>
            <a:endParaRPr lang="en-US" sz="2200" dirty="0" smtClean="0"/>
          </a:p>
        </p:txBody>
      </p:sp>
    </p:spTree>
    <p:extLst>
      <p:ext uri="{BB962C8B-B14F-4D97-AF65-F5344CB8AC3E}">
        <p14:creationId xmlns:p14="http://schemas.microsoft.com/office/powerpoint/2010/main" val="2926591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Thank you to our Showcase panelists!</a:t>
            </a:r>
            <a:endParaRPr lang="en-US" dirty="0"/>
          </a:p>
        </p:txBody>
      </p:sp>
      <p:sp>
        <p:nvSpPr>
          <p:cNvPr id="8" name="TextBox 7"/>
          <p:cNvSpPr txBox="1"/>
          <p:nvPr/>
        </p:nvSpPr>
        <p:spPr>
          <a:xfrm>
            <a:off x="1406653" y="3413746"/>
            <a:ext cx="2915965" cy="1154162"/>
          </a:xfrm>
          <a:prstGeom prst="rect">
            <a:avLst/>
          </a:prstGeom>
          <a:noFill/>
        </p:spPr>
        <p:txBody>
          <a:bodyPr wrap="square" rtlCol="0">
            <a:spAutoFit/>
          </a:bodyPr>
          <a:lstStyle/>
          <a:p>
            <a:r>
              <a:rPr lang="en-US" sz="1700" dirty="0" smtClean="0"/>
              <a:t>Taryn </a:t>
            </a:r>
            <a:r>
              <a:rPr lang="en-US" sz="1700" dirty="0" err="1" smtClean="0"/>
              <a:t>Gress</a:t>
            </a:r>
            <a:endParaRPr lang="en-US" sz="1700" dirty="0" smtClean="0"/>
          </a:p>
          <a:p>
            <a:r>
              <a:rPr lang="en-US" sz="1700" dirty="0" smtClean="0"/>
              <a:t>Cleveland</a:t>
            </a:r>
            <a:endParaRPr lang="en-US" sz="1700" dirty="0" smtClean="0"/>
          </a:p>
          <a:p>
            <a:r>
              <a:rPr lang="en-US" sz="1700" dirty="0" smtClean="0">
                <a:hlinkClick r:id="rId3"/>
              </a:rPr>
              <a:t>taryn.gress@case.edu</a:t>
            </a:r>
            <a:endParaRPr lang="en-US" sz="1700" dirty="0" smtClean="0"/>
          </a:p>
          <a:p>
            <a:endParaRPr lang="en-US" dirty="0"/>
          </a:p>
        </p:txBody>
      </p:sp>
      <p:sp>
        <p:nvSpPr>
          <p:cNvPr id="9" name="TextBox 8"/>
          <p:cNvSpPr txBox="1"/>
          <p:nvPr/>
        </p:nvSpPr>
        <p:spPr>
          <a:xfrm>
            <a:off x="5271909" y="3412442"/>
            <a:ext cx="3872091" cy="923330"/>
          </a:xfrm>
          <a:prstGeom prst="rect">
            <a:avLst/>
          </a:prstGeom>
          <a:noFill/>
        </p:spPr>
        <p:txBody>
          <a:bodyPr wrap="square" rtlCol="0">
            <a:spAutoFit/>
          </a:bodyPr>
          <a:lstStyle/>
          <a:p>
            <a:r>
              <a:rPr lang="en-US" dirty="0" smtClean="0"/>
              <a:t>Vicki Mack</a:t>
            </a:r>
            <a:endParaRPr lang="en-US" dirty="0" smtClean="0"/>
          </a:p>
          <a:p>
            <a:r>
              <a:rPr lang="en-US" dirty="0" smtClean="0"/>
              <a:t>New Orleans</a:t>
            </a:r>
            <a:endParaRPr lang="en-US" dirty="0" smtClean="0"/>
          </a:p>
          <a:p>
            <a:r>
              <a:rPr lang="en-US" dirty="0" smtClean="0">
                <a:hlinkClick r:id="rId4"/>
              </a:rPr>
              <a:t>vickim@datacenterresearch.org</a:t>
            </a:r>
            <a:endParaRPr lang="en-US" dirty="0" smtClean="0"/>
          </a:p>
        </p:txBody>
      </p:sp>
      <p:sp>
        <p:nvSpPr>
          <p:cNvPr id="11" name="TextBox 10"/>
          <p:cNvSpPr txBox="1"/>
          <p:nvPr/>
        </p:nvSpPr>
        <p:spPr>
          <a:xfrm>
            <a:off x="5383759" y="1946959"/>
            <a:ext cx="2249334" cy="923330"/>
          </a:xfrm>
          <a:prstGeom prst="rect">
            <a:avLst/>
          </a:prstGeom>
          <a:noFill/>
        </p:spPr>
        <p:txBody>
          <a:bodyPr wrap="none" rtlCol="0">
            <a:spAutoFit/>
          </a:bodyPr>
          <a:lstStyle/>
          <a:p>
            <a:r>
              <a:rPr lang="en-US" dirty="0" smtClean="0"/>
              <a:t>Beth Anthony</a:t>
            </a:r>
            <a:endParaRPr lang="en-US" dirty="0" smtClean="0"/>
          </a:p>
          <a:p>
            <a:r>
              <a:rPr lang="en-US" dirty="0" smtClean="0"/>
              <a:t>Cleveland</a:t>
            </a:r>
            <a:endParaRPr lang="en-US" dirty="0" smtClean="0"/>
          </a:p>
          <a:p>
            <a:r>
              <a:rPr lang="en-US" dirty="0" smtClean="0">
                <a:hlinkClick r:id="rId5"/>
              </a:rPr>
              <a:t>exa136@case.edu</a:t>
            </a:r>
            <a:endParaRPr lang="en-US" dirty="0" smtClean="0"/>
          </a:p>
        </p:txBody>
      </p:sp>
      <p:sp>
        <p:nvSpPr>
          <p:cNvPr id="13" name="TextBox 12"/>
          <p:cNvSpPr txBox="1"/>
          <p:nvPr/>
        </p:nvSpPr>
        <p:spPr>
          <a:xfrm>
            <a:off x="1458616" y="1879987"/>
            <a:ext cx="2305439" cy="923330"/>
          </a:xfrm>
          <a:prstGeom prst="rect">
            <a:avLst/>
          </a:prstGeom>
          <a:noFill/>
        </p:spPr>
        <p:txBody>
          <a:bodyPr wrap="none" rtlCol="0">
            <a:spAutoFit/>
          </a:bodyPr>
          <a:lstStyle/>
          <a:p>
            <a:r>
              <a:rPr lang="en-US" dirty="0" smtClean="0"/>
              <a:t>Peter Tatian</a:t>
            </a:r>
            <a:endParaRPr lang="en-US" dirty="0" smtClean="0"/>
          </a:p>
          <a:p>
            <a:r>
              <a:rPr lang="en-US" dirty="0" smtClean="0"/>
              <a:t>Washington D.C.</a:t>
            </a:r>
          </a:p>
          <a:p>
            <a:r>
              <a:rPr lang="en-US" dirty="0" smtClean="0">
                <a:hlinkClick r:id="rId6"/>
              </a:rPr>
              <a:t>ptatian@urban.org</a:t>
            </a:r>
            <a:endParaRPr lang="en-US" dirty="0" smtClean="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0667" y="3336107"/>
            <a:ext cx="1229581" cy="12423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183542" y="3436886"/>
            <a:ext cx="1040052" cy="1107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3542" y="1879987"/>
            <a:ext cx="1079066" cy="1124501"/>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766" y="1879987"/>
            <a:ext cx="1057275" cy="1057275"/>
          </a:xfrm>
          <a:prstGeom prst="rect">
            <a:avLst/>
          </a:prstGeom>
        </p:spPr>
      </p:pic>
      <p:sp>
        <p:nvSpPr>
          <p:cNvPr id="12" name="TextBox 11"/>
          <p:cNvSpPr txBox="1"/>
          <p:nvPr/>
        </p:nvSpPr>
        <p:spPr>
          <a:xfrm>
            <a:off x="4012190" y="5061416"/>
            <a:ext cx="3331421" cy="1154162"/>
          </a:xfrm>
          <a:prstGeom prst="rect">
            <a:avLst/>
          </a:prstGeom>
          <a:noFill/>
        </p:spPr>
        <p:txBody>
          <a:bodyPr wrap="square" rtlCol="0">
            <a:spAutoFit/>
          </a:bodyPr>
          <a:lstStyle/>
          <a:p>
            <a:r>
              <a:rPr lang="en-US" sz="1700" dirty="0" smtClean="0"/>
              <a:t>Clarissa </a:t>
            </a:r>
            <a:r>
              <a:rPr lang="en-US" sz="1700" dirty="0" err="1" smtClean="0"/>
              <a:t>Ozuna</a:t>
            </a:r>
            <a:endParaRPr lang="en-US" sz="1700" dirty="0" smtClean="0"/>
          </a:p>
          <a:p>
            <a:r>
              <a:rPr lang="en-US" sz="1700" dirty="0" smtClean="0"/>
              <a:t>San Antonio</a:t>
            </a:r>
            <a:endParaRPr lang="en-US" sz="1700" dirty="0" smtClean="0"/>
          </a:p>
          <a:p>
            <a:r>
              <a:rPr lang="en-US" sz="1700" dirty="0" smtClean="0">
                <a:hlinkClick r:id="rId11"/>
              </a:rPr>
              <a:t>Clarissa.r.ozuna@uth.tmc.edu</a:t>
            </a:r>
            <a:endParaRPr lang="en-US" sz="1700" dirty="0" smtClean="0"/>
          </a:p>
          <a:p>
            <a:endParaRPr lang="en-US" dirty="0"/>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4635" y="4793178"/>
            <a:ext cx="1104900" cy="1270000"/>
          </a:xfrm>
          <a:prstGeom prst="rect">
            <a:avLst/>
          </a:prstGeom>
        </p:spPr>
      </p:pic>
    </p:spTree>
    <p:extLst>
      <p:ext uri="{BB962C8B-B14F-4D97-AF65-F5344CB8AC3E}">
        <p14:creationId xmlns:p14="http://schemas.microsoft.com/office/powerpoint/2010/main" val="1915086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Spring/Summer Events</a:t>
            </a:r>
            <a:endParaRPr lang="en-US" dirty="0"/>
          </a:p>
        </p:txBody>
      </p:sp>
      <p:sp>
        <p:nvSpPr>
          <p:cNvPr id="4" name="Content Placeholder 3"/>
          <p:cNvSpPr>
            <a:spLocks noGrp="1"/>
          </p:cNvSpPr>
          <p:nvPr>
            <p:ph idx="1"/>
          </p:nvPr>
        </p:nvSpPr>
        <p:spPr>
          <a:xfrm>
            <a:off x="193430" y="1863119"/>
            <a:ext cx="8825879" cy="4203573"/>
          </a:xfrm>
        </p:spPr>
        <p:txBody>
          <a:bodyPr/>
          <a:lstStyle/>
          <a:p>
            <a:r>
              <a:rPr lang="en-US" b="1" dirty="0" smtClean="0"/>
              <a:t>Pittsburgh </a:t>
            </a:r>
            <a:r>
              <a:rPr lang="en-US" b="1" dirty="0"/>
              <a:t>Meeting (</a:t>
            </a:r>
            <a:r>
              <a:rPr lang="en-US" b="1" dirty="0" smtClean="0"/>
              <a:t>5/6-5/8</a:t>
            </a:r>
            <a:r>
              <a:rPr lang="en-US" b="1" dirty="0"/>
              <a:t>)</a:t>
            </a:r>
          </a:p>
          <a:p>
            <a:r>
              <a:rPr lang="en-US" dirty="0" smtClean="0"/>
              <a:t>American Community Survey Meeting (5/11-5/13)</a:t>
            </a:r>
          </a:p>
          <a:p>
            <a:r>
              <a:rPr lang="en-US" dirty="0" smtClean="0"/>
              <a:t>Reclaiming Vacant Properties Conference (5/19-5/21)</a:t>
            </a:r>
          </a:p>
          <a:p>
            <a:r>
              <a:rPr lang="en-US" b="1" dirty="0" smtClean="0"/>
              <a:t>NNIP Webinar with The Justice Center on School </a:t>
            </a:r>
            <a:r>
              <a:rPr lang="en-US" b="1" dirty="0"/>
              <a:t>Discipline (</a:t>
            </a:r>
            <a:r>
              <a:rPr lang="en-US" b="1" dirty="0" smtClean="0"/>
              <a:t>6/18)</a:t>
            </a:r>
          </a:p>
          <a:p>
            <a:r>
              <a:rPr lang="en-US" dirty="0" smtClean="0"/>
              <a:t>NNIP Idea Showcase (7/16)</a:t>
            </a:r>
          </a:p>
          <a:p>
            <a:pPr marL="0" indent="0">
              <a:buNone/>
            </a:pPr>
            <a:r>
              <a:rPr lang="en-US" dirty="0" smtClean="0"/>
              <a:t>	…</a:t>
            </a:r>
          </a:p>
          <a:p>
            <a:r>
              <a:rPr lang="en-US" dirty="0" smtClean="0"/>
              <a:t>NNIP Meeting in Dallas (10/21-23)</a:t>
            </a:r>
          </a:p>
        </p:txBody>
      </p:sp>
    </p:spTree>
    <p:extLst>
      <p:ext uri="{BB962C8B-B14F-4D97-AF65-F5344CB8AC3E}">
        <p14:creationId xmlns:p14="http://schemas.microsoft.com/office/powerpoint/2010/main" val="913056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2779</TotalTime>
  <Words>582</Words>
  <Application>Microsoft Office PowerPoint</Application>
  <PresentationFormat>On-screen Show (4:3)</PresentationFormat>
  <Paragraphs>86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NNIP PPT Theme</vt:lpstr>
      <vt:lpstr>NNIP Network Update and Idea Showcase</vt:lpstr>
      <vt:lpstr>Urban Institute NNIP Staff</vt:lpstr>
      <vt:lpstr>UPDATE: Pittsburgh Partners Meeting May 6-8th </vt:lpstr>
      <vt:lpstr>Communications Reminders</vt:lpstr>
      <vt:lpstr>NNIP &amp; Twitter</vt:lpstr>
      <vt:lpstr>Partner Responsibility:  Post content to the NNIP website! </vt:lpstr>
      <vt:lpstr>Content</vt:lpstr>
      <vt:lpstr>Thank you to our Showcase panelists!</vt:lpstr>
      <vt:lpstr>Spring/Summer Events</vt:lpstr>
      <vt:lpstr>Send your ideas for other ways to stay in touch between meetings! nnip@urban.org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Woluchem, Maia</cp:lastModifiedBy>
  <cp:revision>228</cp:revision>
  <cp:lastPrinted>2015-01-14T16:46:44Z</cp:lastPrinted>
  <dcterms:created xsi:type="dcterms:W3CDTF">2010-04-12T23:12:02Z</dcterms:created>
  <dcterms:modified xsi:type="dcterms:W3CDTF">2015-04-16T16:21:12Z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