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3"/>
  </p:notesMasterIdLst>
  <p:sldIdLst>
    <p:sldId id="256" r:id="rId5"/>
    <p:sldId id="291" r:id="rId6"/>
    <p:sldId id="281" r:id="rId7"/>
    <p:sldId id="287" r:id="rId8"/>
    <p:sldId id="301" r:id="rId9"/>
    <p:sldId id="294" r:id="rId10"/>
    <p:sldId id="303" r:id="rId11"/>
    <p:sldId id="262"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
          <p15:clr>
            <a:srgbClr val="A4A3A4"/>
          </p15:clr>
        </p15:guide>
        <p15:guide id="2" pos="1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tit, Kathryn" initials="K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867" autoAdjust="0"/>
    <p:restoredTop sz="90072" autoAdjust="0"/>
  </p:normalViewPr>
  <p:slideViewPr>
    <p:cSldViewPr snapToGrid="0" snapToObjects="1">
      <p:cViewPr>
        <p:scale>
          <a:sx n="70" d="100"/>
          <a:sy n="70" d="100"/>
        </p:scale>
        <p:origin x="-1776" y="-372"/>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68" d="100"/>
          <a:sy n="68" d="100"/>
        </p:scale>
        <p:origin x="-277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870913-B09A-4210-80A5-C9DE03B3D30B}" type="datetimeFigureOut">
              <a:rPr lang="en-US" smtClean="0"/>
              <a:t>2/22/2016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0B69BFE-14B3-4640-8300-3FE75FA1B323}" type="slidenum">
              <a:rPr lang="en-US" smtClean="0"/>
              <a:t>‹#›</a:t>
            </a:fld>
            <a:endParaRPr lang="en-US" dirty="0"/>
          </a:p>
        </p:txBody>
      </p:sp>
    </p:spTree>
    <p:extLst>
      <p:ext uri="{BB962C8B-B14F-4D97-AF65-F5344CB8AC3E}">
        <p14:creationId xmlns:p14="http://schemas.microsoft.com/office/powerpoint/2010/main" val="140327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69BFE-14B3-4640-8300-3FE75FA1B323}" type="slidenum">
              <a:rPr lang="en-US" smtClean="0"/>
              <a:t>1</a:t>
            </a:fld>
            <a:endParaRPr lang="en-US" dirty="0"/>
          </a:p>
        </p:txBody>
      </p:sp>
    </p:spTree>
    <p:extLst>
      <p:ext uri="{BB962C8B-B14F-4D97-AF65-F5344CB8AC3E}">
        <p14:creationId xmlns:p14="http://schemas.microsoft.com/office/powerpoint/2010/main" val="196601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69BFE-14B3-4640-8300-3FE75FA1B323}" type="slidenum">
              <a:rPr lang="en-US" smtClean="0"/>
              <a:t>2</a:t>
            </a:fld>
            <a:endParaRPr lang="en-US" dirty="0"/>
          </a:p>
        </p:txBody>
      </p:sp>
    </p:spTree>
    <p:extLst>
      <p:ext uri="{BB962C8B-B14F-4D97-AF65-F5344CB8AC3E}">
        <p14:creationId xmlns:p14="http://schemas.microsoft.com/office/powerpoint/2010/main" val="179362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Reminders – </a:t>
            </a:r>
          </a:p>
          <a:p>
            <a:endParaRPr lang="en-US" dirty="0" smtClean="0"/>
          </a:p>
        </p:txBody>
      </p:sp>
      <p:sp>
        <p:nvSpPr>
          <p:cNvPr id="4" name="Slide Number Placeholder 3"/>
          <p:cNvSpPr>
            <a:spLocks noGrp="1"/>
          </p:cNvSpPr>
          <p:nvPr>
            <p:ph type="sldNum" sz="quarter" idx="10"/>
          </p:nvPr>
        </p:nvSpPr>
        <p:spPr/>
        <p:txBody>
          <a:bodyPr/>
          <a:lstStyle/>
          <a:p>
            <a:fld id="{30B69BFE-14B3-4640-8300-3FE75FA1B323}" type="slidenum">
              <a:rPr lang="en-US" smtClean="0"/>
              <a:t>3</a:t>
            </a:fld>
            <a:endParaRPr lang="en-US" dirty="0"/>
          </a:p>
        </p:txBody>
      </p:sp>
    </p:spTree>
    <p:extLst>
      <p:ext uri="{BB962C8B-B14F-4D97-AF65-F5344CB8AC3E}">
        <p14:creationId xmlns:p14="http://schemas.microsoft.com/office/powerpoint/2010/main" val="2074390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December – released our brief series on NNIP involvement with Federal Place-based Initiatives. Kathy, Tom and Leah produced a framing paper summarizing how NNIP partners can play a role in these initiatives. This is the first time that we’ve tried this approach to gather lessons from across the network to produce a series of papers without a formal cross-site project. Doing this work can help us pull broader insights from the network, so we hope to do more of this in the future. We were able to widely disseminate the briefs –including to federal agency staff working on these initiatives – and we got great feedback from Twitter and on the website from people reading the briefs.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Kansas City focuses on Mid-America Regional Council’s Sustainable Communities regional planning grant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 Louis – Rise’s work with Choice </a:t>
            </a:r>
            <a:r>
              <a:rPr lang="en-US" baseline="0" dirty="0" err="1" smtClean="0"/>
              <a:t>Ngh</a:t>
            </a:r>
            <a:r>
              <a:rPr lang="en-US" baseline="0" dirty="0" smtClean="0"/>
              <a:t> in Wellston Mo</a:t>
            </a:r>
          </a:p>
          <a:p>
            <a:r>
              <a:rPr lang="en-US" baseline="0" dirty="0" err="1" smtClean="0"/>
              <a:t>Ci:Now’s</a:t>
            </a:r>
            <a:r>
              <a:rPr lang="en-US" baseline="0" dirty="0" smtClean="0"/>
              <a:t> work with the </a:t>
            </a:r>
            <a:r>
              <a:rPr lang="en-US" baseline="0" dirty="0" err="1" smtClean="0"/>
              <a:t>EastPoint</a:t>
            </a:r>
            <a:r>
              <a:rPr lang="en-US" baseline="0" dirty="0" smtClean="0"/>
              <a:t> community on Choice and Promise in San Antonio. </a:t>
            </a:r>
          </a:p>
          <a:p>
            <a:r>
              <a:rPr lang="en-US" baseline="0" dirty="0" err="1" smtClean="0"/>
              <a:t>NeighborhoodInfo</a:t>
            </a:r>
            <a:r>
              <a:rPr lang="en-US" baseline="0" dirty="0" smtClean="0"/>
              <a:t> DC’s work with the DC Promise Neighborhood. </a:t>
            </a:r>
          </a:p>
          <a:p>
            <a:endParaRPr lang="en-US" baseline="0" dirty="0" smtClean="0"/>
          </a:p>
          <a:p>
            <a:r>
              <a:rPr lang="en-US" baseline="0" dirty="0" smtClean="0"/>
              <a:t>We also recently released Data inventory – Rob sent around a note this week to the google group –Thank you to everyone who updated their inventory. We posted the detailed inventories as well as new summary tables on what neighborhood data holdings partners have on the NNIP website.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0B69BFE-14B3-4640-8300-3FE75FA1B323}" type="slidenum">
              <a:rPr lang="en-US" smtClean="0"/>
              <a:t>4</a:t>
            </a:fld>
            <a:endParaRPr lang="en-US" dirty="0"/>
          </a:p>
        </p:txBody>
      </p:sp>
    </p:spTree>
    <p:extLst>
      <p:ext uri="{BB962C8B-B14F-4D97-AF65-F5344CB8AC3E}">
        <p14:creationId xmlns:p14="http://schemas.microsoft.com/office/powerpoint/2010/main" val="255360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House Open Opportunity Data (March release) –</a:t>
            </a:r>
            <a:r>
              <a:rPr lang="en-US" baseline="0" dirty="0" smtClean="0"/>
              <a:t> we are serving as subject-matter experts as several tech firms working to develop visualizations and tools to encourage broad use of the data that HUD released to support the Affirmatively Furthering Fair Housing Rule. These tools are currently in beta testing but public info will be shared later.</a:t>
            </a:r>
          </a:p>
          <a:p>
            <a:endParaRPr lang="en-US" dirty="0" smtClean="0"/>
          </a:p>
          <a:p>
            <a:r>
              <a:rPr lang="en-US" dirty="0" smtClean="0"/>
              <a:t>Open Society Foundations Open Places (Kathy Pettit and Steve Spiker)  - Kathy and Spike are presenting</a:t>
            </a:r>
            <a:r>
              <a:rPr lang="en-US" baseline="0" dirty="0" smtClean="0"/>
              <a:t> this week in San Diego to Open Society Foundations Open places grantees on NNIP and local data intermediaries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Evaluation, Research, and Data Sharing (NERDS) Peer Exchange for Promise Zones – Leah</a:t>
            </a:r>
            <a:r>
              <a:rPr lang="en-US" baseline="0" dirty="0" smtClean="0"/>
              <a:t> has been asked to present next week to this group – a collection of folks involved in promise zones at the federal and local level. </a:t>
            </a:r>
            <a:endParaRPr lang="en-US" dirty="0" smtClean="0"/>
          </a:p>
          <a:p>
            <a:endParaRPr lang="en-US" dirty="0" smtClean="0"/>
          </a:p>
          <a:p>
            <a:r>
              <a:rPr lang="en-US" dirty="0" smtClean="0"/>
              <a:t>Robert Wood Johnson Foundation –</a:t>
            </a:r>
            <a:r>
              <a:rPr lang="en-US" baseline="0" dirty="0" smtClean="0"/>
              <a:t> Kathy and Leah have had several conversations with various staff at RWJ and Kathy will be traveling up to Princeton along with a few Urban colleagues to meet with staff and discuss NNIP in March.</a:t>
            </a:r>
          </a:p>
          <a:p>
            <a:endParaRPr lang="en-US" dirty="0" smtClean="0"/>
          </a:p>
          <a:p>
            <a:r>
              <a:rPr lang="en-US" dirty="0" smtClean="0"/>
              <a:t>Microsoft Civic Engagement Team – The</a:t>
            </a:r>
            <a:r>
              <a:rPr lang="en-US" baseline="0" dirty="0" smtClean="0"/>
              <a:t> Civic Engagement Team is interest in partnering with NNIP to support our activities related to civic tech and data, we are still working out what this might look like.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30B69BFE-14B3-4640-8300-3FE75FA1B323}" type="slidenum">
              <a:rPr lang="en-US" smtClean="0"/>
              <a:t>5</a:t>
            </a:fld>
            <a:endParaRPr lang="en-US" dirty="0"/>
          </a:p>
        </p:txBody>
      </p:sp>
    </p:spTree>
    <p:extLst>
      <p:ext uri="{BB962C8B-B14F-4D97-AF65-F5344CB8AC3E}">
        <p14:creationId xmlns:p14="http://schemas.microsoft.com/office/powerpoint/2010/main" val="255360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30B69BFE-14B3-4640-8300-3FE75FA1B323}" type="slidenum">
              <a:rPr lang="en-US" smtClean="0"/>
              <a:t>6</a:t>
            </a:fld>
            <a:endParaRPr lang="en-US" dirty="0"/>
          </a:p>
        </p:txBody>
      </p:sp>
    </p:spTree>
    <p:extLst>
      <p:ext uri="{BB962C8B-B14F-4D97-AF65-F5344CB8AC3E}">
        <p14:creationId xmlns:p14="http://schemas.microsoft.com/office/powerpoint/2010/main" val="6597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to </a:t>
            </a:r>
            <a:r>
              <a:rPr lang="en-US" baseline="0" dirty="0" err="1" smtClean="0"/>
              <a:t>CI:Now</a:t>
            </a:r>
            <a:r>
              <a:rPr lang="en-US" baseline="0" dirty="0" smtClean="0"/>
              <a:t>!</a:t>
            </a:r>
          </a:p>
          <a:p>
            <a:endParaRPr lang="en-US" baseline="0" dirty="0" smtClean="0"/>
          </a:p>
          <a:p>
            <a:r>
              <a:rPr lang="en-US" baseline="0" dirty="0" smtClean="0"/>
              <a:t>Wed:</a:t>
            </a:r>
          </a:p>
          <a:p>
            <a:r>
              <a:rPr lang="en-US" baseline="0" dirty="0" smtClean="0"/>
              <a:t>Local Presentation  </a:t>
            </a:r>
            <a:r>
              <a:rPr lang="en-US" baseline="0" dirty="0" err="1" smtClean="0"/>
              <a:t>CI:Now</a:t>
            </a:r>
            <a:r>
              <a:rPr lang="en-US" baseline="0" dirty="0" smtClean="0"/>
              <a:t> to pull together a panel on the </a:t>
            </a:r>
            <a:r>
              <a:rPr lang="en-US" baseline="0" dirty="0" err="1" smtClean="0"/>
              <a:t>EastPoint</a:t>
            </a:r>
            <a:r>
              <a:rPr lang="en-US" baseline="0" dirty="0" smtClean="0"/>
              <a:t> Community (the Promise/Choice Neighborhood)</a:t>
            </a:r>
          </a:p>
          <a:p>
            <a:r>
              <a:rPr lang="en-US" baseline="0" dirty="0" smtClean="0"/>
              <a:t>Wrap up and discussion of NNIP &amp; Integrated Data System Cross-site Project</a:t>
            </a:r>
          </a:p>
          <a:p>
            <a:endParaRPr lang="en-US" baseline="0" dirty="0" smtClean="0"/>
          </a:p>
          <a:p>
            <a:r>
              <a:rPr lang="en-US" baseline="0" dirty="0" smtClean="0"/>
              <a:t>Thursday:</a:t>
            </a:r>
          </a:p>
          <a:p>
            <a:r>
              <a:rPr lang="en-US" baseline="0" dirty="0" smtClean="0"/>
              <a:t>Civic Engagement</a:t>
            </a:r>
          </a:p>
          <a:p>
            <a:r>
              <a:rPr lang="en-US" baseline="0" dirty="0" smtClean="0"/>
              <a:t>Using Data to Promote Equity and Empower Communities</a:t>
            </a:r>
          </a:p>
          <a:p>
            <a:endParaRPr lang="en-US" baseline="0" dirty="0" smtClean="0"/>
          </a:p>
          <a:p>
            <a:r>
              <a:rPr lang="en-US" baseline="0" dirty="0" smtClean="0"/>
              <a:t>Friday: Moving part of the </a:t>
            </a:r>
            <a:r>
              <a:rPr lang="en-US" baseline="0" dirty="0" err="1" smtClean="0"/>
              <a:t>NNIPCamp</a:t>
            </a:r>
            <a:r>
              <a:rPr lang="en-US" baseline="0" dirty="0" smtClean="0"/>
              <a:t>  and one ignite to Friday, Session on redesigning your websites. </a:t>
            </a:r>
          </a:p>
          <a:p>
            <a:endParaRPr lang="en-US" baseline="0" dirty="0" smtClean="0"/>
          </a:p>
          <a:p>
            <a:r>
              <a:rPr lang="en-US" baseline="0" dirty="0" smtClean="0"/>
              <a:t>Reminder – please book your hotel rooms for NNIP San Antonio soon. Our block is likely to fill and it will be hard to find rooms at our rate later on. </a:t>
            </a:r>
          </a:p>
        </p:txBody>
      </p:sp>
      <p:sp>
        <p:nvSpPr>
          <p:cNvPr id="4" name="Slide Number Placeholder 3"/>
          <p:cNvSpPr>
            <a:spLocks noGrp="1"/>
          </p:cNvSpPr>
          <p:nvPr>
            <p:ph type="sldNum" sz="quarter" idx="10"/>
          </p:nvPr>
        </p:nvSpPr>
        <p:spPr/>
        <p:txBody>
          <a:bodyPr/>
          <a:lstStyle/>
          <a:p>
            <a:fld id="{30B69BFE-14B3-4640-8300-3FE75FA1B323}" type="slidenum">
              <a:rPr lang="en-US" smtClean="0"/>
              <a:t>7</a:t>
            </a:fld>
            <a:endParaRPr lang="en-US" dirty="0"/>
          </a:p>
        </p:txBody>
      </p:sp>
    </p:spTree>
    <p:extLst>
      <p:ext uri="{BB962C8B-B14F-4D97-AF65-F5344CB8AC3E}">
        <p14:creationId xmlns:p14="http://schemas.microsoft.com/office/powerpoint/2010/main" val="255360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to other webinars in November, December…</a:t>
            </a:r>
          </a:p>
        </p:txBody>
      </p:sp>
      <p:sp>
        <p:nvSpPr>
          <p:cNvPr id="4" name="Slide Number Placeholder 3"/>
          <p:cNvSpPr>
            <a:spLocks noGrp="1"/>
          </p:cNvSpPr>
          <p:nvPr>
            <p:ph type="sldNum" sz="quarter" idx="10"/>
          </p:nvPr>
        </p:nvSpPr>
        <p:spPr/>
        <p:txBody>
          <a:bodyPr/>
          <a:lstStyle/>
          <a:p>
            <a:fld id="{30B69BFE-14B3-4640-8300-3FE75FA1B323}" type="slidenum">
              <a:rPr lang="en-US" smtClean="0"/>
              <a:t>8</a:t>
            </a:fld>
            <a:endParaRPr lang="en-US" dirty="0"/>
          </a:p>
        </p:txBody>
      </p:sp>
    </p:spTree>
    <p:extLst>
      <p:ext uri="{BB962C8B-B14F-4D97-AF65-F5344CB8AC3E}">
        <p14:creationId xmlns:p14="http://schemas.microsoft.com/office/powerpoint/2010/main" val="1823981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27019" y="437861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hyperlink" Target="http://www.neighborhoodindicators.org/library/catalog/nnip-partner-badge-file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twitter.com/nniph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neighborhoodindicators.org/activities/partner/nnip-partners-support-federal-place-based-initiativ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neighborhoodindicators.org/data-tech/nnip-data-inventor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mailto:rpitingolo@urban.org" TargetMode="External"/><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mailto:mswindal@provplan.org" TargetMode="External"/><Relationship Id="rId5" Type="http://schemas.openxmlformats.org/officeDocument/2006/relationships/hyperlink" Target="mailto:kpritchard@impactinc.org" TargetMode="External"/><Relationship Id="rId10" Type="http://schemas.openxmlformats.org/officeDocument/2006/relationships/image" Target="../media/image17.jpeg"/><Relationship Id="rId4" Type="http://schemas.openxmlformats.org/officeDocument/2006/relationships/hyperlink" Target="mailto:carolineh@datacenterresearch.org" TargetMode="External"/><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2E7wO5z8xga3QJ6Jo22x6wz5z5F4hAduts7qGeFPv_M/edi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nnip@urban.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NNIP </a:t>
            </a:r>
            <a:r>
              <a:rPr lang="en-US" dirty="0"/>
              <a:t>Network Update and Idea </a:t>
            </a:r>
            <a:r>
              <a:rPr lang="en-US" dirty="0" smtClean="0"/>
              <a:t>Showcase</a:t>
            </a:r>
            <a:endParaRPr lang="en-US" dirty="0"/>
          </a:p>
        </p:txBody>
      </p:sp>
      <p:sp>
        <p:nvSpPr>
          <p:cNvPr id="7" name="Text Placeholder 6"/>
          <p:cNvSpPr>
            <a:spLocks noGrp="1"/>
          </p:cNvSpPr>
          <p:nvPr>
            <p:ph type="body" sz="quarter" idx="10"/>
          </p:nvPr>
        </p:nvSpPr>
        <p:spPr/>
        <p:txBody>
          <a:bodyPr/>
          <a:lstStyle/>
          <a:p>
            <a:r>
              <a:rPr lang="en-US" dirty="0" smtClean="0"/>
              <a:t>FEBRUARY 18, 2016</a:t>
            </a:r>
          </a:p>
        </p:txBody>
      </p:sp>
    </p:spTree>
    <p:extLst>
      <p:ext uri="{BB962C8B-B14F-4D97-AF65-F5344CB8AC3E}">
        <p14:creationId xmlns:p14="http://schemas.microsoft.com/office/powerpoint/2010/main" val="3687684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Institute NNIP Staff</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835"/>
          <a:stretch/>
        </p:blipFill>
        <p:spPr>
          <a:xfrm>
            <a:off x="777398" y="1821360"/>
            <a:ext cx="989489" cy="1145507"/>
          </a:xfrm>
          <a:prstGeom prst="rect">
            <a:avLst/>
          </a:prstGeom>
        </p:spPr>
      </p:pic>
      <p:sp>
        <p:nvSpPr>
          <p:cNvPr id="4" name="TextBox 3"/>
          <p:cNvSpPr txBox="1"/>
          <p:nvPr/>
        </p:nvSpPr>
        <p:spPr>
          <a:xfrm>
            <a:off x="1912658" y="2186632"/>
            <a:ext cx="1454244" cy="369332"/>
          </a:xfrm>
          <a:prstGeom prst="rect">
            <a:avLst/>
          </a:prstGeom>
          <a:noFill/>
        </p:spPr>
        <p:txBody>
          <a:bodyPr wrap="none" rtlCol="0">
            <a:spAutoFit/>
          </a:bodyPr>
          <a:lstStyle/>
          <a:p>
            <a:r>
              <a:rPr lang="en-US" dirty="0" smtClean="0"/>
              <a:t>Kathy Pettit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517" y="2966867"/>
            <a:ext cx="930562" cy="1395845"/>
          </a:xfrm>
          <a:prstGeom prst="rect">
            <a:avLst/>
          </a:prstGeom>
        </p:spPr>
      </p:pic>
      <p:sp>
        <p:nvSpPr>
          <p:cNvPr id="6" name="TextBox 5"/>
          <p:cNvSpPr txBox="1"/>
          <p:nvPr/>
        </p:nvSpPr>
        <p:spPr>
          <a:xfrm>
            <a:off x="6352582" y="3515699"/>
            <a:ext cx="2037737" cy="369332"/>
          </a:xfrm>
          <a:prstGeom prst="rect">
            <a:avLst/>
          </a:prstGeom>
          <a:noFill/>
        </p:spPr>
        <p:txBody>
          <a:bodyPr wrap="none" rtlCol="0">
            <a:spAutoFit/>
          </a:bodyPr>
          <a:lstStyle/>
          <a:p>
            <a:r>
              <a:rPr lang="en-US" dirty="0" smtClean="0"/>
              <a:t>Maia Woluchem</a:t>
            </a:r>
          </a:p>
        </p:txBody>
      </p:sp>
      <p:sp>
        <p:nvSpPr>
          <p:cNvPr id="8" name="TextBox 7"/>
          <p:cNvSpPr txBox="1"/>
          <p:nvPr/>
        </p:nvSpPr>
        <p:spPr>
          <a:xfrm>
            <a:off x="1912658" y="3515699"/>
            <a:ext cx="1686680" cy="369332"/>
          </a:xfrm>
          <a:prstGeom prst="rect">
            <a:avLst/>
          </a:prstGeom>
          <a:noFill/>
        </p:spPr>
        <p:txBody>
          <a:bodyPr wrap="none" rtlCol="0">
            <a:spAutoFit/>
          </a:bodyPr>
          <a:lstStyle/>
          <a:p>
            <a:r>
              <a:rPr lang="en-US" dirty="0" smtClean="0"/>
              <a:t>Leah Hendey</a:t>
            </a:r>
          </a:p>
        </p:txBody>
      </p:sp>
      <p:sp>
        <p:nvSpPr>
          <p:cNvPr id="9" name="TextBox 8"/>
          <p:cNvSpPr txBox="1"/>
          <p:nvPr/>
        </p:nvSpPr>
        <p:spPr>
          <a:xfrm>
            <a:off x="6352582" y="2053585"/>
            <a:ext cx="1648208" cy="369332"/>
          </a:xfrm>
          <a:prstGeom prst="rect">
            <a:avLst/>
          </a:prstGeom>
          <a:noFill/>
        </p:spPr>
        <p:txBody>
          <a:bodyPr wrap="none" rtlCol="0">
            <a:spAutoFit/>
          </a:bodyPr>
          <a:lstStyle/>
          <a:p>
            <a:r>
              <a:rPr lang="en-US" dirty="0" smtClean="0"/>
              <a:t>Rob Pitingolo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398" y="4389874"/>
            <a:ext cx="989489" cy="1484235"/>
          </a:xfrm>
          <a:prstGeom prst="rect">
            <a:avLst/>
          </a:prstGeom>
        </p:spPr>
      </p:pic>
      <p:sp>
        <p:nvSpPr>
          <p:cNvPr id="13" name="TextBox 12"/>
          <p:cNvSpPr txBox="1"/>
          <p:nvPr/>
        </p:nvSpPr>
        <p:spPr>
          <a:xfrm>
            <a:off x="1865728" y="5003609"/>
            <a:ext cx="1603324" cy="369332"/>
          </a:xfrm>
          <a:prstGeom prst="rect">
            <a:avLst/>
          </a:prstGeom>
          <a:noFill/>
        </p:spPr>
        <p:txBody>
          <a:bodyPr wrap="none" rtlCol="0">
            <a:spAutoFit/>
          </a:bodyPr>
          <a:lstStyle/>
          <a:p>
            <a:r>
              <a:rPr lang="en-US" dirty="0" smtClean="0"/>
              <a:t>Tom Kingsley</a:t>
            </a:r>
            <a:endParaRPr lang="en-US" dirty="0"/>
          </a:p>
        </p:txBody>
      </p:sp>
      <p:pic>
        <p:nvPicPr>
          <p:cNvPr id="7" name="Picture 2" descr="D:\Users\LHendey\Desktop\0096.jpg"/>
          <p:cNvPicPr>
            <a:picLocks noChangeAspect="1" noChangeArrowheads="1"/>
          </p:cNvPicPr>
          <p:nvPr/>
        </p:nvPicPr>
        <p:blipFill rotWithShape="1">
          <a:blip r:embed="rId6">
            <a:extLst>
              <a:ext uri="{28A0092B-C50C-407E-A947-70E740481C1C}">
                <a14:useLocalDpi xmlns:a14="http://schemas.microsoft.com/office/drawing/2010/main" val="0"/>
              </a:ext>
            </a:extLst>
          </a:blip>
          <a:srcRect b="21455"/>
          <a:stretch/>
        </p:blipFill>
        <p:spPr bwMode="auto">
          <a:xfrm>
            <a:off x="777398" y="3105763"/>
            <a:ext cx="989489" cy="118920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352582" y="4947325"/>
            <a:ext cx="2512962" cy="369332"/>
          </a:xfrm>
          <a:prstGeom prst="rect">
            <a:avLst/>
          </a:prstGeom>
          <a:noFill/>
        </p:spPr>
        <p:txBody>
          <a:bodyPr wrap="square" rtlCol="0">
            <a:spAutoFit/>
          </a:bodyPr>
          <a:lstStyle/>
          <a:p>
            <a:r>
              <a:rPr lang="en-US" dirty="0" smtClean="0"/>
              <a:t>Katya Abazajian</a:t>
            </a:r>
          </a:p>
        </p:txBody>
      </p:sp>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10723" r="11702"/>
          <a:stretch/>
        </p:blipFill>
        <p:spPr>
          <a:xfrm>
            <a:off x="5208517" y="4530844"/>
            <a:ext cx="930562" cy="131950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6925" y="1821360"/>
            <a:ext cx="992154" cy="1091368"/>
          </a:xfrm>
          <a:prstGeom prst="rect">
            <a:avLst/>
          </a:prstGeom>
        </p:spPr>
      </p:pic>
    </p:spTree>
    <p:extLst>
      <p:ext uri="{BB962C8B-B14F-4D97-AF65-F5344CB8AC3E}">
        <p14:creationId xmlns:p14="http://schemas.microsoft.com/office/powerpoint/2010/main" val="4197571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1349" y="1609623"/>
            <a:ext cx="7671377" cy="4052772"/>
          </a:xfrm>
          <a:noFill/>
        </p:spPr>
        <p:txBody>
          <a:bodyPr/>
          <a:lstStyle/>
          <a:p>
            <a:r>
              <a:rPr lang="en-US" dirty="0" smtClean="0"/>
              <a:t>Please post that you are a NNIP               member &amp; the </a:t>
            </a:r>
            <a:r>
              <a:rPr lang="en-US" dirty="0">
                <a:hlinkClick r:id="rId3"/>
              </a:rPr>
              <a:t>P</a:t>
            </a:r>
            <a:r>
              <a:rPr lang="en-US" dirty="0" smtClean="0">
                <a:hlinkClick r:id="rId3"/>
              </a:rPr>
              <a:t>artner Badge </a:t>
            </a:r>
            <a:r>
              <a:rPr lang="en-US" dirty="0" smtClean="0"/>
              <a:t>on your website.</a:t>
            </a:r>
          </a:p>
          <a:p>
            <a:endParaRPr lang="en-US" dirty="0" smtClean="0"/>
          </a:p>
          <a:p>
            <a:endParaRPr lang="en-US" dirty="0" smtClean="0"/>
          </a:p>
          <a:p>
            <a:r>
              <a:rPr lang="en-US" dirty="0" smtClean="0"/>
              <a:t>Promote NNIP in your presentations! </a:t>
            </a:r>
          </a:p>
          <a:p>
            <a:r>
              <a:rPr lang="en-US" dirty="0"/>
              <a:t>Follow </a:t>
            </a:r>
            <a:r>
              <a:rPr lang="en-US" dirty="0">
                <a:hlinkClick r:id="rId4"/>
              </a:rPr>
              <a:t>@NNIPHQ</a:t>
            </a:r>
            <a:r>
              <a:rPr lang="en-US" dirty="0"/>
              <a:t> and use #NNIP for your own NNIP-related tweets</a:t>
            </a:r>
          </a:p>
          <a:p>
            <a:endParaRPr lang="en-US" dirty="0" smtClean="0"/>
          </a:p>
          <a:p>
            <a:endParaRPr lang="en-US" dirty="0" smtClean="0"/>
          </a:p>
          <a:p>
            <a:endParaRPr lang="en-US" dirty="0" smtClean="0"/>
          </a:p>
          <a:p>
            <a:endParaRPr lang="en-US" dirty="0" smtClean="0"/>
          </a:p>
        </p:txBody>
      </p:sp>
      <p:sp>
        <p:nvSpPr>
          <p:cNvPr id="4" name="Title 3"/>
          <p:cNvSpPr>
            <a:spLocks noGrp="1"/>
          </p:cNvSpPr>
          <p:nvPr>
            <p:ph type="title"/>
          </p:nvPr>
        </p:nvSpPr>
        <p:spPr/>
        <p:txBody>
          <a:bodyPr/>
          <a:lstStyle/>
          <a:p>
            <a:r>
              <a:rPr lang="en-US" dirty="0" smtClean="0"/>
              <a:t>Communications Reminders</a:t>
            </a:r>
            <a:endParaRPr lang="en-US" dirty="0"/>
          </a:p>
        </p:txBody>
      </p:sp>
      <p:pic>
        <p:nvPicPr>
          <p:cNvPr id="7" name="Picture Placeholder 8"/>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3282697" y="3174051"/>
            <a:ext cx="2024421" cy="765355"/>
          </a:xfrm>
        </p:spPr>
      </p:pic>
    </p:spTree>
    <p:extLst>
      <p:ext uri="{BB962C8B-B14F-4D97-AF65-F5344CB8AC3E}">
        <p14:creationId xmlns:p14="http://schemas.microsoft.com/office/powerpoint/2010/main" val="3861496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a:t>
            </a:r>
            <a:endParaRPr lang="en-US" dirty="0"/>
          </a:p>
        </p:txBody>
      </p:sp>
      <p:sp>
        <p:nvSpPr>
          <p:cNvPr id="4" name="Content Placeholder 3"/>
          <p:cNvSpPr>
            <a:spLocks noGrp="1"/>
          </p:cNvSpPr>
          <p:nvPr>
            <p:ph idx="1"/>
          </p:nvPr>
        </p:nvSpPr>
        <p:spPr>
          <a:xfrm>
            <a:off x="641350" y="1593273"/>
            <a:ext cx="7760188" cy="4473420"/>
          </a:xfrm>
        </p:spPr>
        <p:txBody>
          <a:bodyPr/>
          <a:lstStyle/>
          <a:p>
            <a:r>
              <a:rPr lang="en-US" dirty="0" smtClean="0"/>
              <a:t>Recent: </a:t>
            </a:r>
          </a:p>
          <a:p>
            <a:pPr lvl="1"/>
            <a:r>
              <a:rPr lang="en-US" dirty="0" smtClean="0">
                <a:hlinkClick r:id="rId3"/>
              </a:rPr>
              <a:t>Brief Series</a:t>
            </a:r>
            <a:r>
              <a:rPr lang="en-US" dirty="0" smtClean="0"/>
              <a:t>: NNIP Involvement with Federal Place-based Initiatives</a:t>
            </a:r>
          </a:p>
          <a:p>
            <a:pPr lvl="2"/>
            <a:r>
              <a:rPr lang="en-US" dirty="0" smtClean="0"/>
              <a:t>Framing Page</a:t>
            </a:r>
            <a:endParaRPr lang="en-US" sz="2000" dirty="0" smtClean="0"/>
          </a:p>
          <a:p>
            <a:pPr lvl="2"/>
            <a:r>
              <a:rPr lang="en-US" sz="2000" dirty="0" smtClean="0"/>
              <a:t>Case Studies: Kansas City, St. Louis, San Antonio, DC</a:t>
            </a:r>
          </a:p>
          <a:p>
            <a:pPr lvl="1"/>
            <a:r>
              <a:rPr lang="en-US" dirty="0" smtClean="0">
                <a:hlinkClick r:id="rId4"/>
              </a:rPr>
              <a:t>Data Inventory results</a:t>
            </a:r>
            <a:endParaRPr lang="en-US" sz="2200" dirty="0" smtClean="0"/>
          </a:p>
          <a:p>
            <a:r>
              <a:rPr lang="en-US" sz="2500" dirty="0" smtClean="0"/>
              <a:t>Coming soon:</a:t>
            </a:r>
          </a:p>
          <a:p>
            <a:pPr lvl="1"/>
            <a:r>
              <a:rPr lang="en-US" sz="2200" dirty="0" smtClean="0"/>
              <a:t>Start-up guide for local data intermediaries</a:t>
            </a:r>
          </a:p>
          <a:p>
            <a:pPr lvl="1"/>
            <a:r>
              <a:rPr lang="en-US" dirty="0" smtClean="0"/>
              <a:t>Beta version of partner organization participation report</a:t>
            </a:r>
            <a:endParaRPr lang="en-US" sz="2200" dirty="0" smtClean="0"/>
          </a:p>
          <a:p>
            <a:endParaRPr lang="en-US" sz="2200" dirty="0" smtClean="0"/>
          </a:p>
        </p:txBody>
      </p:sp>
    </p:spTree>
    <p:extLst>
      <p:ext uri="{BB962C8B-B14F-4D97-AF65-F5344CB8AC3E}">
        <p14:creationId xmlns:p14="http://schemas.microsoft.com/office/powerpoint/2010/main" val="2926591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Outreach</a:t>
            </a:r>
            <a:endParaRPr lang="en-US" dirty="0"/>
          </a:p>
        </p:txBody>
      </p:sp>
      <p:sp>
        <p:nvSpPr>
          <p:cNvPr id="4" name="Content Placeholder 3"/>
          <p:cNvSpPr>
            <a:spLocks noGrp="1"/>
          </p:cNvSpPr>
          <p:nvPr>
            <p:ph idx="1"/>
          </p:nvPr>
        </p:nvSpPr>
        <p:spPr>
          <a:xfrm>
            <a:off x="641350" y="1593273"/>
            <a:ext cx="7760188" cy="4473420"/>
          </a:xfrm>
        </p:spPr>
        <p:txBody>
          <a:bodyPr/>
          <a:lstStyle/>
          <a:p>
            <a:r>
              <a:rPr lang="en-US" dirty="0" smtClean="0"/>
              <a:t>White House Open Opportunity Data (March release)</a:t>
            </a:r>
          </a:p>
          <a:p>
            <a:r>
              <a:rPr lang="en-US" dirty="0" smtClean="0"/>
              <a:t>Open Society Foundations Open Places (Kathy Pettit and Steve Spiker)</a:t>
            </a:r>
          </a:p>
          <a:p>
            <a:r>
              <a:rPr lang="en-US" dirty="0"/>
              <a:t>National Evaluation, Research, and Data Sharing (NERDS) Peer </a:t>
            </a:r>
            <a:r>
              <a:rPr lang="en-US" dirty="0" smtClean="0"/>
              <a:t>Exchange for Promise Zones</a:t>
            </a:r>
            <a:endParaRPr lang="en-US" dirty="0"/>
          </a:p>
          <a:p>
            <a:r>
              <a:rPr lang="en-US" dirty="0" smtClean="0"/>
              <a:t>Robert Wood Johnson Foundation</a:t>
            </a:r>
          </a:p>
          <a:p>
            <a:r>
              <a:rPr lang="en-US" dirty="0" smtClean="0"/>
              <a:t>Microsoft Civic Engagement Team</a:t>
            </a:r>
          </a:p>
          <a:p>
            <a:endParaRPr lang="en-US" sz="2200" dirty="0" smtClean="0"/>
          </a:p>
        </p:txBody>
      </p:sp>
    </p:spTree>
    <p:extLst>
      <p:ext uri="{BB962C8B-B14F-4D97-AF65-F5344CB8AC3E}">
        <p14:creationId xmlns:p14="http://schemas.microsoft.com/office/powerpoint/2010/main" val="1053652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360723"/>
            <a:ext cx="8769605" cy="1073516"/>
          </a:xfrm>
        </p:spPr>
        <p:txBody>
          <a:bodyPr anchor="ctr"/>
          <a:lstStyle/>
          <a:p>
            <a:pPr algn="ctr"/>
            <a:r>
              <a:rPr lang="en-US" dirty="0" smtClean="0"/>
              <a:t>Thank you to our Showcase panelists!</a:t>
            </a:r>
            <a:br>
              <a:rPr lang="en-US" dirty="0" smtClean="0"/>
            </a:br>
            <a:endParaRPr lang="en-US" dirty="0">
              <a:solidFill>
                <a:srgbClr val="FF0000"/>
              </a:solidFill>
            </a:endParaRPr>
          </a:p>
        </p:txBody>
      </p:sp>
      <p:sp>
        <p:nvSpPr>
          <p:cNvPr id="8" name="TextBox 7"/>
          <p:cNvSpPr txBox="1"/>
          <p:nvPr/>
        </p:nvSpPr>
        <p:spPr>
          <a:xfrm>
            <a:off x="1514844" y="3979836"/>
            <a:ext cx="3493884" cy="1200329"/>
          </a:xfrm>
          <a:prstGeom prst="rect">
            <a:avLst/>
          </a:prstGeom>
          <a:noFill/>
        </p:spPr>
        <p:txBody>
          <a:bodyPr wrap="square" rtlCol="0">
            <a:spAutoFit/>
          </a:bodyPr>
          <a:lstStyle/>
          <a:p>
            <a:r>
              <a:rPr lang="en-US" dirty="0" smtClean="0"/>
              <a:t>Rob Pitingolo</a:t>
            </a:r>
          </a:p>
          <a:p>
            <a:r>
              <a:rPr lang="en-US" dirty="0" smtClean="0"/>
              <a:t>Washington DC</a:t>
            </a:r>
          </a:p>
          <a:p>
            <a:r>
              <a:rPr lang="en-US" dirty="0" smtClean="0">
                <a:hlinkClick r:id="rId3"/>
              </a:rPr>
              <a:t>rpitingolo@urban.org</a:t>
            </a:r>
            <a:endParaRPr lang="en-US" dirty="0" smtClean="0"/>
          </a:p>
          <a:p>
            <a:endParaRPr lang="en-US" dirty="0"/>
          </a:p>
        </p:txBody>
      </p:sp>
      <p:sp>
        <p:nvSpPr>
          <p:cNvPr id="9" name="TextBox 8"/>
          <p:cNvSpPr txBox="1"/>
          <p:nvPr/>
        </p:nvSpPr>
        <p:spPr>
          <a:xfrm>
            <a:off x="5885134" y="3825949"/>
            <a:ext cx="3872091" cy="1508105"/>
          </a:xfrm>
          <a:prstGeom prst="rect">
            <a:avLst/>
          </a:prstGeom>
          <a:noFill/>
        </p:spPr>
        <p:txBody>
          <a:bodyPr wrap="square" rtlCol="0">
            <a:spAutoFit/>
          </a:bodyPr>
          <a:lstStyle/>
          <a:p>
            <a:r>
              <a:rPr lang="en-US" dirty="0" smtClean="0"/>
              <a:t>Caroline Heffernan</a:t>
            </a:r>
          </a:p>
          <a:p>
            <a:r>
              <a:rPr lang="en-US" dirty="0" smtClean="0"/>
              <a:t>New Orleans</a:t>
            </a:r>
          </a:p>
          <a:p>
            <a:r>
              <a:rPr lang="en-US" dirty="0" err="1" smtClean="0">
                <a:hlinkClick r:id="rId4"/>
              </a:rPr>
              <a:t>carolineh@datacenter</a:t>
            </a:r>
            <a:r>
              <a:rPr lang="en-US" dirty="0" smtClean="0">
                <a:hlinkClick r:id="rId4"/>
              </a:rPr>
              <a:t/>
            </a:r>
            <a:br>
              <a:rPr lang="en-US" dirty="0" smtClean="0">
                <a:hlinkClick r:id="rId4"/>
              </a:rPr>
            </a:br>
            <a:r>
              <a:rPr lang="en-US" dirty="0" smtClean="0">
                <a:hlinkClick r:id="rId4"/>
              </a:rPr>
              <a:t>research.org</a:t>
            </a:r>
            <a:endParaRPr lang="en-US" dirty="0" smtClean="0"/>
          </a:p>
          <a:p>
            <a:endParaRPr lang="en-US" sz="2000" dirty="0" smtClean="0"/>
          </a:p>
        </p:txBody>
      </p:sp>
      <p:sp>
        <p:nvSpPr>
          <p:cNvPr id="11" name="TextBox 10"/>
          <p:cNvSpPr txBox="1"/>
          <p:nvPr/>
        </p:nvSpPr>
        <p:spPr>
          <a:xfrm>
            <a:off x="5885134" y="2059325"/>
            <a:ext cx="3106941" cy="1231106"/>
          </a:xfrm>
          <a:prstGeom prst="rect">
            <a:avLst/>
          </a:prstGeom>
          <a:noFill/>
        </p:spPr>
        <p:txBody>
          <a:bodyPr wrap="none" rtlCol="0">
            <a:spAutoFit/>
          </a:bodyPr>
          <a:lstStyle/>
          <a:p>
            <a:r>
              <a:rPr lang="en-US" dirty="0" smtClean="0"/>
              <a:t>Katie Pritchard</a:t>
            </a:r>
          </a:p>
          <a:p>
            <a:r>
              <a:rPr lang="en-US" dirty="0" smtClean="0"/>
              <a:t>Milwaukee</a:t>
            </a:r>
            <a:endParaRPr lang="en-US" dirty="0"/>
          </a:p>
          <a:p>
            <a:r>
              <a:rPr lang="en-US" dirty="0" smtClean="0">
                <a:hlinkClick r:id="rId5"/>
              </a:rPr>
              <a:t>kpritchard@impactinc.org</a:t>
            </a:r>
            <a:endParaRPr lang="en-US" dirty="0" smtClean="0"/>
          </a:p>
          <a:p>
            <a:endParaRPr lang="en-US" sz="2000" dirty="0" smtClean="0"/>
          </a:p>
        </p:txBody>
      </p:sp>
      <p:sp>
        <p:nvSpPr>
          <p:cNvPr id="13" name="TextBox 12"/>
          <p:cNvSpPr txBox="1"/>
          <p:nvPr/>
        </p:nvSpPr>
        <p:spPr>
          <a:xfrm>
            <a:off x="1514844" y="2059366"/>
            <a:ext cx="2879314" cy="1231106"/>
          </a:xfrm>
          <a:prstGeom prst="rect">
            <a:avLst/>
          </a:prstGeom>
          <a:noFill/>
        </p:spPr>
        <p:txBody>
          <a:bodyPr wrap="none" rtlCol="0">
            <a:spAutoFit/>
          </a:bodyPr>
          <a:lstStyle/>
          <a:p>
            <a:r>
              <a:rPr lang="en-US" dirty="0" smtClean="0"/>
              <a:t>Megan Swindal</a:t>
            </a:r>
          </a:p>
          <a:p>
            <a:r>
              <a:rPr lang="en-US" dirty="0" smtClean="0"/>
              <a:t>Providence</a:t>
            </a:r>
          </a:p>
          <a:p>
            <a:r>
              <a:rPr lang="en-US" dirty="0" smtClean="0">
                <a:hlinkClick r:id="rId6"/>
              </a:rPr>
              <a:t>mswindal@provplan.org</a:t>
            </a:r>
            <a:endParaRPr lang="en-US" dirty="0" smtClean="0"/>
          </a:p>
          <a:p>
            <a:endParaRPr lang="en-US" sz="2000" dirty="0" smtClean="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9421" y="2059365"/>
            <a:ext cx="1058656" cy="104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690" y="4034317"/>
            <a:ext cx="992154" cy="1091368"/>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3632" y="2059325"/>
            <a:ext cx="994981" cy="994981"/>
          </a:xfrm>
          <a:prstGeom prst="rect">
            <a:avLst/>
          </a:prstGeom>
        </p:spPr>
      </p:pic>
      <p:pic>
        <p:nvPicPr>
          <p:cNvPr id="3" name="Picture 2" descr="Caroline"/>
          <p:cNvPicPr>
            <a:picLocks noChangeAspect="1" noChangeArrowheads="1"/>
          </p:cNvPicPr>
          <p:nvPr/>
        </p:nvPicPr>
        <p:blipFill rotWithShape="1">
          <a:blip r:embed="rId10">
            <a:extLst>
              <a:ext uri="{28A0092B-C50C-407E-A947-70E740481C1C}">
                <a14:useLocalDpi xmlns:a14="http://schemas.microsoft.com/office/drawing/2010/main" val="0"/>
              </a:ext>
            </a:extLst>
          </a:blip>
          <a:srcRect t="-16807" b="16807"/>
          <a:stretch/>
        </p:blipFill>
        <p:spPr bwMode="auto">
          <a:xfrm rot="10800000" flipV="1">
            <a:off x="4749421" y="3719096"/>
            <a:ext cx="1058656" cy="130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86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Upcoming events and conferences</a:t>
            </a:r>
            <a:endParaRPr lang="en-US" dirty="0"/>
          </a:p>
        </p:txBody>
      </p:sp>
      <p:sp>
        <p:nvSpPr>
          <p:cNvPr id="4" name="Content Placeholder 3"/>
          <p:cNvSpPr>
            <a:spLocks noGrp="1"/>
          </p:cNvSpPr>
          <p:nvPr>
            <p:ph idx="1"/>
          </p:nvPr>
        </p:nvSpPr>
        <p:spPr>
          <a:xfrm>
            <a:off x="429491" y="1863119"/>
            <a:ext cx="8215745" cy="4203573"/>
          </a:xfrm>
        </p:spPr>
        <p:txBody>
          <a:bodyPr/>
          <a:lstStyle/>
          <a:p>
            <a:r>
              <a:rPr lang="en-US" dirty="0" smtClean="0"/>
              <a:t>LED Partnership Workshop (Washington DC) 3/7-3/8</a:t>
            </a:r>
          </a:p>
          <a:p>
            <a:r>
              <a:rPr lang="en-US" dirty="0" smtClean="0"/>
              <a:t>Urban Affairs Association (San Diego) 3/16-3/19</a:t>
            </a:r>
          </a:p>
          <a:p>
            <a:r>
              <a:rPr lang="en-US" b="1" dirty="0" smtClean="0"/>
              <a:t>NNIP Partners Meeting (San Antonio) 4/6 – 4/8</a:t>
            </a:r>
          </a:p>
          <a:p>
            <a:r>
              <a:rPr lang="en-US" dirty="0" smtClean="0"/>
              <a:t>ESRI Users Conference (San Diego) 6/27-7/1</a:t>
            </a:r>
          </a:p>
          <a:p>
            <a:r>
              <a:rPr lang="en-US" dirty="0" smtClean="0"/>
              <a:t>Others you are attending? </a:t>
            </a:r>
          </a:p>
          <a:p>
            <a:r>
              <a:rPr lang="en-US" dirty="0" smtClean="0">
                <a:hlinkClick r:id="rId3"/>
              </a:rPr>
              <a:t>Let us know if you are attending outside conferences!</a:t>
            </a:r>
            <a:endParaRPr lang="en-US" dirty="0" smtClean="0"/>
          </a:p>
        </p:txBody>
      </p:sp>
    </p:spTree>
    <p:extLst>
      <p:ext uri="{BB962C8B-B14F-4D97-AF65-F5344CB8AC3E}">
        <p14:creationId xmlns:p14="http://schemas.microsoft.com/office/powerpoint/2010/main" val="3710856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2274" y="1579418"/>
            <a:ext cx="7035799" cy="1116499"/>
          </a:xfrm>
        </p:spPr>
        <p:txBody>
          <a:bodyPr/>
          <a:lstStyle/>
          <a:p>
            <a:r>
              <a:rPr lang="en-US" dirty="0" smtClean="0"/>
              <a:t>Questions or ideas? </a:t>
            </a:r>
            <a:br>
              <a:rPr lang="en-US" dirty="0" smtClean="0"/>
            </a:br>
            <a:r>
              <a:rPr lang="en-US" dirty="0" smtClean="0"/>
              <a:t>Email:</a:t>
            </a:r>
            <a:br>
              <a:rPr lang="en-US" dirty="0" smtClean="0"/>
            </a:br>
            <a:r>
              <a:rPr lang="en-US" dirty="0" smtClean="0">
                <a:hlinkClick r:id="rId3"/>
              </a:rPr>
              <a:t>nnip@urban.org</a:t>
            </a:r>
            <a:r>
              <a:rPr lang="en-US" dirty="0" smtClean="0"/>
              <a:t> </a:t>
            </a:r>
            <a:br>
              <a:rPr lang="en-US" dirty="0" smtClean="0"/>
            </a:br>
            <a:r>
              <a:rPr lang="en-US" dirty="0"/>
              <a:t/>
            </a:r>
            <a:br>
              <a:rPr lang="en-US" dirty="0"/>
            </a:br>
            <a:endParaRPr lang="en-US" dirty="0"/>
          </a:p>
        </p:txBody>
      </p:sp>
    </p:spTree>
    <p:extLst>
      <p:ext uri="{BB962C8B-B14F-4D97-AF65-F5344CB8AC3E}">
        <p14:creationId xmlns:p14="http://schemas.microsoft.com/office/powerpoint/2010/main" val="3836225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dcmitype/"/>
    <ds:schemaRef ds:uri="http://schemas.microsoft.com/office/infopath/2007/PartnerControls"/>
    <ds:schemaRef ds:uri="http://schemas.microsoft.com/office/2006/documentManagement/types"/>
    <ds:schemaRef ds:uri="http://schemas.microsoft.com/sharepoint/v3/fields"/>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3726</TotalTime>
  <Words>799</Words>
  <Application>Microsoft Office PowerPoint</Application>
  <PresentationFormat>On-screen Show (4:3)</PresentationFormat>
  <Paragraphs>94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NNIP PPT Theme</vt:lpstr>
      <vt:lpstr>NNIP Network Update and Idea Showcase</vt:lpstr>
      <vt:lpstr>Urban Institute NNIP Staff</vt:lpstr>
      <vt:lpstr>Communications Reminders</vt:lpstr>
      <vt:lpstr>Content</vt:lpstr>
      <vt:lpstr>Outreach</vt:lpstr>
      <vt:lpstr>Thank you to our Showcase panelists! </vt:lpstr>
      <vt:lpstr>Upcoming events and conferences</vt:lpstr>
      <vt:lpstr>Questions or ideas?  Email: nnip@urban.org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Abazajian, Katya</cp:lastModifiedBy>
  <cp:revision>275</cp:revision>
  <cp:lastPrinted>2015-01-14T16:46:44Z</cp:lastPrinted>
  <dcterms:created xsi:type="dcterms:W3CDTF">2010-04-12T23:12:02Z</dcterms:created>
  <dcterms:modified xsi:type="dcterms:W3CDTF">2016-02-22T22:35:53Z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