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9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5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3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5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7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9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7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7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8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7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9AEA-4C74-4641-A434-A9ACF547D845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795C7-82AE-4A9F-AA49-5E610A64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Development of SA2020’s Indicator Management System (IMS)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 fontScale="85000" lnSpcReduction="20000"/>
          </a:bodyPr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Clarissa </a:t>
            </a:r>
            <a:r>
              <a:rPr lang="en-US" sz="2400" dirty="0" err="1" smtClean="0">
                <a:solidFill>
                  <a:schemeClr val="tx1"/>
                </a:solidFill>
              </a:rPr>
              <a:t>Reneé</a:t>
            </a:r>
            <a:r>
              <a:rPr lang="en-US" sz="2400" dirty="0" smtClean="0">
                <a:solidFill>
                  <a:schemeClr val="tx1"/>
                </a:solidFill>
              </a:rPr>
              <a:t> Ozuna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CI:Now, Program Manager of Research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NNIP Idea Showcase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April 16, 2015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U:\Research\AACIS\_Personal\Clarissa\Logos\CINOW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92" y="6355507"/>
            <a:ext cx="1757608" cy="35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www.sa2020.org/wp-content/themes/sa2020/images/logo-33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8" y="2947987"/>
            <a:ext cx="2828925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45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SA2020’s Data Need</a:t>
            </a:r>
            <a:endParaRPr lang="en-US" sz="36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4" y="1371600"/>
            <a:ext cx="8443913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57200" y="3124200"/>
            <a:ext cx="822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719138" y="3230880"/>
            <a:ext cx="8074820" cy="2979420"/>
            <a:chOff x="719138" y="3230880"/>
            <a:chExt cx="8074820" cy="2979420"/>
          </a:xfrm>
        </p:grpSpPr>
        <p:grpSp>
          <p:nvGrpSpPr>
            <p:cNvPr id="6" name="Group 5"/>
            <p:cNvGrpSpPr/>
            <p:nvPr/>
          </p:nvGrpSpPr>
          <p:grpSpPr>
            <a:xfrm>
              <a:off x="719138" y="3230880"/>
              <a:ext cx="7705724" cy="2979420"/>
              <a:chOff x="457201" y="3611880"/>
              <a:chExt cx="7705724" cy="2979420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6527"/>
              <a:stretch/>
            </p:blipFill>
            <p:spPr bwMode="auto">
              <a:xfrm>
                <a:off x="457201" y="3657600"/>
                <a:ext cx="4386263" cy="2933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1612" r="24322"/>
              <a:stretch/>
            </p:blipFill>
            <p:spPr bwMode="auto">
              <a:xfrm>
                <a:off x="4843464" y="3611880"/>
                <a:ext cx="3319461" cy="13120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5105402" y="4819471"/>
              <a:ext cx="3688556" cy="120032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 Cause Areas</a:t>
              </a:r>
            </a:p>
            <a:p>
              <a:r>
                <a:rPr lang="en-US" dirty="0" smtClean="0"/>
                <a:t>59 Identified Indicators</a:t>
              </a:r>
            </a:p>
            <a:p>
              <a:r>
                <a:rPr lang="en-US" dirty="0" smtClean="0"/>
                <a:t>100+ Partially Identified 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     Sub-Indicators &amp; “Distributions”</a:t>
              </a:r>
              <a:endParaRPr lang="en-US" dirty="0"/>
            </a:p>
          </p:txBody>
        </p:sp>
      </p:grpSp>
      <p:pic>
        <p:nvPicPr>
          <p:cNvPr id="14" name="Picture 3" descr="U:\Research\AACIS\_Personal\Clarissa\Logos\CINOW1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92" y="6355507"/>
            <a:ext cx="1757608" cy="35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68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SA2020’s Existing Online Progress Report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1371600"/>
            <a:ext cx="6276975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1433513" y="1371600"/>
            <a:ext cx="6286211" cy="4876801"/>
            <a:chOff x="1433513" y="1524000"/>
            <a:chExt cx="6286211" cy="4876801"/>
          </a:xfrm>
        </p:grpSpPr>
        <p:sp>
          <p:nvSpPr>
            <p:cNvPr id="5" name="Rectangle 4"/>
            <p:cNvSpPr/>
            <p:nvPr/>
          </p:nvSpPr>
          <p:spPr>
            <a:xfrm>
              <a:off x="1433513" y="1524000"/>
              <a:ext cx="6276975" cy="838200"/>
            </a:xfrm>
            <a:prstGeom prst="rect">
              <a:avLst/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TITLE.jpg</a:t>
              </a:r>
              <a:endParaRPr lang="en-US" sz="28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4000" y="2438400"/>
              <a:ext cx="3962400" cy="2438400"/>
            </a:xfrm>
            <a:prstGeom prst="rect">
              <a:avLst/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CHART.jpg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562600" y="2438400"/>
              <a:ext cx="2057400" cy="2438400"/>
            </a:xfrm>
            <a:prstGeom prst="rect">
              <a:avLst/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GOAL.jpg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0" y="4953000"/>
              <a:ext cx="6096000" cy="1066800"/>
            </a:xfrm>
            <a:prstGeom prst="rect">
              <a:avLst/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PROGRESS.jpg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433513" y="6096001"/>
              <a:ext cx="6286211" cy="304800"/>
            </a:xfrm>
            <a:prstGeom prst="rect">
              <a:avLst/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NOTE.jpg</a:t>
              </a:r>
            </a:p>
          </p:txBody>
        </p:sp>
      </p:grpSp>
      <p:pic>
        <p:nvPicPr>
          <p:cNvPr id="11" name="Picture 3" descr="U:\Research\AACIS\_Personal\Clarissa\Logos\CINOW1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92" y="6355507"/>
            <a:ext cx="1757608" cy="35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44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Proposed (and Realized) Solution</a:t>
            </a:r>
            <a:endParaRPr lang="en-US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9" y="1371600"/>
            <a:ext cx="7129463" cy="47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cozuna1\AppData\Local\Microsoft\Windows\Temporary Internet Files\Content.IE5\R87BCJDI\medium-Tick-Mark-Check-Correct-Choose-Accurate-33.3-13398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72000"/>
            <a:ext cx="720000" cy="8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cozuna1\AppData\Local\Microsoft\Windows\Temporary Internet Files\Content.IE5\R87BCJDI\medium-Tick-Mark-Check-Correct-Choose-Accurate-33.3-13398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438400"/>
            <a:ext cx="720000" cy="8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cozuna1\AppData\Local\Microsoft\Windows\Temporary Internet Files\Content.IE5\R87BCJDI\medium-Tick-Mark-Check-Correct-Choose-Accurate-33.3-13398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200" y="4267200"/>
            <a:ext cx="720000" cy="8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ozuna1\AppData\Local\Microsoft\Windows\Temporary Internet Files\Content.IE5\R87BCJDI\dollar-negro[1]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0" y="1219200"/>
            <a:ext cx="1270000" cy="93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U:\Research\AACIS\_Personal\Clarissa\Logos\CINOW10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92" y="6355507"/>
            <a:ext cx="1757608" cy="35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47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Indicator Management System (IMS)</a:t>
            </a:r>
          </a:p>
        </p:txBody>
      </p:sp>
      <p:pic>
        <p:nvPicPr>
          <p:cNvPr id="3074" name="Picture 2" descr="8ae7ec2c-3d20-47e7-a03d-ab03b05ec58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76"/>
          <a:stretch/>
        </p:blipFill>
        <p:spPr bwMode="auto">
          <a:xfrm>
            <a:off x="557213" y="1371600"/>
            <a:ext cx="8029575" cy="1260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57200" y="2819400"/>
            <a:ext cx="822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16981"/>
            <a:ext cx="6400800" cy="19135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6067425" cy="1409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image0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133" y="3724812"/>
            <a:ext cx="5206667" cy="19871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U:\Research\AACIS\_Personal\Clarissa\Logos\CINOW10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92" y="6355507"/>
            <a:ext cx="1757608" cy="35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83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199"/>
            <a:ext cx="2514600" cy="5700713"/>
          </a:xfrm>
        </p:spPr>
        <p:txBody>
          <a:bodyPr>
            <a:normAutofit/>
          </a:bodyPr>
          <a:lstStyle/>
          <a:p>
            <a:r>
              <a:rPr lang="en-US" sz="3600" b="1" dirty="0"/>
              <a:t>SA2020’s </a:t>
            </a:r>
            <a:r>
              <a:rPr lang="en-US" sz="3600" b="1" dirty="0" smtClean="0"/>
              <a:t>Updated </a:t>
            </a:r>
            <a:r>
              <a:rPr lang="en-US" sz="3600" b="1" dirty="0"/>
              <a:t>Data </a:t>
            </a:r>
            <a:r>
              <a:rPr lang="en-US" sz="3600" b="1" dirty="0" smtClean="0"/>
              <a:t>Dashboard</a:t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2400" dirty="0" smtClean="0"/>
              <a:t>www.sa2020.org/progress</a:t>
            </a:r>
            <a:r>
              <a:rPr lang="en-US" sz="2400" dirty="0"/>
              <a:t>/</a:t>
            </a:r>
            <a:endParaRPr lang="en-US" sz="3100" dirty="0"/>
          </a:p>
        </p:txBody>
      </p:sp>
      <p:pic>
        <p:nvPicPr>
          <p:cNvPr id="4" name="Picture 3" descr="U:\Research\AACIS\_Personal\Clarissa\Logos\CINOW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92" y="6355507"/>
            <a:ext cx="1757608" cy="35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457200"/>
            <a:ext cx="5972175" cy="5700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8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70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Development of SA2020’s Indicator Management System (IMS)</vt:lpstr>
      <vt:lpstr>SA2020’s Data Need</vt:lpstr>
      <vt:lpstr>SA2020’s Existing Online Progress Report</vt:lpstr>
      <vt:lpstr>Proposed (and Realized) Solution</vt:lpstr>
      <vt:lpstr>Indicator Management System (IMS)</vt:lpstr>
      <vt:lpstr>SA2020’s Updated Data Dashboard  www.sa2020.org/progress/</vt:lpstr>
    </vt:vector>
  </TitlesOfParts>
  <Company>UT School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Format</dc:creator>
  <cp:lastModifiedBy>Format</cp:lastModifiedBy>
  <cp:revision>16</cp:revision>
  <dcterms:created xsi:type="dcterms:W3CDTF">2015-04-14T15:00:42Z</dcterms:created>
  <dcterms:modified xsi:type="dcterms:W3CDTF">2015-04-14T19:20:01Z</dcterms:modified>
</cp:coreProperties>
</file>