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72" r:id="rId4"/>
    <p:sldId id="271" r:id="rId5"/>
    <p:sldId id="279" r:id="rId6"/>
    <p:sldId id="280" r:id="rId7"/>
    <p:sldId id="273" r:id="rId8"/>
    <p:sldId id="274" r:id="rId9"/>
    <p:sldId id="275" r:id="rId10"/>
    <p:sldId id="276" r:id="rId11"/>
    <p:sldId id="277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4660"/>
  </p:normalViewPr>
  <p:slideViewPr>
    <p:cSldViewPr snapToGrid="0">
      <p:cViewPr>
        <p:scale>
          <a:sx n="66" d="100"/>
          <a:sy n="66" d="100"/>
        </p:scale>
        <p:origin x="-168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8D632-B291-4E81-BCF4-0B00233E48D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36D46-F27B-46A1-86E9-A52EEBFC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-19050" y="2001837"/>
            <a:ext cx="9048260" cy="4856163"/>
          </a:xfrm>
          <a:custGeom>
            <a:avLst/>
            <a:gdLst>
              <a:gd name="T0" fmla="*/ 0 w 2711"/>
              <a:gd name="T1" fmla="*/ 86 h 1455"/>
              <a:gd name="T2" fmla="*/ 939 w 2711"/>
              <a:gd name="T3" fmla="*/ 74 h 1455"/>
              <a:gd name="T4" fmla="*/ 2711 w 2711"/>
              <a:gd name="T5" fmla="*/ 1455 h 1455"/>
              <a:gd name="T6" fmla="*/ 0 w 2711"/>
              <a:gd name="T7" fmla="*/ 1455 h 1455"/>
              <a:gd name="T8" fmla="*/ 0 w 2711"/>
              <a:gd name="T9" fmla="*/ 86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1" h="1455">
                <a:moveTo>
                  <a:pt x="0" y="86"/>
                </a:moveTo>
                <a:cubicBezTo>
                  <a:pt x="0" y="86"/>
                  <a:pt x="359" y="0"/>
                  <a:pt x="939" y="74"/>
                </a:cubicBezTo>
                <a:cubicBezTo>
                  <a:pt x="1518" y="148"/>
                  <a:pt x="2319" y="247"/>
                  <a:pt x="2711" y="1455"/>
                </a:cubicBezTo>
                <a:cubicBezTo>
                  <a:pt x="0" y="1455"/>
                  <a:pt x="0" y="1455"/>
                  <a:pt x="0" y="1455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90" name="Group 1089"/>
          <p:cNvGrpSpPr/>
          <p:nvPr userDrawn="1"/>
        </p:nvGrpSpPr>
        <p:grpSpPr>
          <a:xfrm>
            <a:off x="7239000" y="533400"/>
            <a:ext cx="1503222" cy="1865532"/>
            <a:chOff x="9753600" y="-1143000"/>
            <a:chExt cx="5526088" cy="6858000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877550" y="2681288"/>
              <a:ext cx="85725" cy="20638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9940925" y="2722563"/>
              <a:ext cx="858838" cy="303213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2438063" y="-217488"/>
              <a:ext cx="96838" cy="22701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1068050" y="493713"/>
              <a:ext cx="352425" cy="625475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420850" y="-962025"/>
              <a:ext cx="857250" cy="3252788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2844463" y="2371725"/>
              <a:ext cx="279400" cy="22225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2661900" y="2406650"/>
              <a:ext cx="19050" cy="1588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2492038" y="2408238"/>
              <a:ext cx="169863" cy="17463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2633325" y="608013"/>
              <a:ext cx="28575" cy="180498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2620625" y="7938"/>
              <a:ext cx="180975" cy="130175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1593513" y="266700"/>
              <a:ext cx="2841625" cy="2241550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13465175" y="1271588"/>
              <a:ext cx="9525" cy="20638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3441363" y="1189038"/>
              <a:ext cx="19050" cy="69850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3703300" y="1471613"/>
              <a:ext cx="25400" cy="6350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3731875" y="1477963"/>
              <a:ext cx="30163" cy="6350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3477875" y="1296988"/>
              <a:ext cx="219075" cy="173038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7"/>
            <p:cNvSpPr>
              <a:spLocks/>
            </p:cNvSpPr>
            <p:nvPr userDrawn="1"/>
          </p:nvSpPr>
          <p:spPr bwMode="auto">
            <a:xfrm>
              <a:off x="13765213" y="1485900"/>
              <a:ext cx="28575" cy="1588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8"/>
            <p:cNvSpPr>
              <a:spLocks/>
            </p:cNvSpPr>
            <p:nvPr userDrawn="1"/>
          </p:nvSpPr>
          <p:spPr bwMode="auto">
            <a:xfrm>
              <a:off x="13803313" y="1489075"/>
              <a:ext cx="23813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29"/>
            <p:cNvSpPr>
              <a:spLocks/>
            </p:cNvSpPr>
            <p:nvPr userDrawn="1"/>
          </p:nvSpPr>
          <p:spPr bwMode="auto">
            <a:xfrm>
              <a:off x="13860463" y="1487488"/>
              <a:ext cx="1111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0"/>
            <p:cNvSpPr>
              <a:spLocks/>
            </p:cNvSpPr>
            <p:nvPr userDrawn="1"/>
          </p:nvSpPr>
          <p:spPr bwMode="auto">
            <a:xfrm>
              <a:off x="13827125" y="1489075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1"/>
            <p:cNvSpPr>
              <a:spLocks/>
            </p:cNvSpPr>
            <p:nvPr userDrawn="1"/>
          </p:nvSpPr>
          <p:spPr bwMode="auto">
            <a:xfrm>
              <a:off x="10287000" y="512763"/>
              <a:ext cx="317500" cy="60801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2"/>
            <p:cNvSpPr>
              <a:spLocks/>
            </p:cNvSpPr>
            <p:nvPr userDrawn="1"/>
          </p:nvSpPr>
          <p:spPr bwMode="auto">
            <a:xfrm>
              <a:off x="12636500" y="-1116013"/>
              <a:ext cx="938213" cy="71755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3"/>
            <p:cNvSpPr>
              <a:spLocks/>
            </p:cNvSpPr>
            <p:nvPr userDrawn="1"/>
          </p:nvSpPr>
          <p:spPr bwMode="auto">
            <a:xfrm>
              <a:off x="14187488" y="2330450"/>
              <a:ext cx="104775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4"/>
            <p:cNvSpPr>
              <a:spLocks/>
            </p:cNvSpPr>
            <p:nvPr userDrawn="1"/>
          </p:nvSpPr>
          <p:spPr bwMode="auto">
            <a:xfrm>
              <a:off x="14292263" y="2330450"/>
              <a:ext cx="987425" cy="30163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35"/>
            <p:cNvSpPr>
              <a:spLocks/>
            </p:cNvSpPr>
            <p:nvPr userDrawn="1"/>
          </p:nvSpPr>
          <p:spPr bwMode="auto">
            <a:xfrm>
              <a:off x="12438063" y="-1143000"/>
              <a:ext cx="2841625" cy="3503613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36"/>
            <p:cNvSpPr>
              <a:spLocks/>
            </p:cNvSpPr>
            <p:nvPr userDrawn="1"/>
          </p:nvSpPr>
          <p:spPr bwMode="auto">
            <a:xfrm>
              <a:off x="12534900" y="-398463"/>
              <a:ext cx="101600" cy="180975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37"/>
            <p:cNvSpPr>
              <a:spLocks/>
            </p:cNvSpPr>
            <p:nvPr userDrawn="1"/>
          </p:nvSpPr>
          <p:spPr bwMode="auto">
            <a:xfrm>
              <a:off x="9883775" y="161925"/>
              <a:ext cx="57150" cy="2863850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38"/>
            <p:cNvSpPr>
              <a:spLocks noEditPoints="1"/>
            </p:cNvSpPr>
            <p:nvPr userDrawn="1"/>
          </p:nvSpPr>
          <p:spPr bwMode="auto">
            <a:xfrm>
              <a:off x="9753600" y="7938"/>
              <a:ext cx="3048000" cy="3017838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39"/>
            <p:cNvSpPr>
              <a:spLocks/>
            </p:cNvSpPr>
            <p:nvPr userDrawn="1"/>
          </p:nvSpPr>
          <p:spPr bwMode="auto">
            <a:xfrm>
              <a:off x="10963275" y="2590800"/>
              <a:ext cx="427038" cy="90488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0"/>
            <p:cNvSpPr>
              <a:spLocks/>
            </p:cNvSpPr>
            <p:nvPr userDrawn="1"/>
          </p:nvSpPr>
          <p:spPr bwMode="auto">
            <a:xfrm>
              <a:off x="10799763" y="2701925"/>
              <a:ext cx="77788" cy="20638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1"/>
            <p:cNvSpPr>
              <a:spLocks/>
            </p:cNvSpPr>
            <p:nvPr userDrawn="1"/>
          </p:nvSpPr>
          <p:spPr bwMode="auto">
            <a:xfrm>
              <a:off x="12666663" y="138113"/>
              <a:ext cx="134938" cy="147638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2"/>
            <p:cNvSpPr>
              <a:spLocks/>
            </p:cNvSpPr>
            <p:nvPr userDrawn="1"/>
          </p:nvSpPr>
          <p:spPr bwMode="auto">
            <a:xfrm>
              <a:off x="12438063" y="9525"/>
              <a:ext cx="182563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3"/>
            <p:cNvSpPr>
              <a:spLocks/>
            </p:cNvSpPr>
            <p:nvPr userDrawn="1"/>
          </p:nvSpPr>
          <p:spPr bwMode="auto">
            <a:xfrm>
              <a:off x="12938125" y="-635000"/>
              <a:ext cx="1854200" cy="1862138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4"/>
            <p:cNvSpPr>
              <a:spLocks/>
            </p:cNvSpPr>
            <p:nvPr userDrawn="1"/>
          </p:nvSpPr>
          <p:spPr bwMode="auto">
            <a:xfrm>
              <a:off x="13352463" y="2333625"/>
              <a:ext cx="690563" cy="25400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5"/>
            <p:cNvSpPr>
              <a:spLocks/>
            </p:cNvSpPr>
            <p:nvPr userDrawn="1"/>
          </p:nvSpPr>
          <p:spPr bwMode="auto">
            <a:xfrm>
              <a:off x="12680950" y="2393950"/>
              <a:ext cx="163513" cy="12700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6"/>
            <p:cNvSpPr>
              <a:spLocks/>
            </p:cNvSpPr>
            <p:nvPr userDrawn="1"/>
          </p:nvSpPr>
          <p:spPr bwMode="auto">
            <a:xfrm>
              <a:off x="13123863" y="2359025"/>
              <a:ext cx="228600" cy="12700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47"/>
            <p:cNvSpPr>
              <a:spLocks/>
            </p:cNvSpPr>
            <p:nvPr userDrawn="1"/>
          </p:nvSpPr>
          <p:spPr bwMode="auto">
            <a:xfrm>
              <a:off x="12633325" y="450850"/>
              <a:ext cx="1411288" cy="1962150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48"/>
            <p:cNvSpPr>
              <a:spLocks/>
            </p:cNvSpPr>
            <p:nvPr userDrawn="1"/>
          </p:nvSpPr>
          <p:spPr bwMode="auto">
            <a:xfrm>
              <a:off x="12011025" y="2425700"/>
              <a:ext cx="481013" cy="57150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49"/>
            <p:cNvSpPr>
              <a:spLocks/>
            </p:cNvSpPr>
            <p:nvPr userDrawn="1"/>
          </p:nvSpPr>
          <p:spPr bwMode="auto">
            <a:xfrm>
              <a:off x="11763375" y="608013"/>
              <a:ext cx="898525" cy="1874838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0"/>
            <p:cNvSpPr>
              <a:spLocks/>
            </p:cNvSpPr>
            <p:nvPr userDrawn="1"/>
          </p:nvSpPr>
          <p:spPr bwMode="auto">
            <a:xfrm>
              <a:off x="12849225" y="438150"/>
              <a:ext cx="1431925" cy="1050925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51"/>
            <p:cNvSpPr>
              <a:spLocks/>
            </p:cNvSpPr>
            <p:nvPr userDrawn="1"/>
          </p:nvSpPr>
          <p:spPr bwMode="auto">
            <a:xfrm>
              <a:off x="13871575" y="1470025"/>
              <a:ext cx="90488" cy="17463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2"/>
            <p:cNvSpPr>
              <a:spLocks/>
            </p:cNvSpPr>
            <p:nvPr userDrawn="1"/>
          </p:nvSpPr>
          <p:spPr bwMode="auto">
            <a:xfrm>
              <a:off x="13839825" y="1487488"/>
              <a:ext cx="20638" cy="1588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3"/>
            <p:cNvSpPr>
              <a:spLocks/>
            </p:cNvSpPr>
            <p:nvPr userDrawn="1"/>
          </p:nvSpPr>
          <p:spPr bwMode="auto">
            <a:xfrm>
              <a:off x="13696950" y="1470025"/>
              <a:ext cx="6350" cy="1588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4"/>
            <p:cNvSpPr>
              <a:spLocks/>
            </p:cNvSpPr>
            <p:nvPr userDrawn="1"/>
          </p:nvSpPr>
          <p:spPr bwMode="auto">
            <a:xfrm>
              <a:off x="13793788" y="1487488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55"/>
            <p:cNvSpPr>
              <a:spLocks/>
            </p:cNvSpPr>
            <p:nvPr userDrawn="1"/>
          </p:nvSpPr>
          <p:spPr bwMode="auto">
            <a:xfrm>
              <a:off x="13474700" y="12922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6"/>
            <p:cNvSpPr>
              <a:spLocks/>
            </p:cNvSpPr>
            <p:nvPr userDrawn="1"/>
          </p:nvSpPr>
          <p:spPr bwMode="auto">
            <a:xfrm>
              <a:off x="13762038" y="14843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57"/>
            <p:cNvSpPr>
              <a:spLocks/>
            </p:cNvSpPr>
            <p:nvPr userDrawn="1"/>
          </p:nvSpPr>
          <p:spPr bwMode="auto">
            <a:xfrm>
              <a:off x="13728700" y="1477963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58"/>
            <p:cNvSpPr>
              <a:spLocks/>
            </p:cNvSpPr>
            <p:nvPr userDrawn="1"/>
          </p:nvSpPr>
          <p:spPr bwMode="auto">
            <a:xfrm>
              <a:off x="13460413" y="1258888"/>
              <a:ext cx="4763" cy="12700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59"/>
            <p:cNvSpPr>
              <a:spLocks/>
            </p:cNvSpPr>
            <p:nvPr userDrawn="1"/>
          </p:nvSpPr>
          <p:spPr bwMode="auto">
            <a:xfrm>
              <a:off x="10287000" y="504825"/>
              <a:ext cx="319088" cy="615950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60"/>
            <p:cNvSpPr>
              <a:spLocks/>
            </p:cNvSpPr>
            <p:nvPr userDrawn="1"/>
          </p:nvSpPr>
          <p:spPr bwMode="auto">
            <a:xfrm>
              <a:off x="11068050" y="493713"/>
              <a:ext cx="352425" cy="625475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61"/>
            <p:cNvSpPr>
              <a:spLocks/>
            </p:cNvSpPr>
            <p:nvPr userDrawn="1"/>
          </p:nvSpPr>
          <p:spPr bwMode="auto">
            <a:xfrm>
              <a:off x="11075988" y="493713"/>
              <a:ext cx="344488" cy="625475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Rectangle 62"/>
            <p:cNvSpPr>
              <a:spLocks noChangeArrowheads="1"/>
            </p:cNvSpPr>
            <p:nvPr userDrawn="1"/>
          </p:nvSpPr>
          <p:spPr bwMode="auto">
            <a:xfrm>
              <a:off x="11988800" y="3275013"/>
              <a:ext cx="265113" cy="1430338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63"/>
            <p:cNvSpPr>
              <a:spLocks/>
            </p:cNvSpPr>
            <p:nvPr userDrawn="1"/>
          </p:nvSpPr>
          <p:spPr bwMode="auto">
            <a:xfrm>
              <a:off x="12568238" y="3246438"/>
              <a:ext cx="1103313" cy="1466850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64"/>
            <p:cNvSpPr>
              <a:spLocks noEditPoints="1"/>
            </p:cNvSpPr>
            <p:nvPr userDrawn="1"/>
          </p:nvSpPr>
          <p:spPr bwMode="auto">
            <a:xfrm>
              <a:off x="13909675" y="3244850"/>
              <a:ext cx="1268413" cy="1465263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65"/>
            <p:cNvSpPr>
              <a:spLocks noEditPoints="1"/>
            </p:cNvSpPr>
            <p:nvPr userDrawn="1"/>
          </p:nvSpPr>
          <p:spPr bwMode="auto">
            <a:xfrm>
              <a:off x="10485438" y="3241675"/>
              <a:ext cx="1163638" cy="1463675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66"/>
            <p:cNvSpPr>
              <a:spLocks/>
            </p:cNvSpPr>
            <p:nvPr userDrawn="1"/>
          </p:nvSpPr>
          <p:spPr bwMode="auto">
            <a:xfrm>
              <a:off x="10483850" y="5180013"/>
              <a:ext cx="101600" cy="374650"/>
            </a:xfrm>
            <a:custGeom>
              <a:avLst/>
              <a:gdLst>
                <a:gd name="T0" fmla="*/ 53 w 58"/>
                <a:gd name="T1" fmla="*/ 0 h 215"/>
                <a:gd name="T2" fmla="*/ 35 w 58"/>
                <a:gd name="T3" fmla="*/ 0 h 215"/>
                <a:gd name="T4" fmla="*/ 29 w 58"/>
                <a:gd name="T5" fmla="*/ 6 h 215"/>
                <a:gd name="T6" fmla="*/ 0 w 58"/>
                <a:gd name="T7" fmla="*/ 210 h 215"/>
                <a:gd name="T8" fmla="*/ 4 w 58"/>
                <a:gd name="T9" fmla="*/ 215 h 215"/>
                <a:gd name="T10" fmla="*/ 23 w 58"/>
                <a:gd name="T11" fmla="*/ 215 h 215"/>
                <a:gd name="T12" fmla="*/ 29 w 58"/>
                <a:gd name="T13" fmla="*/ 210 h 215"/>
                <a:gd name="T14" fmla="*/ 58 w 58"/>
                <a:gd name="T15" fmla="*/ 6 h 215"/>
                <a:gd name="T16" fmla="*/ 53 w 58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15">
                  <a:moveTo>
                    <a:pt x="53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29" y="3"/>
                    <a:pt x="29" y="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3"/>
                    <a:pt x="1" y="215"/>
                    <a:pt x="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6" y="215"/>
                    <a:pt x="29" y="213"/>
                    <a:pt x="29" y="21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3"/>
                    <a:pt x="56" y="0"/>
                    <a:pt x="5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67"/>
            <p:cNvSpPr>
              <a:spLocks/>
            </p:cNvSpPr>
            <p:nvPr userDrawn="1"/>
          </p:nvSpPr>
          <p:spPr bwMode="auto">
            <a:xfrm>
              <a:off x="10648950" y="5192713"/>
              <a:ext cx="61913" cy="61913"/>
            </a:xfrm>
            <a:custGeom>
              <a:avLst/>
              <a:gdLst>
                <a:gd name="T0" fmla="*/ 19 w 35"/>
                <a:gd name="T1" fmla="*/ 0 h 36"/>
                <a:gd name="T2" fmla="*/ 0 w 35"/>
                <a:gd name="T3" fmla="*/ 20 h 36"/>
                <a:gd name="T4" fmla="*/ 14 w 35"/>
                <a:gd name="T5" fmla="*/ 36 h 36"/>
                <a:gd name="T6" fmla="*/ 35 w 35"/>
                <a:gd name="T7" fmla="*/ 16 h 36"/>
                <a:gd name="T8" fmla="*/ 19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9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5" y="36"/>
                    <a:pt x="14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68"/>
            <p:cNvSpPr>
              <a:spLocks/>
            </p:cNvSpPr>
            <p:nvPr userDrawn="1"/>
          </p:nvSpPr>
          <p:spPr bwMode="auto">
            <a:xfrm>
              <a:off x="10607675" y="5341938"/>
              <a:ext cx="80963" cy="212725"/>
            </a:xfrm>
            <a:custGeom>
              <a:avLst/>
              <a:gdLst>
                <a:gd name="T0" fmla="*/ 41 w 46"/>
                <a:gd name="T1" fmla="*/ 0 h 122"/>
                <a:gd name="T2" fmla="*/ 22 w 46"/>
                <a:gd name="T3" fmla="*/ 0 h 122"/>
                <a:gd name="T4" fmla="*/ 16 w 46"/>
                <a:gd name="T5" fmla="*/ 5 h 122"/>
                <a:gd name="T6" fmla="*/ 1 w 46"/>
                <a:gd name="T7" fmla="*/ 117 h 122"/>
                <a:gd name="T8" fmla="*/ 5 w 46"/>
                <a:gd name="T9" fmla="*/ 122 h 122"/>
                <a:gd name="T10" fmla="*/ 24 w 46"/>
                <a:gd name="T11" fmla="*/ 122 h 122"/>
                <a:gd name="T12" fmla="*/ 30 w 46"/>
                <a:gd name="T13" fmla="*/ 117 h 122"/>
                <a:gd name="T14" fmla="*/ 45 w 46"/>
                <a:gd name="T15" fmla="*/ 5 h 122"/>
                <a:gd name="T16" fmla="*/ 41 w 4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6" y="5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0"/>
                    <a:pt x="2" y="122"/>
                    <a:pt x="5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6" y="122"/>
                    <a:pt x="29" y="120"/>
                    <a:pt x="30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2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69"/>
            <p:cNvSpPr>
              <a:spLocks/>
            </p:cNvSpPr>
            <p:nvPr userDrawn="1"/>
          </p:nvSpPr>
          <p:spPr bwMode="auto">
            <a:xfrm>
              <a:off x="10726738" y="5175250"/>
              <a:ext cx="215900" cy="539750"/>
            </a:xfrm>
            <a:custGeom>
              <a:avLst/>
              <a:gdLst>
                <a:gd name="T0" fmla="*/ 90 w 124"/>
                <a:gd name="T1" fmla="*/ 28 h 310"/>
                <a:gd name="T2" fmla="*/ 107 w 124"/>
                <a:gd name="T3" fmla="*/ 34 h 310"/>
                <a:gd name="T4" fmla="*/ 114 w 124"/>
                <a:gd name="T5" fmla="*/ 33 h 310"/>
                <a:gd name="T6" fmla="*/ 122 w 124"/>
                <a:gd name="T7" fmla="*/ 20 h 310"/>
                <a:gd name="T8" fmla="*/ 122 w 124"/>
                <a:gd name="T9" fmla="*/ 13 h 310"/>
                <a:gd name="T10" fmla="*/ 92 w 124"/>
                <a:gd name="T11" fmla="*/ 0 h 310"/>
                <a:gd name="T12" fmla="*/ 35 w 124"/>
                <a:gd name="T13" fmla="*/ 58 h 310"/>
                <a:gd name="T14" fmla="*/ 29 w 124"/>
                <a:gd name="T15" fmla="*/ 96 h 310"/>
                <a:gd name="T16" fmla="*/ 15 w 124"/>
                <a:gd name="T17" fmla="*/ 96 h 310"/>
                <a:gd name="T18" fmla="*/ 9 w 124"/>
                <a:gd name="T19" fmla="*/ 101 h 310"/>
                <a:gd name="T20" fmla="*/ 7 w 124"/>
                <a:gd name="T21" fmla="*/ 115 h 310"/>
                <a:gd name="T22" fmla="*/ 12 w 124"/>
                <a:gd name="T23" fmla="*/ 121 h 310"/>
                <a:gd name="T24" fmla="*/ 26 w 124"/>
                <a:gd name="T25" fmla="*/ 121 h 310"/>
                <a:gd name="T26" fmla="*/ 1 w 124"/>
                <a:gd name="T27" fmla="*/ 305 h 310"/>
                <a:gd name="T28" fmla="*/ 5 w 124"/>
                <a:gd name="T29" fmla="*/ 310 h 310"/>
                <a:gd name="T30" fmla="*/ 25 w 124"/>
                <a:gd name="T31" fmla="*/ 310 h 310"/>
                <a:gd name="T32" fmla="*/ 31 w 124"/>
                <a:gd name="T33" fmla="*/ 305 h 310"/>
                <a:gd name="T34" fmla="*/ 56 w 124"/>
                <a:gd name="T35" fmla="*/ 121 h 310"/>
                <a:gd name="T36" fmla="*/ 85 w 124"/>
                <a:gd name="T37" fmla="*/ 121 h 310"/>
                <a:gd name="T38" fmla="*/ 91 w 124"/>
                <a:gd name="T39" fmla="*/ 115 h 310"/>
                <a:gd name="T40" fmla="*/ 93 w 124"/>
                <a:gd name="T41" fmla="*/ 101 h 310"/>
                <a:gd name="T42" fmla="*/ 89 w 124"/>
                <a:gd name="T43" fmla="*/ 96 h 310"/>
                <a:gd name="T44" fmla="*/ 60 w 124"/>
                <a:gd name="T45" fmla="*/ 96 h 310"/>
                <a:gd name="T46" fmla="*/ 65 w 124"/>
                <a:gd name="T47" fmla="*/ 58 h 310"/>
                <a:gd name="T48" fmla="*/ 90 w 124"/>
                <a:gd name="T49" fmla="*/ 2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310">
                  <a:moveTo>
                    <a:pt x="90" y="28"/>
                  </a:moveTo>
                  <a:cubicBezTo>
                    <a:pt x="96" y="28"/>
                    <a:pt x="104" y="31"/>
                    <a:pt x="107" y="34"/>
                  </a:cubicBezTo>
                  <a:cubicBezTo>
                    <a:pt x="110" y="36"/>
                    <a:pt x="112" y="35"/>
                    <a:pt x="114" y="3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4" y="18"/>
                    <a:pt x="124" y="15"/>
                    <a:pt x="122" y="13"/>
                  </a:cubicBezTo>
                  <a:cubicBezTo>
                    <a:pt x="118" y="8"/>
                    <a:pt x="107" y="0"/>
                    <a:pt x="92" y="0"/>
                  </a:cubicBezTo>
                  <a:cubicBezTo>
                    <a:pt x="63" y="0"/>
                    <a:pt x="41" y="19"/>
                    <a:pt x="35" y="5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2" y="96"/>
                    <a:pt x="10" y="98"/>
                    <a:pt x="9" y="101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8"/>
                    <a:pt x="9" y="121"/>
                    <a:pt x="12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1" y="305"/>
                    <a:pt x="1" y="305"/>
                    <a:pt x="1" y="305"/>
                  </a:cubicBezTo>
                  <a:cubicBezTo>
                    <a:pt x="0" y="308"/>
                    <a:pt x="2" y="310"/>
                    <a:pt x="5" y="310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7" y="310"/>
                    <a:pt x="30" y="308"/>
                    <a:pt x="31" y="305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8" y="121"/>
                    <a:pt x="91" y="118"/>
                    <a:pt x="91" y="11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4" y="98"/>
                    <a:pt x="92" y="96"/>
                    <a:pt x="8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8" y="37"/>
                    <a:pt x="78" y="28"/>
                    <a:pt x="90" y="28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0"/>
            <p:cNvSpPr>
              <a:spLocks/>
            </p:cNvSpPr>
            <p:nvPr userDrawn="1"/>
          </p:nvSpPr>
          <p:spPr bwMode="auto">
            <a:xfrm>
              <a:off x="10912475" y="5270500"/>
              <a:ext cx="144463" cy="288925"/>
            </a:xfrm>
            <a:custGeom>
              <a:avLst/>
              <a:gdLst>
                <a:gd name="T0" fmla="*/ 78 w 83"/>
                <a:gd name="T1" fmla="*/ 41 h 166"/>
                <a:gd name="T2" fmla="*/ 51 w 83"/>
                <a:gd name="T3" fmla="*/ 41 h 166"/>
                <a:gd name="T4" fmla="*/ 56 w 83"/>
                <a:gd name="T5" fmla="*/ 6 h 166"/>
                <a:gd name="T6" fmla="*/ 52 w 83"/>
                <a:gd name="T7" fmla="*/ 0 h 166"/>
                <a:gd name="T8" fmla="*/ 33 w 83"/>
                <a:gd name="T9" fmla="*/ 1 h 166"/>
                <a:gd name="T10" fmla="*/ 27 w 83"/>
                <a:gd name="T11" fmla="*/ 7 h 166"/>
                <a:gd name="T12" fmla="*/ 23 w 83"/>
                <a:gd name="T13" fmla="*/ 41 h 166"/>
                <a:gd name="T14" fmla="*/ 9 w 83"/>
                <a:gd name="T15" fmla="*/ 41 h 166"/>
                <a:gd name="T16" fmla="*/ 3 w 83"/>
                <a:gd name="T17" fmla="*/ 46 h 166"/>
                <a:gd name="T18" fmla="*/ 1 w 83"/>
                <a:gd name="T19" fmla="*/ 60 h 166"/>
                <a:gd name="T20" fmla="*/ 5 w 83"/>
                <a:gd name="T21" fmla="*/ 66 h 166"/>
                <a:gd name="T22" fmla="*/ 19 w 83"/>
                <a:gd name="T23" fmla="*/ 66 h 166"/>
                <a:gd name="T24" fmla="*/ 10 w 83"/>
                <a:gd name="T25" fmla="*/ 130 h 166"/>
                <a:gd name="T26" fmla="*/ 34 w 83"/>
                <a:gd name="T27" fmla="*/ 166 h 166"/>
                <a:gd name="T28" fmla="*/ 68 w 83"/>
                <a:gd name="T29" fmla="*/ 157 h 166"/>
                <a:gd name="T30" fmla="*/ 72 w 83"/>
                <a:gd name="T31" fmla="*/ 150 h 166"/>
                <a:gd name="T32" fmla="*/ 68 w 83"/>
                <a:gd name="T33" fmla="*/ 136 h 166"/>
                <a:gd name="T34" fmla="*/ 62 w 83"/>
                <a:gd name="T35" fmla="*/ 133 h 166"/>
                <a:gd name="T36" fmla="*/ 47 w 83"/>
                <a:gd name="T37" fmla="*/ 139 h 166"/>
                <a:gd name="T38" fmla="*/ 39 w 83"/>
                <a:gd name="T39" fmla="*/ 127 h 166"/>
                <a:gd name="T40" fmla="*/ 48 w 83"/>
                <a:gd name="T41" fmla="*/ 66 h 166"/>
                <a:gd name="T42" fmla="*/ 74 w 83"/>
                <a:gd name="T43" fmla="*/ 66 h 166"/>
                <a:gd name="T44" fmla="*/ 80 w 83"/>
                <a:gd name="T45" fmla="*/ 60 h 166"/>
                <a:gd name="T46" fmla="*/ 83 w 83"/>
                <a:gd name="T47" fmla="*/ 46 h 166"/>
                <a:gd name="T48" fmla="*/ 78 w 83"/>
                <a:gd name="T49" fmla="*/ 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66">
                  <a:moveTo>
                    <a:pt x="78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28" y="3"/>
                    <a:pt x="27" y="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41"/>
                    <a:pt x="4" y="43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7" y="152"/>
                    <a:pt x="13" y="166"/>
                    <a:pt x="34" y="166"/>
                  </a:cubicBezTo>
                  <a:cubicBezTo>
                    <a:pt x="48" y="166"/>
                    <a:pt x="66" y="159"/>
                    <a:pt x="68" y="157"/>
                  </a:cubicBezTo>
                  <a:cubicBezTo>
                    <a:pt x="71" y="155"/>
                    <a:pt x="73" y="153"/>
                    <a:pt x="72" y="150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3"/>
                    <a:pt x="66" y="131"/>
                    <a:pt x="62" y="133"/>
                  </a:cubicBezTo>
                  <a:cubicBezTo>
                    <a:pt x="59" y="135"/>
                    <a:pt x="52" y="139"/>
                    <a:pt x="47" y="139"/>
                  </a:cubicBezTo>
                  <a:cubicBezTo>
                    <a:pt x="42" y="139"/>
                    <a:pt x="38" y="137"/>
                    <a:pt x="39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8" y="66"/>
                    <a:pt x="80" y="63"/>
                    <a:pt x="80" y="60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3"/>
                    <a:pt x="81" y="41"/>
                    <a:pt x="78" y="41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1"/>
            <p:cNvSpPr>
              <a:spLocks/>
            </p:cNvSpPr>
            <p:nvPr userDrawn="1"/>
          </p:nvSpPr>
          <p:spPr bwMode="auto">
            <a:xfrm>
              <a:off x="11129963" y="5192713"/>
              <a:ext cx="61913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72"/>
            <p:cNvSpPr>
              <a:spLocks/>
            </p:cNvSpPr>
            <p:nvPr userDrawn="1"/>
          </p:nvSpPr>
          <p:spPr bwMode="auto">
            <a:xfrm>
              <a:off x="11090275" y="5341938"/>
              <a:ext cx="77788" cy="212725"/>
            </a:xfrm>
            <a:custGeom>
              <a:avLst/>
              <a:gdLst>
                <a:gd name="T0" fmla="*/ 41 w 45"/>
                <a:gd name="T1" fmla="*/ 0 h 122"/>
                <a:gd name="T2" fmla="*/ 22 w 45"/>
                <a:gd name="T3" fmla="*/ 0 h 122"/>
                <a:gd name="T4" fmla="*/ 15 w 45"/>
                <a:gd name="T5" fmla="*/ 5 h 122"/>
                <a:gd name="T6" fmla="*/ 0 w 45"/>
                <a:gd name="T7" fmla="*/ 117 h 122"/>
                <a:gd name="T8" fmla="*/ 4 w 45"/>
                <a:gd name="T9" fmla="*/ 122 h 122"/>
                <a:gd name="T10" fmla="*/ 23 w 45"/>
                <a:gd name="T11" fmla="*/ 122 h 122"/>
                <a:gd name="T12" fmla="*/ 29 w 45"/>
                <a:gd name="T13" fmla="*/ 117 h 122"/>
                <a:gd name="T14" fmla="*/ 45 w 45"/>
                <a:gd name="T15" fmla="*/ 5 h 122"/>
                <a:gd name="T16" fmla="*/ 41 w 4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5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29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73"/>
            <p:cNvSpPr>
              <a:spLocks/>
            </p:cNvSpPr>
            <p:nvPr userDrawn="1"/>
          </p:nvSpPr>
          <p:spPr bwMode="auto">
            <a:xfrm>
              <a:off x="11214100" y="5337175"/>
              <a:ext cx="214313" cy="217488"/>
            </a:xfrm>
            <a:custGeom>
              <a:avLst/>
              <a:gdLst>
                <a:gd name="T0" fmla="*/ 79 w 123"/>
                <a:gd name="T1" fmla="*/ 0 h 125"/>
                <a:gd name="T2" fmla="*/ 38 w 123"/>
                <a:gd name="T3" fmla="*/ 17 h 125"/>
                <a:gd name="T4" fmla="*/ 36 w 123"/>
                <a:gd name="T5" fmla="*/ 6 h 125"/>
                <a:gd name="T6" fmla="*/ 32 w 123"/>
                <a:gd name="T7" fmla="*/ 3 h 125"/>
                <a:gd name="T8" fmla="*/ 22 w 123"/>
                <a:gd name="T9" fmla="*/ 3 h 125"/>
                <a:gd name="T10" fmla="*/ 16 w 123"/>
                <a:gd name="T11" fmla="*/ 8 h 125"/>
                <a:gd name="T12" fmla="*/ 1 w 123"/>
                <a:gd name="T13" fmla="*/ 120 h 125"/>
                <a:gd name="T14" fmla="*/ 5 w 123"/>
                <a:gd name="T15" fmla="*/ 125 h 125"/>
                <a:gd name="T16" fmla="*/ 22 w 123"/>
                <a:gd name="T17" fmla="*/ 125 h 125"/>
                <a:gd name="T18" fmla="*/ 30 w 123"/>
                <a:gd name="T19" fmla="*/ 120 h 125"/>
                <a:gd name="T20" fmla="*/ 41 w 123"/>
                <a:gd name="T21" fmla="*/ 44 h 125"/>
                <a:gd name="T22" fmla="*/ 72 w 123"/>
                <a:gd name="T23" fmla="*/ 26 h 125"/>
                <a:gd name="T24" fmla="*/ 89 w 123"/>
                <a:gd name="T25" fmla="*/ 57 h 125"/>
                <a:gd name="T26" fmla="*/ 80 w 123"/>
                <a:gd name="T27" fmla="*/ 120 h 125"/>
                <a:gd name="T28" fmla="*/ 85 w 123"/>
                <a:gd name="T29" fmla="*/ 125 h 125"/>
                <a:gd name="T30" fmla="*/ 104 w 123"/>
                <a:gd name="T31" fmla="*/ 125 h 125"/>
                <a:gd name="T32" fmla="*/ 110 w 123"/>
                <a:gd name="T33" fmla="*/ 120 h 125"/>
                <a:gd name="T34" fmla="*/ 118 w 123"/>
                <a:gd name="T35" fmla="*/ 58 h 125"/>
                <a:gd name="T36" fmla="*/ 79 w 123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25">
                  <a:moveTo>
                    <a:pt x="79" y="0"/>
                  </a:moveTo>
                  <a:cubicBezTo>
                    <a:pt x="57" y="0"/>
                    <a:pt x="41" y="14"/>
                    <a:pt x="38" y="1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4"/>
                    <a:pt x="34" y="3"/>
                    <a:pt x="3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7" y="5"/>
                    <a:pt x="16" y="8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8" y="125"/>
                    <a:pt x="29" y="124"/>
                    <a:pt x="30" y="120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0"/>
                    <a:pt x="56" y="26"/>
                    <a:pt x="72" y="26"/>
                  </a:cubicBezTo>
                  <a:cubicBezTo>
                    <a:pt x="86" y="26"/>
                    <a:pt x="92" y="37"/>
                    <a:pt x="89" y="57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3"/>
                    <a:pt x="82" y="125"/>
                    <a:pt x="85" y="125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6" y="125"/>
                    <a:pt x="109" y="123"/>
                    <a:pt x="110" y="12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23" y="26"/>
                    <a:pt x="113" y="0"/>
                    <a:pt x="79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74"/>
            <p:cNvSpPr>
              <a:spLocks noEditPoints="1"/>
            </p:cNvSpPr>
            <p:nvPr userDrawn="1"/>
          </p:nvSpPr>
          <p:spPr bwMode="auto">
            <a:xfrm>
              <a:off x="11461750" y="5337175"/>
              <a:ext cx="219075" cy="357188"/>
            </a:xfrm>
            <a:custGeom>
              <a:avLst/>
              <a:gdLst>
                <a:gd name="T0" fmla="*/ 121 w 126"/>
                <a:gd name="T1" fmla="*/ 3 h 205"/>
                <a:gd name="T2" fmla="*/ 112 w 126"/>
                <a:gd name="T3" fmla="*/ 3 h 205"/>
                <a:gd name="T4" fmla="*/ 106 w 126"/>
                <a:gd name="T5" fmla="*/ 7 h 205"/>
                <a:gd name="T6" fmla="*/ 102 w 126"/>
                <a:gd name="T7" fmla="*/ 15 h 205"/>
                <a:gd name="T8" fmla="*/ 70 w 126"/>
                <a:gd name="T9" fmla="*/ 0 h 205"/>
                <a:gd name="T10" fmla="*/ 7 w 126"/>
                <a:gd name="T11" fmla="*/ 72 h 205"/>
                <a:gd name="T12" fmla="*/ 53 w 126"/>
                <a:gd name="T13" fmla="*/ 128 h 205"/>
                <a:gd name="T14" fmla="*/ 80 w 126"/>
                <a:gd name="T15" fmla="*/ 122 h 205"/>
                <a:gd name="T16" fmla="*/ 78 w 126"/>
                <a:gd name="T17" fmla="*/ 137 h 205"/>
                <a:gd name="T18" fmla="*/ 47 w 126"/>
                <a:gd name="T19" fmla="*/ 178 h 205"/>
                <a:gd name="T20" fmla="*/ 22 w 126"/>
                <a:gd name="T21" fmla="*/ 163 h 205"/>
                <a:gd name="T22" fmla="*/ 15 w 126"/>
                <a:gd name="T23" fmla="*/ 162 h 205"/>
                <a:gd name="T24" fmla="*/ 5 w 126"/>
                <a:gd name="T25" fmla="*/ 171 h 205"/>
                <a:gd name="T26" fmla="*/ 4 w 126"/>
                <a:gd name="T27" fmla="*/ 181 h 205"/>
                <a:gd name="T28" fmla="*/ 48 w 126"/>
                <a:gd name="T29" fmla="*/ 205 h 205"/>
                <a:gd name="T30" fmla="*/ 108 w 126"/>
                <a:gd name="T31" fmla="*/ 137 h 205"/>
                <a:gd name="T32" fmla="*/ 126 w 126"/>
                <a:gd name="T33" fmla="*/ 8 h 205"/>
                <a:gd name="T34" fmla="*/ 121 w 126"/>
                <a:gd name="T35" fmla="*/ 3 h 205"/>
                <a:gd name="T36" fmla="*/ 85 w 126"/>
                <a:gd name="T37" fmla="*/ 93 h 205"/>
                <a:gd name="T38" fmla="*/ 60 w 126"/>
                <a:gd name="T39" fmla="*/ 102 h 205"/>
                <a:gd name="T40" fmla="*/ 36 w 126"/>
                <a:gd name="T41" fmla="*/ 70 h 205"/>
                <a:gd name="T42" fmla="*/ 70 w 126"/>
                <a:gd name="T43" fmla="*/ 26 h 205"/>
                <a:gd name="T44" fmla="*/ 92 w 126"/>
                <a:gd name="T45" fmla="*/ 42 h 205"/>
                <a:gd name="T46" fmla="*/ 85 w 126"/>
                <a:gd name="T47" fmla="*/ 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205">
                  <a:moveTo>
                    <a:pt x="121" y="3"/>
                  </a:moveTo>
                  <a:cubicBezTo>
                    <a:pt x="112" y="3"/>
                    <a:pt x="112" y="3"/>
                    <a:pt x="112" y="3"/>
                  </a:cubicBezTo>
                  <a:cubicBezTo>
                    <a:pt x="110" y="3"/>
                    <a:pt x="108" y="4"/>
                    <a:pt x="106" y="7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0" y="12"/>
                    <a:pt x="88" y="0"/>
                    <a:pt x="70" y="0"/>
                  </a:cubicBezTo>
                  <a:cubicBezTo>
                    <a:pt x="35" y="0"/>
                    <a:pt x="7" y="34"/>
                    <a:pt x="7" y="72"/>
                  </a:cubicBezTo>
                  <a:cubicBezTo>
                    <a:pt x="7" y="102"/>
                    <a:pt x="26" y="128"/>
                    <a:pt x="53" y="128"/>
                  </a:cubicBezTo>
                  <a:cubicBezTo>
                    <a:pt x="66" y="128"/>
                    <a:pt x="77" y="124"/>
                    <a:pt x="80" y="122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3" y="169"/>
                    <a:pt x="65" y="178"/>
                    <a:pt x="47" y="178"/>
                  </a:cubicBezTo>
                  <a:cubicBezTo>
                    <a:pt x="34" y="178"/>
                    <a:pt x="25" y="166"/>
                    <a:pt x="22" y="163"/>
                  </a:cubicBezTo>
                  <a:cubicBezTo>
                    <a:pt x="19" y="159"/>
                    <a:pt x="16" y="161"/>
                    <a:pt x="15" y="162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0" y="175"/>
                    <a:pt x="2" y="179"/>
                    <a:pt x="4" y="181"/>
                  </a:cubicBezTo>
                  <a:cubicBezTo>
                    <a:pt x="5" y="184"/>
                    <a:pt x="18" y="205"/>
                    <a:pt x="48" y="205"/>
                  </a:cubicBezTo>
                  <a:cubicBezTo>
                    <a:pt x="77" y="205"/>
                    <a:pt x="101" y="189"/>
                    <a:pt x="108" y="137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5"/>
                    <a:pt x="124" y="3"/>
                    <a:pt x="121" y="3"/>
                  </a:cubicBezTo>
                  <a:close/>
                  <a:moveTo>
                    <a:pt x="85" y="93"/>
                  </a:moveTo>
                  <a:cubicBezTo>
                    <a:pt x="85" y="93"/>
                    <a:pt x="74" y="102"/>
                    <a:pt x="60" y="102"/>
                  </a:cubicBezTo>
                  <a:cubicBezTo>
                    <a:pt x="45" y="102"/>
                    <a:pt x="36" y="88"/>
                    <a:pt x="36" y="70"/>
                  </a:cubicBezTo>
                  <a:cubicBezTo>
                    <a:pt x="36" y="47"/>
                    <a:pt x="50" y="26"/>
                    <a:pt x="70" y="26"/>
                  </a:cubicBezTo>
                  <a:cubicBezTo>
                    <a:pt x="85" y="26"/>
                    <a:pt x="91" y="40"/>
                    <a:pt x="92" y="42"/>
                  </a:cubicBezTo>
                  <a:lnTo>
                    <a:pt x="85" y="9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75"/>
            <p:cNvSpPr>
              <a:spLocks noEditPoints="1"/>
            </p:cNvSpPr>
            <p:nvPr userDrawn="1"/>
          </p:nvSpPr>
          <p:spPr bwMode="auto">
            <a:xfrm>
              <a:off x="11852275" y="5337175"/>
              <a:ext cx="198438" cy="222250"/>
            </a:xfrm>
            <a:custGeom>
              <a:avLst/>
              <a:gdLst>
                <a:gd name="T0" fmla="*/ 66 w 114"/>
                <a:gd name="T1" fmla="*/ 0 h 128"/>
                <a:gd name="T2" fmla="*/ 0 w 114"/>
                <a:gd name="T3" fmla="*/ 72 h 128"/>
                <a:gd name="T4" fmla="*/ 48 w 114"/>
                <a:gd name="T5" fmla="*/ 128 h 128"/>
                <a:gd name="T6" fmla="*/ 114 w 114"/>
                <a:gd name="T7" fmla="*/ 55 h 128"/>
                <a:gd name="T8" fmla="*/ 66 w 114"/>
                <a:gd name="T9" fmla="*/ 0 h 128"/>
                <a:gd name="T10" fmla="*/ 52 w 114"/>
                <a:gd name="T11" fmla="*/ 102 h 128"/>
                <a:gd name="T12" fmla="*/ 28 w 114"/>
                <a:gd name="T13" fmla="*/ 70 h 128"/>
                <a:gd name="T14" fmla="*/ 62 w 114"/>
                <a:gd name="T15" fmla="*/ 26 h 128"/>
                <a:gd name="T16" fmla="*/ 86 w 114"/>
                <a:gd name="T17" fmla="*/ 58 h 128"/>
                <a:gd name="T18" fmla="*/ 52 w 114"/>
                <a:gd name="T1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28">
                  <a:moveTo>
                    <a:pt x="66" y="0"/>
                  </a:moveTo>
                  <a:cubicBezTo>
                    <a:pt x="29" y="0"/>
                    <a:pt x="0" y="33"/>
                    <a:pt x="0" y="72"/>
                  </a:cubicBezTo>
                  <a:cubicBezTo>
                    <a:pt x="0" y="103"/>
                    <a:pt x="21" y="128"/>
                    <a:pt x="48" y="128"/>
                  </a:cubicBezTo>
                  <a:cubicBezTo>
                    <a:pt x="85" y="128"/>
                    <a:pt x="114" y="95"/>
                    <a:pt x="114" y="55"/>
                  </a:cubicBezTo>
                  <a:cubicBezTo>
                    <a:pt x="114" y="25"/>
                    <a:pt x="94" y="0"/>
                    <a:pt x="66" y="0"/>
                  </a:cubicBezTo>
                  <a:close/>
                  <a:moveTo>
                    <a:pt x="52" y="102"/>
                  </a:moveTo>
                  <a:cubicBezTo>
                    <a:pt x="37" y="102"/>
                    <a:pt x="28" y="87"/>
                    <a:pt x="28" y="70"/>
                  </a:cubicBezTo>
                  <a:cubicBezTo>
                    <a:pt x="28" y="46"/>
                    <a:pt x="44" y="26"/>
                    <a:pt x="62" y="26"/>
                  </a:cubicBezTo>
                  <a:cubicBezTo>
                    <a:pt x="77" y="26"/>
                    <a:pt x="86" y="41"/>
                    <a:pt x="86" y="58"/>
                  </a:cubicBezTo>
                  <a:cubicBezTo>
                    <a:pt x="86" y="82"/>
                    <a:pt x="70" y="102"/>
                    <a:pt x="52" y="10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76"/>
            <p:cNvSpPr>
              <a:spLocks/>
            </p:cNvSpPr>
            <p:nvPr userDrawn="1"/>
          </p:nvSpPr>
          <p:spPr bwMode="auto">
            <a:xfrm>
              <a:off x="12098338" y="5341938"/>
              <a:ext cx="203200" cy="217488"/>
            </a:xfrm>
            <a:custGeom>
              <a:avLst/>
              <a:gdLst>
                <a:gd name="T0" fmla="*/ 113 w 117"/>
                <a:gd name="T1" fmla="*/ 0 h 125"/>
                <a:gd name="T2" fmla="*/ 96 w 117"/>
                <a:gd name="T3" fmla="*/ 0 h 125"/>
                <a:gd name="T4" fmla="*/ 89 w 117"/>
                <a:gd name="T5" fmla="*/ 5 h 125"/>
                <a:gd name="T6" fmla="*/ 78 w 117"/>
                <a:gd name="T7" fmla="*/ 80 h 125"/>
                <a:gd name="T8" fmla="*/ 51 w 117"/>
                <a:gd name="T9" fmla="*/ 99 h 125"/>
                <a:gd name="T10" fmla="*/ 33 w 117"/>
                <a:gd name="T11" fmla="*/ 68 h 125"/>
                <a:gd name="T12" fmla="*/ 42 w 117"/>
                <a:gd name="T13" fmla="*/ 5 h 125"/>
                <a:gd name="T14" fmla="*/ 37 w 117"/>
                <a:gd name="T15" fmla="*/ 0 h 125"/>
                <a:gd name="T16" fmla="*/ 19 w 117"/>
                <a:gd name="T17" fmla="*/ 0 h 125"/>
                <a:gd name="T18" fmla="*/ 12 w 117"/>
                <a:gd name="T19" fmla="*/ 5 h 125"/>
                <a:gd name="T20" fmla="*/ 4 w 117"/>
                <a:gd name="T21" fmla="*/ 67 h 125"/>
                <a:gd name="T22" fmla="*/ 41 w 117"/>
                <a:gd name="T23" fmla="*/ 125 h 125"/>
                <a:gd name="T24" fmla="*/ 80 w 117"/>
                <a:gd name="T25" fmla="*/ 109 h 125"/>
                <a:gd name="T26" fmla="*/ 82 w 117"/>
                <a:gd name="T27" fmla="*/ 117 h 125"/>
                <a:gd name="T28" fmla="*/ 86 w 117"/>
                <a:gd name="T29" fmla="*/ 122 h 125"/>
                <a:gd name="T30" fmla="*/ 95 w 117"/>
                <a:gd name="T31" fmla="*/ 122 h 125"/>
                <a:gd name="T32" fmla="*/ 102 w 117"/>
                <a:gd name="T33" fmla="*/ 117 h 125"/>
                <a:gd name="T34" fmla="*/ 117 w 117"/>
                <a:gd name="T35" fmla="*/ 5 h 125"/>
                <a:gd name="T36" fmla="*/ 113 w 11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25">
                  <a:moveTo>
                    <a:pt x="11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1" y="0"/>
                    <a:pt x="89" y="0"/>
                    <a:pt x="89" y="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3"/>
                    <a:pt x="65" y="99"/>
                    <a:pt x="51" y="99"/>
                  </a:cubicBezTo>
                  <a:cubicBezTo>
                    <a:pt x="37" y="99"/>
                    <a:pt x="30" y="88"/>
                    <a:pt x="33" y="6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2"/>
                    <a:pt x="12" y="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99"/>
                    <a:pt x="8" y="125"/>
                    <a:pt x="41" y="125"/>
                  </a:cubicBezTo>
                  <a:cubicBezTo>
                    <a:pt x="63" y="125"/>
                    <a:pt x="77" y="112"/>
                    <a:pt x="80" y="109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3" y="120"/>
                    <a:pt x="84" y="122"/>
                    <a:pt x="86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8" y="122"/>
                    <a:pt x="101" y="120"/>
                    <a:pt x="102" y="117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77"/>
            <p:cNvSpPr>
              <a:spLocks/>
            </p:cNvSpPr>
            <p:nvPr userDrawn="1"/>
          </p:nvSpPr>
          <p:spPr bwMode="auto">
            <a:xfrm>
              <a:off x="12349163" y="5337175"/>
              <a:ext cx="157163" cy="217488"/>
            </a:xfrm>
            <a:custGeom>
              <a:avLst/>
              <a:gdLst>
                <a:gd name="T0" fmla="*/ 71 w 91"/>
                <a:gd name="T1" fmla="*/ 0 h 125"/>
                <a:gd name="T2" fmla="*/ 37 w 91"/>
                <a:gd name="T3" fmla="*/ 17 h 125"/>
                <a:gd name="T4" fmla="*/ 35 w 91"/>
                <a:gd name="T5" fmla="*/ 7 h 125"/>
                <a:gd name="T6" fmla="*/ 31 w 91"/>
                <a:gd name="T7" fmla="*/ 3 h 125"/>
                <a:gd name="T8" fmla="*/ 21 w 91"/>
                <a:gd name="T9" fmla="*/ 3 h 125"/>
                <a:gd name="T10" fmla="*/ 16 w 91"/>
                <a:gd name="T11" fmla="*/ 8 h 125"/>
                <a:gd name="T12" fmla="*/ 0 w 91"/>
                <a:gd name="T13" fmla="*/ 120 h 125"/>
                <a:gd name="T14" fmla="*/ 4 w 91"/>
                <a:gd name="T15" fmla="*/ 125 h 125"/>
                <a:gd name="T16" fmla="*/ 20 w 91"/>
                <a:gd name="T17" fmla="*/ 125 h 125"/>
                <a:gd name="T18" fmla="*/ 29 w 91"/>
                <a:gd name="T19" fmla="*/ 120 h 125"/>
                <a:gd name="T20" fmla="*/ 40 w 91"/>
                <a:gd name="T21" fmla="*/ 42 h 125"/>
                <a:gd name="T22" fmla="*/ 64 w 91"/>
                <a:gd name="T23" fmla="*/ 27 h 125"/>
                <a:gd name="T24" fmla="*/ 74 w 91"/>
                <a:gd name="T25" fmla="*/ 28 h 125"/>
                <a:gd name="T26" fmla="*/ 81 w 91"/>
                <a:gd name="T27" fmla="*/ 26 h 125"/>
                <a:gd name="T28" fmla="*/ 90 w 91"/>
                <a:gd name="T29" fmla="*/ 11 h 125"/>
                <a:gd name="T30" fmla="*/ 89 w 91"/>
                <a:gd name="T31" fmla="*/ 3 h 125"/>
                <a:gd name="T32" fmla="*/ 71 w 91"/>
                <a:gd name="T3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25">
                  <a:moveTo>
                    <a:pt x="71" y="0"/>
                  </a:moveTo>
                  <a:cubicBezTo>
                    <a:pt x="52" y="0"/>
                    <a:pt x="40" y="14"/>
                    <a:pt x="37" y="1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4"/>
                    <a:pt x="32" y="3"/>
                    <a:pt x="3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5" y="125"/>
                    <a:pt x="28" y="125"/>
                    <a:pt x="29" y="120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39"/>
                    <a:pt x="51" y="27"/>
                    <a:pt x="64" y="27"/>
                  </a:cubicBezTo>
                  <a:cubicBezTo>
                    <a:pt x="68" y="27"/>
                    <a:pt x="73" y="28"/>
                    <a:pt x="74" y="28"/>
                  </a:cubicBezTo>
                  <a:cubicBezTo>
                    <a:pt x="76" y="29"/>
                    <a:pt x="79" y="29"/>
                    <a:pt x="81" y="26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1" y="8"/>
                    <a:pt x="91" y="5"/>
                    <a:pt x="89" y="3"/>
                  </a:cubicBezTo>
                  <a:cubicBezTo>
                    <a:pt x="85" y="1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78"/>
            <p:cNvSpPr>
              <a:spLocks/>
            </p:cNvSpPr>
            <p:nvPr userDrawn="1"/>
          </p:nvSpPr>
          <p:spPr bwMode="auto">
            <a:xfrm>
              <a:off x="12633325" y="5337175"/>
              <a:ext cx="185738" cy="222250"/>
            </a:xfrm>
            <a:custGeom>
              <a:avLst/>
              <a:gdLst>
                <a:gd name="T0" fmla="*/ 68 w 107"/>
                <a:gd name="T1" fmla="*/ 0 h 128"/>
                <a:gd name="T2" fmla="*/ 0 w 107"/>
                <a:gd name="T3" fmla="*/ 73 h 128"/>
                <a:gd name="T4" fmla="*/ 50 w 107"/>
                <a:gd name="T5" fmla="*/ 128 h 128"/>
                <a:gd name="T6" fmla="*/ 97 w 107"/>
                <a:gd name="T7" fmla="*/ 103 h 128"/>
                <a:gd name="T8" fmla="*/ 96 w 107"/>
                <a:gd name="T9" fmla="*/ 94 h 128"/>
                <a:gd name="T10" fmla="*/ 85 w 107"/>
                <a:gd name="T11" fmla="*/ 85 h 128"/>
                <a:gd name="T12" fmla="*/ 78 w 107"/>
                <a:gd name="T13" fmla="*/ 86 h 128"/>
                <a:gd name="T14" fmla="*/ 53 w 107"/>
                <a:gd name="T15" fmla="*/ 102 h 128"/>
                <a:gd name="T16" fmla="*/ 29 w 107"/>
                <a:gd name="T17" fmla="*/ 71 h 128"/>
                <a:gd name="T18" fmla="*/ 66 w 107"/>
                <a:gd name="T19" fmla="*/ 26 h 128"/>
                <a:gd name="T20" fmla="*/ 85 w 107"/>
                <a:gd name="T21" fmla="*/ 36 h 128"/>
                <a:gd name="T22" fmla="*/ 92 w 107"/>
                <a:gd name="T23" fmla="*/ 38 h 128"/>
                <a:gd name="T24" fmla="*/ 103 w 107"/>
                <a:gd name="T25" fmla="*/ 30 h 128"/>
                <a:gd name="T26" fmla="*/ 106 w 107"/>
                <a:gd name="T27" fmla="*/ 21 h 128"/>
                <a:gd name="T28" fmla="*/ 68 w 107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28">
                  <a:moveTo>
                    <a:pt x="68" y="0"/>
                  </a:moveTo>
                  <a:cubicBezTo>
                    <a:pt x="32" y="0"/>
                    <a:pt x="0" y="32"/>
                    <a:pt x="0" y="73"/>
                  </a:cubicBezTo>
                  <a:cubicBezTo>
                    <a:pt x="0" y="105"/>
                    <a:pt x="22" y="128"/>
                    <a:pt x="50" y="128"/>
                  </a:cubicBezTo>
                  <a:cubicBezTo>
                    <a:pt x="69" y="128"/>
                    <a:pt x="85" y="118"/>
                    <a:pt x="97" y="103"/>
                  </a:cubicBezTo>
                  <a:cubicBezTo>
                    <a:pt x="99" y="100"/>
                    <a:pt x="99" y="96"/>
                    <a:pt x="96" y="94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3" y="84"/>
                    <a:pt x="80" y="83"/>
                    <a:pt x="78" y="86"/>
                  </a:cubicBezTo>
                  <a:cubicBezTo>
                    <a:pt x="73" y="93"/>
                    <a:pt x="66" y="102"/>
                    <a:pt x="53" y="102"/>
                  </a:cubicBezTo>
                  <a:cubicBezTo>
                    <a:pt x="38" y="102"/>
                    <a:pt x="29" y="89"/>
                    <a:pt x="29" y="71"/>
                  </a:cubicBezTo>
                  <a:cubicBezTo>
                    <a:pt x="29" y="47"/>
                    <a:pt x="48" y="26"/>
                    <a:pt x="66" y="26"/>
                  </a:cubicBezTo>
                  <a:cubicBezTo>
                    <a:pt x="75" y="26"/>
                    <a:pt x="81" y="31"/>
                    <a:pt x="85" y="36"/>
                  </a:cubicBezTo>
                  <a:cubicBezTo>
                    <a:pt x="87" y="38"/>
                    <a:pt x="89" y="40"/>
                    <a:pt x="92" y="38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6" y="28"/>
                    <a:pt x="107" y="24"/>
                    <a:pt x="106" y="21"/>
                  </a:cubicBezTo>
                  <a:cubicBezTo>
                    <a:pt x="99" y="9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79"/>
            <p:cNvSpPr>
              <a:spLocks noEditPoints="1"/>
            </p:cNvSpPr>
            <p:nvPr userDrawn="1"/>
          </p:nvSpPr>
          <p:spPr bwMode="auto">
            <a:xfrm>
              <a:off x="12853988" y="5337175"/>
              <a:ext cx="198438" cy="222250"/>
            </a:xfrm>
            <a:custGeom>
              <a:avLst/>
              <a:gdLst>
                <a:gd name="T0" fmla="*/ 66 w 114"/>
                <a:gd name="T1" fmla="*/ 0 h 128"/>
                <a:gd name="T2" fmla="*/ 0 w 114"/>
                <a:gd name="T3" fmla="*/ 72 h 128"/>
                <a:gd name="T4" fmla="*/ 48 w 114"/>
                <a:gd name="T5" fmla="*/ 128 h 128"/>
                <a:gd name="T6" fmla="*/ 114 w 114"/>
                <a:gd name="T7" fmla="*/ 55 h 128"/>
                <a:gd name="T8" fmla="*/ 66 w 114"/>
                <a:gd name="T9" fmla="*/ 0 h 128"/>
                <a:gd name="T10" fmla="*/ 51 w 114"/>
                <a:gd name="T11" fmla="*/ 102 h 128"/>
                <a:gd name="T12" fmla="*/ 27 w 114"/>
                <a:gd name="T13" fmla="*/ 70 h 128"/>
                <a:gd name="T14" fmla="*/ 62 w 114"/>
                <a:gd name="T15" fmla="*/ 26 h 128"/>
                <a:gd name="T16" fmla="*/ 86 w 114"/>
                <a:gd name="T17" fmla="*/ 58 h 128"/>
                <a:gd name="T18" fmla="*/ 51 w 114"/>
                <a:gd name="T1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28">
                  <a:moveTo>
                    <a:pt x="66" y="0"/>
                  </a:moveTo>
                  <a:cubicBezTo>
                    <a:pt x="29" y="0"/>
                    <a:pt x="0" y="33"/>
                    <a:pt x="0" y="72"/>
                  </a:cubicBezTo>
                  <a:cubicBezTo>
                    <a:pt x="0" y="103"/>
                    <a:pt x="21" y="128"/>
                    <a:pt x="48" y="128"/>
                  </a:cubicBezTo>
                  <a:cubicBezTo>
                    <a:pt x="85" y="128"/>
                    <a:pt x="114" y="95"/>
                    <a:pt x="114" y="55"/>
                  </a:cubicBezTo>
                  <a:cubicBezTo>
                    <a:pt x="114" y="25"/>
                    <a:pt x="93" y="0"/>
                    <a:pt x="66" y="0"/>
                  </a:cubicBezTo>
                  <a:close/>
                  <a:moveTo>
                    <a:pt x="51" y="102"/>
                  </a:moveTo>
                  <a:cubicBezTo>
                    <a:pt x="37" y="102"/>
                    <a:pt x="27" y="87"/>
                    <a:pt x="27" y="70"/>
                  </a:cubicBezTo>
                  <a:cubicBezTo>
                    <a:pt x="27" y="46"/>
                    <a:pt x="44" y="26"/>
                    <a:pt x="62" y="26"/>
                  </a:cubicBezTo>
                  <a:cubicBezTo>
                    <a:pt x="77" y="26"/>
                    <a:pt x="86" y="41"/>
                    <a:pt x="86" y="58"/>
                  </a:cubicBezTo>
                  <a:cubicBezTo>
                    <a:pt x="86" y="82"/>
                    <a:pt x="69" y="102"/>
                    <a:pt x="51" y="10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80"/>
            <p:cNvSpPr>
              <a:spLocks/>
            </p:cNvSpPr>
            <p:nvPr userDrawn="1"/>
          </p:nvSpPr>
          <p:spPr bwMode="auto">
            <a:xfrm>
              <a:off x="13096875" y="5337175"/>
              <a:ext cx="338138" cy="217488"/>
            </a:xfrm>
            <a:custGeom>
              <a:avLst/>
              <a:gdLst>
                <a:gd name="T0" fmla="*/ 151 w 194"/>
                <a:gd name="T1" fmla="*/ 0 h 125"/>
                <a:gd name="T2" fmla="*/ 109 w 194"/>
                <a:gd name="T3" fmla="*/ 19 h 125"/>
                <a:gd name="T4" fmla="*/ 76 w 194"/>
                <a:gd name="T5" fmla="*/ 0 h 125"/>
                <a:gd name="T6" fmla="*/ 37 w 194"/>
                <a:gd name="T7" fmla="*/ 17 h 125"/>
                <a:gd name="T8" fmla="*/ 35 w 194"/>
                <a:gd name="T9" fmla="*/ 6 h 125"/>
                <a:gd name="T10" fmla="*/ 31 w 194"/>
                <a:gd name="T11" fmla="*/ 3 h 125"/>
                <a:gd name="T12" fmla="*/ 22 w 194"/>
                <a:gd name="T13" fmla="*/ 3 h 125"/>
                <a:gd name="T14" fmla="*/ 16 w 194"/>
                <a:gd name="T15" fmla="*/ 8 h 125"/>
                <a:gd name="T16" fmla="*/ 0 w 194"/>
                <a:gd name="T17" fmla="*/ 120 h 125"/>
                <a:gd name="T18" fmla="*/ 5 w 194"/>
                <a:gd name="T19" fmla="*/ 125 h 125"/>
                <a:gd name="T20" fmla="*/ 23 w 194"/>
                <a:gd name="T21" fmla="*/ 125 h 125"/>
                <a:gd name="T22" fmla="*/ 29 w 194"/>
                <a:gd name="T23" fmla="*/ 120 h 125"/>
                <a:gd name="T24" fmla="*/ 40 w 194"/>
                <a:gd name="T25" fmla="*/ 44 h 125"/>
                <a:gd name="T26" fmla="*/ 68 w 194"/>
                <a:gd name="T27" fmla="*/ 26 h 125"/>
                <a:gd name="T28" fmla="*/ 86 w 194"/>
                <a:gd name="T29" fmla="*/ 57 h 125"/>
                <a:gd name="T30" fmla="*/ 77 w 194"/>
                <a:gd name="T31" fmla="*/ 120 h 125"/>
                <a:gd name="T32" fmla="*/ 81 w 194"/>
                <a:gd name="T33" fmla="*/ 125 h 125"/>
                <a:gd name="T34" fmla="*/ 99 w 194"/>
                <a:gd name="T35" fmla="*/ 125 h 125"/>
                <a:gd name="T36" fmla="*/ 105 w 194"/>
                <a:gd name="T37" fmla="*/ 120 h 125"/>
                <a:gd name="T38" fmla="*/ 113 w 194"/>
                <a:gd name="T39" fmla="*/ 56 h 125"/>
                <a:gd name="T40" fmla="*/ 115 w 194"/>
                <a:gd name="T41" fmla="*/ 42 h 125"/>
                <a:gd name="T42" fmla="*/ 144 w 194"/>
                <a:gd name="T43" fmla="*/ 26 h 125"/>
                <a:gd name="T44" fmla="*/ 161 w 194"/>
                <a:gd name="T45" fmla="*/ 57 h 125"/>
                <a:gd name="T46" fmla="*/ 152 w 194"/>
                <a:gd name="T47" fmla="*/ 120 h 125"/>
                <a:gd name="T48" fmla="*/ 157 w 194"/>
                <a:gd name="T49" fmla="*/ 125 h 125"/>
                <a:gd name="T50" fmla="*/ 175 w 194"/>
                <a:gd name="T51" fmla="*/ 125 h 125"/>
                <a:gd name="T52" fmla="*/ 181 w 194"/>
                <a:gd name="T53" fmla="*/ 120 h 125"/>
                <a:gd name="T54" fmla="*/ 190 w 194"/>
                <a:gd name="T55" fmla="*/ 58 h 125"/>
                <a:gd name="T56" fmla="*/ 151 w 194"/>
                <a:gd name="T5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125">
                  <a:moveTo>
                    <a:pt x="151" y="0"/>
                  </a:moveTo>
                  <a:cubicBezTo>
                    <a:pt x="131" y="0"/>
                    <a:pt x="113" y="16"/>
                    <a:pt x="109" y="19"/>
                  </a:cubicBezTo>
                  <a:cubicBezTo>
                    <a:pt x="102" y="6"/>
                    <a:pt x="92" y="0"/>
                    <a:pt x="76" y="0"/>
                  </a:cubicBezTo>
                  <a:cubicBezTo>
                    <a:pt x="55" y="0"/>
                    <a:pt x="41" y="13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6" y="125"/>
                    <a:pt x="29" y="123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3" y="26"/>
                    <a:pt x="68" y="26"/>
                  </a:cubicBezTo>
                  <a:cubicBezTo>
                    <a:pt x="83" y="26"/>
                    <a:pt x="89" y="37"/>
                    <a:pt x="86" y="57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3"/>
                    <a:pt x="78" y="125"/>
                    <a:pt x="81" y="125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101" y="125"/>
                    <a:pt x="104" y="123"/>
                    <a:pt x="105" y="120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0"/>
                    <a:pt x="115" y="44"/>
                    <a:pt x="115" y="42"/>
                  </a:cubicBezTo>
                  <a:cubicBezTo>
                    <a:pt x="116" y="40"/>
                    <a:pt x="128" y="26"/>
                    <a:pt x="144" y="26"/>
                  </a:cubicBezTo>
                  <a:cubicBezTo>
                    <a:pt x="158" y="26"/>
                    <a:pt x="164" y="38"/>
                    <a:pt x="161" y="5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3"/>
                    <a:pt x="154" y="125"/>
                    <a:pt x="157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8" y="125"/>
                    <a:pt x="181" y="123"/>
                    <a:pt x="181" y="12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4" y="26"/>
                    <a:pt x="186" y="0"/>
                    <a:pt x="15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1"/>
            <p:cNvSpPr>
              <a:spLocks/>
            </p:cNvSpPr>
            <p:nvPr userDrawn="1"/>
          </p:nvSpPr>
          <p:spPr bwMode="auto">
            <a:xfrm>
              <a:off x="13482638" y="5337175"/>
              <a:ext cx="338138" cy="217488"/>
            </a:xfrm>
            <a:custGeom>
              <a:avLst/>
              <a:gdLst>
                <a:gd name="T0" fmla="*/ 151 w 194"/>
                <a:gd name="T1" fmla="*/ 0 h 125"/>
                <a:gd name="T2" fmla="*/ 109 w 194"/>
                <a:gd name="T3" fmla="*/ 19 h 125"/>
                <a:gd name="T4" fmla="*/ 76 w 194"/>
                <a:gd name="T5" fmla="*/ 0 h 125"/>
                <a:gd name="T6" fmla="*/ 37 w 194"/>
                <a:gd name="T7" fmla="*/ 17 h 125"/>
                <a:gd name="T8" fmla="*/ 35 w 194"/>
                <a:gd name="T9" fmla="*/ 6 h 125"/>
                <a:gd name="T10" fmla="*/ 31 w 194"/>
                <a:gd name="T11" fmla="*/ 3 h 125"/>
                <a:gd name="T12" fmla="*/ 22 w 194"/>
                <a:gd name="T13" fmla="*/ 3 h 125"/>
                <a:gd name="T14" fmla="*/ 15 w 194"/>
                <a:gd name="T15" fmla="*/ 8 h 125"/>
                <a:gd name="T16" fmla="*/ 0 w 194"/>
                <a:gd name="T17" fmla="*/ 120 h 125"/>
                <a:gd name="T18" fmla="*/ 4 w 194"/>
                <a:gd name="T19" fmla="*/ 125 h 125"/>
                <a:gd name="T20" fmla="*/ 23 w 194"/>
                <a:gd name="T21" fmla="*/ 125 h 125"/>
                <a:gd name="T22" fmla="*/ 29 w 194"/>
                <a:gd name="T23" fmla="*/ 120 h 125"/>
                <a:gd name="T24" fmla="*/ 40 w 194"/>
                <a:gd name="T25" fmla="*/ 44 h 125"/>
                <a:gd name="T26" fmla="*/ 68 w 194"/>
                <a:gd name="T27" fmla="*/ 26 h 125"/>
                <a:gd name="T28" fmla="*/ 85 w 194"/>
                <a:gd name="T29" fmla="*/ 57 h 125"/>
                <a:gd name="T30" fmla="*/ 77 w 194"/>
                <a:gd name="T31" fmla="*/ 120 h 125"/>
                <a:gd name="T32" fmla="*/ 81 w 194"/>
                <a:gd name="T33" fmla="*/ 125 h 125"/>
                <a:gd name="T34" fmla="*/ 98 w 194"/>
                <a:gd name="T35" fmla="*/ 125 h 125"/>
                <a:gd name="T36" fmla="*/ 104 w 194"/>
                <a:gd name="T37" fmla="*/ 120 h 125"/>
                <a:gd name="T38" fmla="*/ 113 w 194"/>
                <a:gd name="T39" fmla="*/ 56 h 125"/>
                <a:gd name="T40" fmla="*/ 114 w 194"/>
                <a:gd name="T41" fmla="*/ 42 h 125"/>
                <a:gd name="T42" fmla="*/ 143 w 194"/>
                <a:gd name="T43" fmla="*/ 26 h 125"/>
                <a:gd name="T44" fmla="*/ 161 w 194"/>
                <a:gd name="T45" fmla="*/ 57 h 125"/>
                <a:gd name="T46" fmla="*/ 152 w 194"/>
                <a:gd name="T47" fmla="*/ 120 h 125"/>
                <a:gd name="T48" fmla="*/ 157 w 194"/>
                <a:gd name="T49" fmla="*/ 125 h 125"/>
                <a:gd name="T50" fmla="*/ 175 w 194"/>
                <a:gd name="T51" fmla="*/ 125 h 125"/>
                <a:gd name="T52" fmla="*/ 181 w 194"/>
                <a:gd name="T53" fmla="*/ 120 h 125"/>
                <a:gd name="T54" fmla="*/ 190 w 194"/>
                <a:gd name="T55" fmla="*/ 58 h 125"/>
                <a:gd name="T56" fmla="*/ 151 w 194"/>
                <a:gd name="T5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125">
                  <a:moveTo>
                    <a:pt x="151" y="0"/>
                  </a:moveTo>
                  <a:cubicBezTo>
                    <a:pt x="131" y="0"/>
                    <a:pt x="113" y="16"/>
                    <a:pt x="109" y="19"/>
                  </a:cubicBezTo>
                  <a:cubicBezTo>
                    <a:pt x="102" y="6"/>
                    <a:pt x="92" y="0"/>
                    <a:pt x="76" y="0"/>
                  </a:cubicBezTo>
                  <a:cubicBezTo>
                    <a:pt x="55" y="0"/>
                    <a:pt x="41" y="13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5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6" y="125"/>
                    <a:pt x="28" y="123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3" y="26"/>
                    <a:pt x="68" y="26"/>
                  </a:cubicBezTo>
                  <a:cubicBezTo>
                    <a:pt x="83" y="26"/>
                    <a:pt x="88" y="37"/>
                    <a:pt x="85" y="57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3"/>
                    <a:pt x="78" y="125"/>
                    <a:pt x="81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4" y="123"/>
                    <a:pt x="104" y="120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0"/>
                    <a:pt x="114" y="44"/>
                    <a:pt x="114" y="42"/>
                  </a:cubicBezTo>
                  <a:cubicBezTo>
                    <a:pt x="116" y="40"/>
                    <a:pt x="127" y="26"/>
                    <a:pt x="143" y="26"/>
                  </a:cubicBezTo>
                  <a:cubicBezTo>
                    <a:pt x="158" y="26"/>
                    <a:pt x="163" y="38"/>
                    <a:pt x="161" y="5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3"/>
                    <a:pt x="153" y="125"/>
                    <a:pt x="157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8" y="125"/>
                    <a:pt x="181" y="123"/>
                    <a:pt x="181" y="12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4" y="26"/>
                    <a:pt x="186" y="0"/>
                    <a:pt x="15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2"/>
            <p:cNvSpPr>
              <a:spLocks/>
            </p:cNvSpPr>
            <p:nvPr userDrawn="1"/>
          </p:nvSpPr>
          <p:spPr bwMode="auto">
            <a:xfrm>
              <a:off x="13871575" y="5341938"/>
              <a:ext cx="203200" cy="217488"/>
            </a:xfrm>
            <a:custGeom>
              <a:avLst/>
              <a:gdLst>
                <a:gd name="T0" fmla="*/ 113 w 117"/>
                <a:gd name="T1" fmla="*/ 0 h 125"/>
                <a:gd name="T2" fmla="*/ 96 w 117"/>
                <a:gd name="T3" fmla="*/ 0 h 125"/>
                <a:gd name="T4" fmla="*/ 89 w 117"/>
                <a:gd name="T5" fmla="*/ 5 h 125"/>
                <a:gd name="T6" fmla="*/ 79 w 117"/>
                <a:gd name="T7" fmla="*/ 80 h 125"/>
                <a:gd name="T8" fmla="*/ 51 w 117"/>
                <a:gd name="T9" fmla="*/ 99 h 125"/>
                <a:gd name="T10" fmla="*/ 33 w 117"/>
                <a:gd name="T11" fmla="*/ 68 h 125"/>
                <a:gd name="T12" fmla="*/ 42 w 117"/>
                <a:gd name="T13" fmla="*/ 5 h 125"/>
                <a:gd name="T14" fmla="*/ 37 w 117"/>
                <a:gd name="T15" fmla="*/ 0 h 125"/>
                <a:gd name="T16" fmla="*/ 19 w 117"/>
                <a:gd name="T17" fmla="*/ 0 h 125"/>
                <a:gd name="T18" fmla="*/ 13 w 117"/>
                <a:gd name="T19" fmla="*/ 5 h 125"/>
                <a:gd name="T20" fmla="*/ 4 w 117"/>
                <a:gd name="T21" fmla="*/ 67 h 125"/>
                <a:gd name="T22" fmla="*/ 41 w 117"/>
                <a:gd name="T23" fmla="*/ 125 h 125"/>
                <a:gd name="T24" fmla="*/ 80 w 117"/>
                <a:gd name="T25" fmla="*/ 109 h 125"/>
                <a:gd name="T26" fmla="*/ 82 w 117"/>
                <a:gd name="T27" fmla="*/ 117 h 125"/>
                <a:gd name="T28" fmla="*/ 87 w 117"/>
                <a:gd name="T29" fmla="*/ 122 h 125"/>
                <a:gd name="T30" fmla="*/ 95 w 117"/>
                <a:gd name="T31" fmla="*/ 122 h 125"/>
                <a:gd name="T32" fmla="*/ 101 w 117"/>
                <a:gd name="T33" fmla="*/ 117 h 125"/>
                <a:gd name="T34" fmla="*/ 117 w 117"/>
                <a:gd name="T35" fmla="*/ 5 h 125"/>
                <a:gd name="T36" fmla="*/ 113 w 11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25">
                  <a:moveTo>
                    <a:pt x="11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1" y="0"/>
                    <a:pt x="89" y="1"/>
                    <a:pt x="89" y="5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7" y="83"/>
                    <a:pt x="65" y="99"/>
                    <a:pt x="51" y="99"/>
                  </a:cubicBezTo>
                  <a:cubicBezTo>
                    <a:pt x="37" y="99"/>
                    <a:pt x="30" y="88"/>
                    <a:pt x="33" y="6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2"/>
                    <a:pt x="13" y="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99"/>
                    <a:pt x="8" y="125"/>
                    <a:pt x="41" y="125"/>
                  </a:cubicBezTo>
                  <a:cubicBezTo>
                    <a:pt x="64" y="125"/>
                    <a:pt x="77" y="112"/>
                    <a:pt x="80" y="109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3" y="120"/>
                    <a:pt x="84" y="122"/>
                    <a:pt x="87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8" y="122"/>
                    <a:pt x="101" y="120"/>
                    <a:pt x="101" y="117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3"/>
            <p:cNvSpPr>
              <a:spLocks/>
            </p:cNvSpPr>
            <p:nvPr userDrawn="1"/>
          </p:nvSpPr>
          <p:spPr bwMode="auto">
            <a:xfrm>
              <a:off x="14122400" y="5337175"/>
              <a:ext cx="212725" cy="217488"/>
            </a:xfrm>
            <a:custGeom>
              <a:avLst/>
              <a:gdLst>
                <a:gd name="T0" fmla="*/ 78 w 122"/>
                <a:gd name="T1" fmla="*/ 0 h 125"/>
                <a:gd name="T2" fmla="*/ 37 w 122"/>
                <a:gd name="T3" fmla="*/ 17 h 125"/>
                <a:gd name="T4" fmla="*/ 35 w 122"/>
                <a:gd name="T5" fmla="*/ 6 h 125"/>
                <a:gd name="T6" fmla="*/ 31 w 122"/>
                <a:gd name="T7" fmla="*/ 3 h 125"/>
                <a:gd name="T8" fmla="*/ 22 w 122"/>
                <a:gd name="T9" fmla="*/ 3 h 125"/>
                <a:gd name="T10" fmla="*/ 16 w 122"/>
                <a:gd name="T11" fmla="*/ 8 h 125"/>
                <a:gd name="T12" fmla="*/ 0 w 122"/>
                <a:gd name="T13" fmla="*/ 120 h 125"/>
                <a:gd name="T14" fmla="*/ 5 w 122"/>
                <a:gd name="T15" fmla="*/ 125 h 125"/>
                <a:gd name="T16" fmla="*/ 21 w 122"/>
                <a:gd name="T17" fmla="*/ 125 h 125"/>
                <a:gd name="T18" fmla="*/ 29 w 122"/>
                <a:gd name="T19" fmla="*/ 120 h 125"/>
                <a:gd name="T20" fmla="*/ 40 w 122"/>
                <a:gd name="T21" fmla="*/ 44 h 125"/>
                <a:gd name="T22" fmla="*/ 71 w 122"/>
                <a:gd name="T23" fmla="*/ 26 h 125"/>
                <a:gd name="T24" fmla="*/ 88 w 122"/>
                <a:gd name="T25" fmla="*/ 57 h 125"/>
                <a:gd name="T26" fmla="*/ 80 w 122"/>
                <a:gd name="T27" fmla="*/ 120 h 125"/>
                <a:gd name="T28" fmla="*/ 84 w 122"/>
                <a:gd name="T29" fmla="*/ 125 h 125"/>
                <a:gd name="T30" fmla="*/ 103 w 122"/>
                <a:gd name="T31" fmla="*/ 125 h 125"/>
                <a:gd name="T32" fmla="*/ 109 w 122"/>
                <a:gd name="T33" fmla="*/ 120 h 125"/>
                <a:gd name="T34" fmla="*/ 118 w 122"/>
                <a:gd name="T35" fmla="*/ 58 h 125"/>
                <a:gd name="T36" fmla="*/ 78 w 122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25">
                  <a:moveTo>
                    <a:pt x="78" y="0"/>
                  </a:moveTo>
                  <a:cubicBezTo>
                    <a:pt x="56" y="0"/>
                    <a:pt x="40" y="14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7" y="125"/>
                    <a:pt x="28" y="124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5" y="26"/>
                    <a:pt x="71" y="26"/>
                  </a:cubicBezTo>
                  <a:cubicBezTo>
                    <a:pt x="85" y="26"/>
                    <a:pt x="91" y="37"/>
                    <a:pt x="88" y="57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79" y="123"/>
                    <a:pt x="81" y="125"/>
                    <a:pt x="84" y="125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6" y="125"/>
                    <a:pt x="109" y="123"/>
                    <a:pt x="109" y="12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22" y="26"/>
                    <a:pt x="113" y="0"/>
                    <a:pt x="78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84"/>
            <p:cNvSpPr>
              <a:spLocks/>
            </p:cNvSpPr>
            <p:nvPr userDrawn="1"/>
          </p:nvSpPr>
          <p:spPr bwMode="auto">
            <a:xfrm>
              <a:off x="14424025" y="5192713"/>
              <a:ext cx="60325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85"/>
            <p:cNvSpPr>
              <a:spLocks/>
            </p:cNvSpPr>
            <p:nvPr userDrawn="1"/>
          </p:nvSpPr>
          <p:spPr bwMode="auto">
            <a:xfrm>
              <a:off x="14384338" y="5341938"/>
              <a:ext cx="77788" cy="212725"/>
            </a:xfrm>
            <a:custGeom>
              <a:avLst/>
              <a:gdLst>
                <a:gd name="T0" fmla="*/ 41 w 45"/>
                <a:gd name="T1" fmla="*/ 0 h 122"/>
                <a:gd name="T2" fmla="*/ 21 w 45"/>
                <a:gd name="T3" fmla="*/ 0 h 122"/>
                <a:gd name="T4" fmla="*/ 15 w 45"/>
                <a:gd name="T5" fmla="*/ 5 h 122"/>
                <a:gd name="T6" fmla="*/ 0 w 45"/>
                <a:gd name="T7" fmla="*/ 117 h 122"/>
                <a:gd name="T8" fmla="*/ 4 w 45"/>
                <a:gd name="T9" fmla="*/ 122 h 122"/>
                <a:gd name="T10" fmla="*/ 23 w 45"/>
                <a:gd name="T11" fmla="*/ 122 h 122"/>
                <a:gd name="T12" fmla="*/ 29 w 45"/>
                <a:gd name="T13" fmla="*/ 117 h 122"/>
                <a:gd name="T14" fmla="*/ 45 w 45"/>
                <a:gd name="T15" fmla="*/ 5 h 122"/>
                <a:gd name="T16" fmla="*/ 41 w 4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2">
                  <a:moveTo>
                    <a:pt x="4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6" y="2"/>
                    <a:pt x="15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29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6"/>
            <p:cNvSpPr>
              <a:spLocks/>
            </p:cNvSpPr>
            <p:nvPr userDrawn="1"/>
          </p:nvSpPr>
          <p:spPr bwMode="auto">
            <a:xfrm>
              <a:off x="14511338" y="5270500"/>
              <a:ext cx="144463" cy="288925"/>
            </a:xfrm>
            <a:custGeom>
              <a:avLst/>
              <a:gdLst>
                <a:gd name="T0" fmla="*/ 78 w 83"/>
                <a:gd name="T1" fmla="*/ 41 h 166"/>
                <a:gd name="T2" fmla="*/ 52 w 83"/>
                <a:gd name="T3" fmla="*/ 41 h 166"/>
                <a:gd name="T4" fmla="*/ 57 w 83"/>
                <a:gd name="T5" fmla="*/ 6 h 166"/>
                <a:gd name="T6" fmla="*/ 52 w 83"/>
                <a:gd name="T7" fmla="*/ 0 h 166"/>
                <a:gd name="T8" fmla="*/ 34 w 83"/>
                <a:gd name="T9" fmla="*/ 1 h 166"/>
                <a:gd name="T10" fmla="*/ 27 w 83"/>
                <a:gd name="T11" fmla="*/ 7 h 166"/>
                <a:gd name="T12" fmla="*/ 23 w 83"/>
                <a:gd name="T13" fmla="*/ 41 h 166"/>
                <a:gd name="T14" fmla="*/ 9 w 83"/>
                <a:gd name="T15" fmla="*/ 41 h 166"/>
                <a:gd name="T16" fmla="*/ 3 w 83"/>
                <a:gd name="T17" fmla="*/ 46 h 166"/>
                <a:gd name="T18" fmla="*/ 1 w 83"/>
                <a:gd name="T19" fmla="*/ 60 h 166"/>
                <a:gd name="T20" fmla="*/ 6 w 83"/>
                <a:gd name="T21" fmla="*/ 66 h 166"/>
                <a:gd name="T22" fmla="*/ 19 w 83"/>
                <a:gd name="T23" fmla="*/ 66 h 166"/>
                <a:gd name="T24" fmla="*/ 10 w 83"/>
                <a:gd name="T25" fmla="*/ 130 h 166"/>
                <a:gd name="T26" fmla="*/ 35 w 83"/>
                <a:gd name="T27" fmla="*/ 166 h 166"/>
                <a:gd name="T28" fmla="*/ 68 w 83"/>
                <a:gd name="T29" fmla="*/ 157 h 166"/>
                <a:gd name="T30" fmla="*/ 72 w 83"/>
                <a:gd name="T31" fmla="*/ 150 h 166"/>
                <a:gd name="T32" fmla="*/ 69 w 83"/>
                <a:gd name="T33" fmla="*/ 136 h 166"/>
                <a:gd name="T34" fmla="*/ 63 w 83"/>
                <a:gd name="T35" fmla="*/ 133 h 166"/>
                <a:gd name="T36" fmla="*/ 47 w 83"/>
                <a:gd name="T37" fmla="*/ 139 h 166"/>
                <a:gd name="T38" fmla="*/ 40 w 83"/>
                <a:gd name="T39" fmla="*/ 127 h 166"/>
                <a:gd name="T40" fmla="*/ 48 w 83"/>
                <a:gd name="T41" fmla="*/ 66 h 166"/>
                <a:gd name="T42" fmla="*/ 75 w 83"/>
                <a:gd name="T43" fmla="*/ 66 h 166"/>
                <a:gd name="T44" fmla="*/ 81 w 83"/>
                <a:gd name="T45" fmla="*/ 60 h 166"/>
                <a:gd name="T46" fmla="*/ 83 w 83"/>
                <a:gd name="T47" fmla="*/ 46 h 166"/>
                <a:gd name="T48" fmla="*/ 78 w 83"/>
                <a:gd name="T49" fmla="*/ 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66">
                  <a:moveTo>
                    <a:pt x="78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1" y="1"/>
                    <a:pt x="28" y="3"/>
                    <a:pt x="27" y="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41"/>
                    <a:pt x="4" y="43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7" y="152"/>
                    <a:pt x="13" y="166"/>
                    <a:pt x="35" y="166"/>
                  </a:cubicBezTo>
                  <a:cubicBezTo>
                    <a:pt x="48" y="166"/>
                    <a:pt x="66" y="159"/>
                    <a:pt x="68" y="157"/>
                  </a:cubicBezTo>
                  <a:cubicBezTo>
                    <a:pt x="71" y="155"/>
                    <a:pt x="73" y="153"/>
                    <a:pt x="72" y="150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3"/>
                    <a:pt x="66" y="131"/>
                    <a:pt x="63" y="133"/>
                  </a:cubicBezTo>
                  <a:cubicBezTo>
                    <a:pt x="59" y="135"/>
                    <a:pt x="52" y="139"/>
                    <a:pt x="47" y="139"/>
                  </a:cubicBezTo>
                  <a:cubicBezTo>
                    <a:pt x="42" y="139"/>
                    <a:pt x="38" y="137"/>
                    <a:pt x="40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6"/>
                    <a:pt x="80" y="63"/>
                    <a:pt x="81" y="60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3"/>
                    <a:pt x="81" y="41"/>
                    <a:pt x="78" y="41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87"/>
            <p:cNvSpPr>
              <a:spLocks/>
            </p:cNvSpPr>
            <p:nvPr userDrawn="1"/>
          </p:nvSpPr>
          <p:spPr bwMode="auto">
            <a:xfrm>
              <a:off x="14728825" y="5192713"/>
              <a:ext cx="61913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6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88"/>
            <p:cNvSpPr>
              <a:spLocks/>
            </p:cNvSpPr>
            <p:nvPr userDrawn="1"/>
          </p:nvSpPr>
          <p:spPr bwMode="auto">
            <a:xfrm>
              <a:off x="14689138" y="5341938"/>
              <a:ext cx="79375" cy="212725"/>
            </a:xfrm>
            <a:custGeom>
              <a:avLst/>
              <a:gdLst>
                <a:gd name="T0" fmla="*/ 41 w 46"/>
                <a:gd name="T1" fmla="*/ 0 h 122"/>
                <a:gd name="T2" fmla="*/ 22 w 46"/>
                <a:gd name="T3" fmla="*/ 0 h 122"/>
                <a:gd name="T4" fmla="*/ 16 w 46"/>
                <a:gd name="T5" fmla="*/ 5 h 122"/>
                <a:gd name="T6" fmla="*/ 0 w 46"/>
                <a:gd name="T7" fmla="*/ 117 h 122"/>
                <a:gd name="T8" fmla="*/ 5 w 46"/>
                <a:gd name="T9" fmla="*/ 122 h 122"/>
                <a:gd name="T10" fmla="*/ 23 w 46"/>
                <a:gd name="T11" fmla="*/ 122 h 122"/>
                <a:gd name="T12" fmla="*/ 30 w 46"/>
                <a:gd name="T13" fmla="*/ 117 h 122"/>
                <a:gd name="T14" fmla="*/ 45 w 46"/>
                <a:gd name="T15" fmla="*/ 5 h 122"/>
                <a:gd name="T16" fmla="*/ 41 w 4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6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5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30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2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89"/>
            <p:cNvSpPr>
              <a:spLocks noEditPoints="1"/>
            </p:cNvSpPr>
            <p:nvPr userDrawn="1"/>
          </p:nvSpPr>
          <p:spPr bwMode="auto">
            <a:xfrm>
              <a:off x="14812963" y="5337175"/>
              <a:ext cx="192088" cy="222250"/>
            </a:xfrm>
            <a:custGeom>
              <a:avLst/>
              <a:gdLst>
                <a:gd name="T0" fmla="*/ 68 w 110"/>
                <a:gd name="T1" fmla="*/ 0 h 128"/>
                <a:gd name="T2" fmla="*/ 0 w 110"/>
                <a:gd name="T3" fmla="*/ 74 h 128"/>
                <a:gd name="T4" fmla="*/ 48 w 110"/>
                <a:gd name="T5" fmla="*/ 128 h 128"/>
                <a:gd name="T6" fmla="*/ 91 w 110"/>
                <a:gd name="T7" fmla="*/ 113 h 128"/>
                <a:gd name="T8" fmla="*/ 93 w 110"/>
                <a:gd name="T9" fmla="*/ 105 h 128"/>
                <a:gd name="T10" fmla="*/ 84 w 110"/>
                <a:gd name="T11" fmla="*/ 94 h 128"/>
                <a:gd name="T12" fmla="*/ 77 w 110"/>
                <a:gd name="T13" fmla="*/ 94 h 128"/>
                <a:gd name="T14" fmla="*/ 52 w 110"/>
                <a:gd name="T15" fmla="*/ 103 h 128"/>
                <a:gd name="T16" fmla="*/ 28 w 110"/>
                <a:gd name="T17" fmla="*/ 71 h 128"/>
                <a:gd name="T18" fmla="*/ 110 w 110"/>
                <a:gd name="T19" fmla="*/ 35 h 128"/>
                <a:gd name="T20" fmla="*/ 68 w 110"/>
                <a:gd name="T21" fmla="*/ 0 h 128"/>
                <a:gd name="T22" fmla="*/ 33 w 110"/>
                <a:gd name="T23" fmla="*/ 50 h 128"/>
                <a:gd name="T24" fmla="*/ 65 w 110"/>
                <a:gd name="T25" fmla="*/ 23 h 128"/>
                <a:gd name="T26" fmla="*/ 82 w 110"/>
                <a:gd name="T27" fmla="*/ 36 h 128"/>
                <a:gd name="T28" fmla="*/ 33 w 110"/>
                <a:gd name="T29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8">
                  <a:moveTo>
                    <a:pt x="68" y="0"/>
                  </a:moveTo>
                  <a:cubicBezTo>
                    <a:pt x="27" y="0"/>
                    <a:pt x="0" y="35"/>
                    <a:pt x="0" y="74"/>
                  </a:cubicBezTo>
                  <a:cubicBezTo>
                    <a:pt x="0" y="104"/>
                    <a:pt x="18" y="128"/>
                    <a:pt x="48" y="128"/>
                  </a:cubicBezTo>
                  <a:cubicBezTo>
                    <a:pt x="66" y="128"/>
                    <a:pt x="82" y="121"/>
                    <a:pt x="91" y="113"/>
                  </a:cubicBezTo>
                  <a:cubicBezTo>
                    <a:pt x="95" y="110"/>
                    <a:pt x="95" y="108"/>
                    <a:pt x="93" y="10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2" y="91"/>
                    <a:pt x="80" y="92"/>
                    <a:pt x="77" y="94"/>
                  </a:cubicBezTo>
                  <a:cubicBezTo>
                    <a:pt x="71" y="98"/>
                    <a:pt x="61" y="103"/>
                    <a:pt x="52" y="103"/>
                  </a:cubicBezTo>
                  <a:cubicBezTo>
                    <a:pt x="35" y="103"/>
                    <a:pt x="27" y="88"/>
                    <a:pt x="28" y="71"/>
                  </a:cubicBezTo>
                  <a:cubicBezTo>
                    <a:pt x="60" y="75"/>
                    <a:pt x="110" y="70"/>
                    <a:pt x="110" y="35"/>
                  </a:cubicBezTo>
                  <a:cubicBezTo>
                    <a:pt x="110" y="12"/>
                    <a:pt x="91" y="0"/>
                    <a:pt x="68" y="0"/>
                  </a:cubicBezTo>
                  <a:close/>
                  <a:moveTo>
                    <a:pt x="33" y="50"/>
                  </a:moveTo>
                  <a:cubicBezTo>
                    <a:pt x="37" y="35"/>
                    <a:pt x="48" y="23"/>
                    <a:pt x="65" y="23"/>
                  </a:cubicBezTo>
                  <a:cubicBezTo>
                    <a:pt x="74" y="23"/>
                    <a:pt x="82" y="28"/>
                    <a:pt x="82" y="36"/>
                  </a:cubicBezTo>
                  <a:cubicBezTo>
                    <a:pt x="82" y="54"/>
                    <a:pt x="50" y="52"/>
                    <a:pt x="33" y="5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90"/>
            <p:cNvSpPr>
              <a:spLocks/>
            </p:cNvSpPr>
            <p:nvPr userDrawn="1"/>
          </p:nvSpPr>
          <p:spPr bwMode="auto">
            <a:xfrm>
              <a:off x="15028863" y="5337175"/>
              <a:ext cx="158750" cy="222250"/>
            </a:xfrm>
            <a:custGeom>
              <a:avLst/>
              <a:gdLst>
                <a:gd name="T0" fmla="*/ 55 w 91"/>
                <a:gd name="T1" fmla="*/ 0 h 128"/>
                <a:gd name="T2" fmla="*/ 11 w 91"/>
                <a:gd name="T3" fmla="*/ 37 h 128"/>
                <a:gd name="T4" fmla="*/ 38 w 91"/>
                <a:gd name="T5" fmla="*/ 73 h 128"/>
                <a:gd name="T6" fmla="*/ 55 w 91"/>
                <a:gd name="T7" fmla="*/ 91 h 128"/>
                <a:gd name="T8" fmla="*/ 40 w 91"/>
                <a:gd name="T9" fmla="*/ 104 h 128"/>
                <a:gd name="T10" fmla="*/ 16 w 91"/>
                <a:gd name="T11" fmla="*/ 96 h 128"/>
                <a:gd name="T12" fmla="*/ 9 w 91"/>
                <a:gd name="T13" fmla="*/ 98 h 128"/>
                <a:gd name="T14" fmla="*/ 2 w 91"/>
                <a:gd name="T15" fmla="*/ 109 h 128"/>
                <a:gd name="T16" fmla="*/ 2 w 91"/>
                <a:gd name="T17" fmla="*/ 116 h 128"/>
                <a:gd name="T18" fmla="*/ 38 w 91"/>
                <a:gd name="T19" fmla="*/ 128 h 128"/>
                <a:gd name="T20" fmla="*/ 85 w 91"/>
                <a:gd name="T21" fmla="*/ 89 h 128"/>
                <a:gd name="T22" fmla="*/ 54 w 91"/>
                <a:gd name="T23" fmla="*/ 51 h 128"/>
                <a:gd name="T24" fmla="*/ 39 w 91"/>
                <a:gd name="T25" fmla="*/ 35 h 128"/>
                <a:gd name="T26" fmla="*/ 53 w 91"/>
                <a:gd name="T27" fmla="*/ 25 h 128"/>
                <a:gd name="T28" fmla="*/ 76 w 91"/>
                <a:gd name="T29" fmla="*/ 31 h 128"/>
                <a:gd name="T30" fmla="*/ 83 w 91"/>
                <a:gd name="T31" fmla="*/ 28 h 128"/>
                <a:gd name="T32" fmla="*/ 89 w 91"/>
                <a:gd name="T33" fmla="*/ 18 h 128"/>
                <a:gd name="T34" fmla="*/ 88 w 91"/>
                <a:gd name="T35" fmla="*/ 9 h 128"/>
                <a:gd name="T36" fmla="*/ 55 w 91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28">
                  <a:moveTo>
                    <a:pt x="55" y="0"/>
                  </a:moveTo>
                  <a:cubicBezTo>
                    <a:pt x="23" y="0"/>
                    <a:pt x="11" y="19"/>
                    <a:pt x="11" y="37"/>
                  </a:cubicBezTo>
                  <a:cubicBezTo>
                    <a:pt x="11" y="54"/>
                    <a:pt x="23" y="64"/>
                    <a:pt x="38" y="73"/>
                  </a:cubicBezTo>
                  <a:cubicBezTo>
                    <a:pt x="50" y="80"/>
                    <a:pt x="55" y="85"/>
                    <a:pt x="55" y="91"/>
                  </a:cubicBezTo>
                  <a:cubicBezTo>
                    <a:pt x="55" y="99"/>
                    <a:pt x="47" y="104"/>
                    <a:pt x="40" y="104"/>
                  </a:cubicBezTo>
                  <a:cubicBezTo>
                    <a:pt x="26" y="104"/>
                    <a:pt x="19" y="98"/>
                    <a:pt x="16" y="96"/>
                  </a:cubicBezTo>
                  <a:cubicBezTo>
                    <a:pt x="13" y="94"/>
                    <a:pt x="10" y="96"/>
                    <a:pt x="9" y="98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2"/>
                    <a:pt x="1" y="115"/>
                    <a:pt x="2" y="116"/>
                  </a:cubicBezTo>
                  <a:cubicBezTo>
                    <a:pt x="8" y="121"/>
                    <a:pt x="21" y="128"/>
                    <a:pt x="38" y="128"/>
                  </a:cubicBezTo>
                  <a:cubicBezTo>
                    <a:pt x="69" y="128"/>
                    <a:pt x="85" y="111"/>
                    <a:pt x="85" y="89"/>
                  </a:cubicBezTo>
                  <a:cubicBezTo>
                    <a:pt x="85" y="70"/>
                    <a:pt x="71" y="61"/>
                    <a:pt x="54" y="51"/>
                  </a:cubicBezTo>
                  <a:cubicBezTo>
                    <a:pt x="45" y="46"/>
                    <a:pt x="39" y="42"/>
                    <a:pt x="39" y="35"/>
                  </a:cubicBezTo>
                  <a:cubicBezTo>
                    <a:pt x="39" y="30"/>
                    <a:pt x="44" y="25"/>
                    <a:pt x="53" y="25"/>
                  </a:cubicBezTo>
                  <a:cubicBezTo>
                    <a:pt x="65" y="25"/>
                    <a:pt x="73" y="30"/>
                    <a:pt x="76" y="31"/>
                  </a:cubicBezTo>
                  <a:cubicBezTo>
                    <a:pt x="78" y="32"/>
                    <a:pt x="81" y="31"/>
                    <a:pt x="83" y="2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5"/>
                    <a:pt x="91" y="12"/>
                    <a:pt x="88" y="9"/>
                  </a:cubicBezTo>
                  <a:cubicBezTo>
                    <a:pt x="82" y="5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68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4" y="275772"/>
            <a:ext cx="6945082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1353462"/>
            <a:ext cx="7315201" cy="4525963"/>
          </a:xfrm>
        </p:spPr>
        <p:txBody>
          <a:bodyPr lIns="0"/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176212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346075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574675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44537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258628" y="486234"/>
            <a:ext cx="685800" cy="726779"/>
            <a:chOff x="9525000" y="381000"/>
            <a:chExt cx="1503222" cy="1593044"/>
          </a:xfrm>
        </p:grpSpPr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9830740" y="1421293"/>
              <a:ext cx="23319" cy="5614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9575957" y="1432521"/>
              <a:ext cx="233624" cy="82481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10255235" y="632760"/>
              <a:ext cx="26342" cy="6175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10794598" y="430229"/>
              <a:ext cx="233192" cy="884832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10365785" y="1337085"/>
              <a:ext cx="76003" cy="6046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10316124" y="1346586"/>
              <a:ext cx="5182" cy="43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10269918" y="1347018"/>
              <a:ext cx="46207" cy="4750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 userDrawn="1"/>
          </p:nvSpPr>
          <p:spPr bwMode="auto">
            <a:xfrm>
              <a:off x="10308351" y="857315"/>
              <a:ext cx="7773" cy="49099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>
              <a:off x="10304896" y="694081"/>
              <a:ext cx="49229" cy="35411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10025498" y="764470"/>
              <a:ext cx="772987" cy="609753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 userDrawn="1"/>
          </p:nvSpPr>
          <p:spPr bwMode="auto">
            <a:xfrm>
              <a:off x="10534633" y="1037823"/>
              <a:ext cx="2591" cy="5614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 userDrawn="1"/>
          </p:nvSpPr>
          <p:spPr bwMode="auto">
            <a:xfrm>
              <a:off x="10528156" y="1015367"/>
              <a:ext cx="5182" cy="19001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 userDrawn="1"/>
          </p:nvSpPr>
          <p:spPr bwMode="auto">
            <a:xfrm>
              <a:off x="10599409" y="1092234"/>
              <a:ext cx="6909" cy="1727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 userDrawn="1"/>
          </p:nvSpPr>
          <p:spPr bwMode="auto">
            <a:xfrm>
              <a:off x="10607182" y="1093962"/>
              <a:ext cx="8205" cy="1727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 userDrawn="1"/>
          </p:nvSpPr>
          <p:spPr bwMode="auto">
            <a:xfrm>
              <a:off x="10538088" y="1044732"/>
              <a:ext cx="59593" cy="47070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 userDrawn="1"/>
          </p:nvSpPr>
          <p:spPr bwMode="auto">
            <a:xfrm>
              <a:off x="10616250" y="1096121"/>
              <a:ext cx="7773" cy="432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 userDrawn="1"/>
          </p:nvSpPr>
          <p:spPr bwMode="auto">
            <a:xfrm>
              <a:off x="10626614" y="1096984"/>
              <a:ext cx="6478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10642160" y="1096553"/>
              <a:ext cx="302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 userDrawn="1"/>
          </p:nvSpPr>
          <p:spPr bwMode="auto">
            <a:xfrm>
              <a:off x="10633092" y="1096984"/>
              <a:ext cx="3455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 userDrawn="1"/>
          </p:nvSpPr>
          <p:spPr bwMode="auto">
            <a:xfrm>
              <a:off x="9670097" y="831405"/>
              <a:ext cx="86367" cy="16539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 userDrawn="1"/>
          </p:nvSpPr>
          <p:spPr bwMode="auto">
            <a:xfrm>
              <a:off x="10309215" y="388341"/>
              <a:ext cx="255215" cy="19519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 userDrawn="1"/>
          </p:nvSpPr>
          <p:spPr bwMode="auto">
            <a:xfrm>
              <a:off x="10731119" y="1325857"/>
              <a:ext cx="28501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10759620" y="1325857"/>
              <a:ext cx="268602" cy="8205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10255235" y="381000"/>
              <a:ext cx="772987" cy="953062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10281577" y="583531"/>
              <a:ext cx="27638" cy="49229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9560411" y="735969"/>
              <a:ext cx="15546" cy="779032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 noEditPoints="1"/>
            </p:cNvSpPr>
            <p:nvPr userDrawn="1"/>
          </p:nvSpPr>
          <p:spPr bwMode="auto">
            <a:xfrm>
              <a:off x="9525000" y="694081"/>
              <a:ext cx="829126" cy="820921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>
              <a:off x="9854059" y="1396679"/>
              <a:ext cx="116164" cy="24615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>
              <a:off x="9809580" y="1426907"/>
              <a:ext cx="21160" cy="5614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 userDrawn="1"/>
          </p:nvSpPr>
          <p:spPr bwMode="auto">
            <a:xfrm>
              <a:off x="10317420" y="729492"/>
              <a:ext cx="36706" cy="40161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 userDrawn="1"/>
          </p:nvSpPr>
          <p:spPr bwMode="auto">
            <a:xfrm>
              <a:off x="10255235" y="694513"/>
              <a:ext cx="49661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 userDrawn="1"/>
          </p:nvSpPr>
          <p:spPr bwMode="auto">
            <a:xfrm>
              <a:off x="10391263" y="519188"/>
              <a:ext cx="504385" cy="506544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 userDrawn="1"/>
          </p:nvSpPr>
          <p:spPr bwMode="auto">
            <a:xfrm>
              <a:off x="10503973" y="1326721"/>
              <a:ext cx="187849" cy="6909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 userDrawn="1"/>
          </p:nvSpPr>
          <p:spPr bwMode="auto">
            <a:xfrm>
              <a:off x="10321306" y="1343131"/>
              <a:ext cx="44479" cy="3455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 userDrawn="1"/>
          </p:nvSpPr>
          <p:spPr bwMode="auto">
            <a:xfrm>
              <a:off x="10441788" y="1333630"/>
              <a:ext cx="62184" cy="3455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10308351" y="814563"/>
              <a:ext cx="383903" cy="533749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10139071" y="1351768"/>
              <a:ext cx="130847" cy="15546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10071705" y="857315"/>
              <a:ext cx="244419" cy="509999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10367081" y="811109"/>
              <a:ext cx="389516" cy="285876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10645183" y="1091802"/>
              <a:ext cx="24615" cy="4750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10636546" y="1096553"/>
              <a:ext cx="5614" cy="432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 userDrawn="1"/>
          </p:nvSpPr>
          <p:spPr bwMode="auto">
            <a:xfrm>
              <a:off x="10597681" y="1091802"/>
              <a:ext cx="1727" cy="43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10624023" y="1096553"/>
              <a:ext cx="2591" cy="432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10537224" y="1043437"/>
              <a:ext cx="864" cy="1296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10615387" y="1095689"/>
              <a:ext cx="864" cy="43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/>
            </p:cNvSpPr>
            <p:nvPr userDrawn="1"/>
          </p:nvSpPr>
          <p:spPr bwMode="auto">
            <a:xfrm>
              <a:off x="10606318" y="1093962"/>
              <a:ext cx="86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/>
            </p:cNvSpPr>
            <p:nvPr userDrawn="1"/>
          </p:nvSpPr>
          <p:spPr bwMode="auto">
            <a:xfrm>
              <a:off x="10533338" y="1034368"/>
              <a:ext cx="1296" cy="3455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9670097" y="829246"/>
              <a:ext cx="86799" cy="167552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1"/>
            <p:cNvSpPr>
              <a:spLocks/>
            </p:cNvSpPr>
            <p:nvPr userDrawn="1"/>
          </p:nvSpPr>
          <p:spPr bwMode="auto">
            <a:xfrm>
              <a:off x="9884720" y="826223"/>
              <a:ext cx="93709" cy="170143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62"/>
            <p:cNvSpPr>
              <a:spLocks noChangeArrowheads="1"/>
            </p:cNvSpPr>
            <p:nvPr userDrawn="1"/>
          </p:nvSpPr>
          <p:spPr bwMode="auto">
            <a:xfrm>
              <a:off x="10133025" y="1582800"/>
              <a:ext cx="72117" cy="389084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10290646" y="1575027"/>
              <a:ext cx="300126" cy="399017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4"/>
            <p:cNvSpPr>
              <a:spLocks noEditPoints="1"/>
            </p:cNvSpPr>
            <p:nvPr userDrawn="1"/>
          </p:nvSpPr>
          <p:spPr bwMode="auto">
            <a:xfrm>
              <a:off x="10655547" y="1574595"/>
              <a:ext cx="345037" cy="398585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 noEditPoints="1"/>
            </p:cNvSpPr>
            <p:nvPr userDrawn="1"/>
          </p:nvSpPr>
          <p:spPr bwMode="auto">
            <a:xfrm>
              <a:off x="9724077" y="1573731"/>
              <a:ext cx="316536" cy="398153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6" name="Group 2055"/>
          <p:cNvGrpSpPr/>
          <p:nvPr userDrawn="1"/>
        </p:nvGrpSpPr>
        <p:grpSpPr>
          <a:xfrm>
            <a:off x="0" y="381000"/>
            <a:ext cx="697441" cy="6477000"/>
            <a:chOff x="-2667000" y="-985838"/>
            <a:chExt cx="830262" cy="7710488"/>
          </a:xfrm>
        </p:grpSpPr>
        <p:sp>
          <p:nvSpPr>
            <p:cNvPr id="2051" name="Rectangle 6"/>
            <p:cNvSpPr>
              <a:spLocks noChangeArrowheads="1"/>
            </p:cNvSpPr>
            <p:nvPr userDrawn="1"/>
          </p:nvSpPr>
          <p:spPr bwMode="auto">
            <a:xfrm>
              <a:off x="-2667000" y="-985838"/>
              <a:ext cx="690562" cy="7710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7"/>
            <p:cNvSpPr>
              <a:spLocks/>
            </p:cNvSpPr>
            <p:nvPr userDrawn="1"/>
          </p:nvSpPr>
          <p:spPr bwMode="auto">
            <a:xfrm>
              <a:off x="-2667000" y="-514350"/>
              <a:ext cx="134937" cy="263525"/>
            </a:xfrm>
            <a:custGeom>
              <a:avLst/>
              <a:gdLst>
                <a:gd name="T0" fmla="*/ 2 w 85"/>
                <a:gd name="T1" fmla="*/ 166 h 166"/>
                <a:gd name="T2" fmla="*/ 85 w 85"/>
                <a:gd name="T3" fmla="*/ 163 h 166"/>
                <a:gd name="T4" fmla="*/ 85 w 85"/>
                <a:gd name="T5" fmla="*/ 0 h 166"/>
                <a:gd name="T6" fmla="*/ 0 w 85"/>
                <a:gd name="T7" fmla="*/ 3 h 166"/>
                <a:gd name="T8" fmla="*/ 2 w 85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6">
                  <a:moveTo>
                    <a:pt x="2" y="166"/>
                  </a:moveTo>
                  <a:lnTo>
                    <a:pt x="85" y="163"/>
                  </a:lnTo>
                  <a:lnTo>
                    <a:pt x="85" y="0"/>
                  </a:lnTo>
                  <a:lnTo>
                    <a:pt x="0" y="3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8"/>
            <p:cNvSpPr>
              <a:spLocks/>
            </p:cNvSpPr>
            <p:nvPr userDrawn="1"/>
          </p:nvSpPr>
          <p:spPr bwMode="auto">
            <a:xfrm>
              <a:off x="-2336800" y="-517525"/>
              <a:ext cx="150812" cy="261938"/>
            </a:xfrm>
            <a:custGeom>
              <a:avLst/>
              <a:gdLst>
                <a:gd name="T0" fmla="*/ 95 w 95"/>
                <a:gd name="T1" fmla="*/ 0 h 165"/>
                <a:gd name="T2" fmla="*/ 0 w 95"/>
                <a:gd name="T3" fmla="*/ 2 h 165"/>
                <a:gd name="T4" fmla="*/ 2 w 95"/>
                <a:gd name="T5" fmla="*/ 165 h 165"/>
                <a:gd name="T6" fmla="*/ 95 w 95"/>
                <a:gd name="T7" fmla="*/ 165 h 165"/>
                <a:gd name="T8" fmla="*/ 95 w 95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5">
                  <a:moveTo>
                    <a:pt x="95" y="0"/>
                  </a:moveTo>
                  <a:lnTo>
                    <a:pt x="0" y="2"/>
                  </a:lnTo>
                  <a:lnTo>
                    <a:pt x="2" y="165"/>
                  </a:lnTo>
                  <a:lnTo>
                    <a:pt x="95" y="16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9"/>
            <p:cNvSpPr>
              <a:spLocks/>
            </p:cNvSpPr>
            <p:nvPr userDrawn="1"/>
          </p:nvSpPr>
          <p:spPr bwMode="auto">
            <a:xfrm>
              <a:off x="-2336800" y="-517525"/>
              <a:ext cx="150812" cy="261938"/>
            </a:xfrm>
            <a:custGeom>
              <a:avLst/>
              <a:gdLst>
                <a:gd name="T0" fmla="*/ 95 w 95"/>
                <a:gd name="T1" fmla="*/ 0 h 165"/>
                <a:gd name="T2" fmla="*/ 0 w 95"/>
                <a:gd name="T3" fmla="*/ 2 h 165"/>
                <a:gd name="T4" fmla="*/ 2 w 95"/>
                <a:gd name="T5" fmla="*/ 165 h 165"/>
                <a:gd name="T6" fmla="*/ 95 w 95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65">
                  <a:moveTo>
                    <a:pt x="95" y="0"/>
                  </a:moveTo>
                  <a:lnTo>
                    <a:pt x="0" y="2"/>
                  </a:lnTo>
                  <a:lnTo>
                    <a:pt x="2" y="165"/>
                  </a:lnTo>
                  <a:lnTo>
                    <a:pt x="95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Rectangle 10"/>
            <p:cNvSpPr>
              <a:spLocks noChangeArrowheads="1"/>
            </p:cNvSpPr>
            <p:nvPr userDrawn="1"/>
          </p:nvSpPr>
          <p:spPr bwMode="auto">
            <a:xfrm>
              <a:off x="-1976438" y="-985838"/>
              <a:ext cx="139700" cy="1571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41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43" y="2184408"/>
            <a:ext cx="5479143" cy="1524000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942" y="3795493"/>
            <a:ext cx="5479143" cy="747486"/>
          </a:xfrm>
        </p:spPr>
        <p:txBody>
          <a:bodyPr lIns="0" rIns="0" anchor="t"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08037" y="2391658"/>
            <a:ext cx="1746477" cy="4466341"/>
            <a:chOff x="-4881563" y="-125413"/>
            <a:chExt cx="2270125" cy="5805488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-3332163" y="3238500"/>
              <a:ext cx="153988" cy="2425700"/>
            </a:xfrm>
            <a:custGeom>
              <a:avLst/>
              <a:gdLst>
                <a:gd name="T0" fmla="*/ 9 w 97"/>
                <a:gd name="T1" fmla="*/ 1528 h 1528"/>
                <a:gd name="T2" fmla="*/ 9 w 97"/>
                <a:gd name="T3" fmla="*/ 38 h 1528"/>
                <a:gd name="T4" fmla="*/ 9 w 97"/>
                <a:gd name="T5" fmla="*/ 38 h 1528"/>
                <a:gd name="T6" fmla="*/ 9 w 97"/>
                <a:gd name="T7" fmla="*/ 38 h 1528"/>
                <a:gd name="T8" fmla="*/ 9 w 97"/>
                <a:gd name="T9" fmla="*/ 31 h 1528"/>
                <a:gd name="T10" fmla="*/ 0 w 97"/>
                <a:gd name="T11" fmla="*/ 31 h 1528"/>
                <a:gd name="T12" fmla="*/ 0 w 97"/>
                <a:gd name="T13" fmla="*/ 23 h 1528"/>
                <a:gd name="T14" fmla="*/ 50 w 97"/>
                <a:gd name="T15" fmla="*/ 0 h 1528"/>
                <a:gd name="T16" fmla="*/ 50 w 97"/>
                <a:gd name="T17" fmla="*/ 0 h 1528"/>
                <a:gd name="T18" fmla="*/ 64 w 97"/>
                <a:gd name="T19" fmla="*/ 7 h 1528"/>
                <a:gd name="T20" fmla="*/ 97 w 97"/>
                <a:gd name="T21" fmla="*/ 23 h 1528"/>
                <a:gd name="T22" fmla="*/ 97 w 97"/>
                <a:gd name="T23" fmla="*/ 31 h 1528"/>
                <a:gd name="T24" fmla="*/ 87 w 97"/>
                <a:gd name="T25" fmla="*/ 31 h 1528"/>
                <a:gd name="T26" fmla="*/ 87 w 97"/>
                <a:gd name="T27" fmla="*/ 1528 h 1528"/>
                <a:gd name="T28" fmla="*/ 9 w 97"/>
                <a:gd name="T29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528">
                  <a:moveTo>
                    <a:pt x="9" y="1528"/>
                  </a:move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97" y="23"/>
                  </a:lnTo>
                  <a:lnTo>
                    <a:pt x="97" y="31"/>
                  </a:lnTo>
                  <a:lnTo>
                    <a:pt x="87" y="31"/>
                  </a:lnTo>
                  <a:lnTo>
                    <a:pt x="87" y="1528"/>
                  </a:lnTo>
                  <a:lnTo>
                    <a:pt x="9" y="1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3332163" y="3238500"/>
              <a:ext cx="153988" cy="2425700"/>
            </a:xfrm>
            <a:custGeom>
              <a:avLst/>
              <a:gdLst>
                <a:gd name="T0" fmla="*/ 9 w 97"/>
                <a:gd name="T1" fmla="*/ 1528 h 1528"/>
                <a:gd name="T2" fmla="*/ 9 w 97"/>
                <a:gd name="T3" fmla="*/ 38 h 1528"/>
                <a:gd name="T4" fmla="*/ 9 w 97"/>
                <a:gd name="T5" fmla="*/ 38 h 1528"/>
                <a:gd name="T6" fmla="*/ 9 w 97"/>
                <a:gd name="T7" fmla="*/ 38 h 1528"/>
                <a:gd name="T8" fmla="*/ 9 w 97"/>
                <a:gd name="T9" fmla="*/ 31 h 1528"/>
                <a:gd name="T10" fmla="*/ 0 w 97"/>
                <a:gd name="T11" fmla="*/ 31 h 1528"/>
                <a:gd name="T12" fmla="*/ 0 w 97"/>
                <a:gd name="T13" fmla="*/ 23 h 1528"/>
                <a:gd name="T14" fmla="*/ 50 w 97"/>
                <a:gd name="T15" fmla="*/ 0 h 1528"/>
                <a:gd name="T16" fmla="*/ 50 w 97"/>
                <a:gd name="T17" fmla="*/ 0 h 1528"/>
                <a:gd name="T18" fmla="*/ 64 w 97"/>
                <a:gd name="T19" fmla="*/ 7 h 1528"/>
                <a:gd name="T20" fmla="*/ 97 w 97"/>
                <a:gd name="T21" fmla="*/ 23 h 1528"/>
                <a:gd name="T22" fmla="*/ 97 w 97"/>
                <a:gd name="T23" fmla="*/ 31 h 1528"/>
                <a:gd name="T24" fmla="*/ 87 w 97"/>
                <a:gd name="T25" fmla="*/ 31 h 1528"/>
                <a:gd name="T26" fmla="*/ 87 w 97"/>
                <a:gd name="T27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528">
                  <a:moveTo>
                    <a:pt x="9" y="1528"/>
                  </a:move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97" y="23"/>
                  </a:lnTo>
                  <a:lnTo>
                    <a:pt x="97" y="31"/>
                  </a:lnTo>
                  <a:lnTo>
                    <a:pt x="87" y="31"/>
                  </a:lnTo>
                  <a:lnTo>
                    <a:pt x="87" y="152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-3598863" y="5375275"/>
              <a:ext cx="327025" cy="304800"/>
            </a:xfrm>
            <a:custGeom>
              <a:avLst/>
              <a:gdLst>
                <a:gd name="T0" fmla="*/ 21 w 206"/>
                <a:gd name="T1" fmla="*/ 192 h 192"/>
                <a:gd name="T2" fmla="*/ 21 w 206"/>
                <a:gd name="T3" fmla="*/ 81 h 192"/>
                <a:gd name="T4" fmla="*/ 21 w 206"/>
                <a:gd name="T5" fmla="*/ 81 h 192"/>
                <a:gd name="T6" fmla="*/ 21 w 206"/>
                <a:gd name="T7" fmla="*/ 81 h 192"/>
                <a:gd name="T8" fmla="*/ 19 w 206"/>
                <a:gd name="T9" fmla="*/ 64 h 192"/>
                <a:gd name="T10" fmla="*/ 3 w 206"/>
                <a:gd name="T11" fmla="*/ 64 h 192"/>
                <a:gd name="T12" fmla="*/ 0 w 206"/>
                <a:gd name="T13" fmla="*/ 48 h 192"/>
                <a:gd name="T14" fmla="*/ 104 w 206"/>
                <a:gd name="T15" fmla="*/ 0 h 192"/>
                <a:gd name="T16" fmla="*/ 106 w 206"/>
                <a:gd name="T17" fmla="*/ 0 h 192"/>
                <a:gd name="T18" fmla="*/ 132 w 206"/>
                <a:gd name="T19" fmla="*/ 15 h 192"/>
                <a:gd name="T20" fmla="*/ 206 w 206"/>
                <a:gd name="T21" fmla="*/ 50 h 192"/>
                <a:gd name="T22" fmla="*/ 206 w 206"/>
                <a:gd name="T23" fmla="*/ 67 h 192"/>
                <a:gd name="T24" fmla="*/ 187 w 206"/>
                <a:gd name="T25" fmla="*/ 67 h 192"/>
                <a:gd name="T26" fmla="*/ 187 w 206"/>
                <a:gd name="T27" fmla="*/ 192 h 192"/>
                <a:gd name="T28" fmla="*/ 21 w 206"/>
                <a:gd name="T2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192">
                  <a:moveTo>
                    <a:pt x="21" y="192"/>
                  </a:moveTo>
                  <a:lnTo>
                    <a:pt x="21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9" y="64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2" y="15"/>
                  </a:lnTo>
                  <a:lnTo>
                    <a:pt x="206" y="50"/>
                  </a:lnTo>
                  <a:lnTo>
                    <a:pt x="206" y="67"/>
                  </a:lnTo>
                  <a:lnTo>
                    <a:pt x="187" y="67"/>
                  </a:lnTo>
                  <a:lnTo>
                    <a:pt x="187" y="192"/>
                  </a:lnTo>
                  <a:lnTo>
                    <a:pt x="21" y="192"/>
                  </a:lnTo>
                  <a:close/>
                </a:path>
              </a:pathLst>
            </a:custGeom>
            <a:solidFill>
              <a:srgbClr val="B2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-3598863" y="5375275"/>
              <a:ext cx="327025" cy="304800"/>
            </a:xfrm>
            <a:custGeom>
              <a:avLst/>
              <a:gdLst>
                <a:gd name="T0" fmla="*/ 21 w 206"/>
                <a:gd name="T1" fmla="*/ 192 h 192"/>
                <a:gd name="T2" fmla="*/ 21 w 206"/>
                <a:gd name="T3" fmla="*/ 81 h 192"/>
                <a:gd name="T4" fmla="*/ 21 w 206"/>
                <a:gd name="T5" fmla="*/ 81 h 192"/>
                <a:gd name="T6" fmla="*/ 21 w 206"/>
                <a:gd name="T7" fmla="*/ 81 h 192"/>
                <a:gd name="T8" fmla="*/ 19 w 206"/>
                <a:gd name="T9" fmla="*/ 64 h 192"/>
                <a:gd name="T10" fmla="*/ 3 w 206"/>
                <a:gd name="T11" fmla="*/ 64 h 192"/>
                <a:gd name="T12" fmla="*/ 0 w 206"/>
                <a:gd name="T13" fmla="*/ 48 h 192"/>
                <a:gd name="T14" fmla="*/ 104 w 206"/>
                <a:gd name="T15" fmla="*/ 0 h 192"/>
                <a:gd name="T16" fmla="*/ 106 w 206"/>
                <a:gd name="T17" fmla="*/ 0 h 192"/>
                <a:gd name="T18" fmla="*/ 132 w 206"/>
                <a:gd name="T19" fmla="*/ 15 h 192"/>
                <a:gd name="T20" fmla="*/ 206 w 206"/>
                <a:gd name="T21" fmla="*/ 50 h 192"/>
                <a:gd name="T22" fmla="*/ 206 w 206"/>
                <a:gd name="T23" fmla="*/ 67 h 192"/>
                <a:gd name="T24" fmla="*/ 187 w 206"/>
                <a:gd name="T25" fmla="*/ 67 h 192"/>
                <a:gd name="T26" fmla="*/ 187 w 206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192">
                  <a:moveTo>
                    <a:pt x="21" y="192"/>
                  </a:moveTo>
                  <a:lnTo>
                    <a:pt x="21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9" y="64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2" y="15"/>
                  </a:lnTo>
                  <a:lnTo>
                    <a:pt x="206" y="50"/>
                  </a:lnTo>
                  <a:lnTo>
                    <a:pt x="206" y="67"/>
                  </a:lnTo>
                  <a:lnTo>
                    <a:pt x="187" y="67"/>
                  </a:lnTo>
                  <a:lnTo>
                    <a:pt x="187" y="19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-4251326" y="-125413"/>
              <a:ext cx="300038" cy="5789613"/>
            </a:xfrm>
            <a:custGeom>
              <a:avLst/>
              <a:gdLst>
                <a:gd name="T0" fmla="*/ 17 w 189"/>
                <a:gd name="T1" fmla="*/ 3647 h 3647"/>
                <a:gd name="T2" fmla="*/ 17 w 189"/>
                <a:gd name="T3" fmla="*/ 75 h 3647"/>
                <a:gd name="T4" fmla="*/ 17 w 189"/>
                <a:gd name="T5" fmla="*/ 75 h 3647"/>
                <a:gd name="T6" fmla="*/ 17 w 189"/>
                <a:gd name="T7" fmla="*/ 75 h 3647"/>
                <a:gd name="T8" fmla="*/ 17 w 189"/>
                <a:gd name="T9" fmla="*/ 59 h 3647"/>
                <a:gd name="T10" fmla="*/ 0 w 189"/>
                <a:gd name="T11" fmla="*/ 59 h 3647"/>
                <a:gd name="T12" fmla="*/ 0 w 189"/>
                <a:gd name="T13" fmla="*/ 45 h 3647"/>
                <a:gd name="T14" fmla="*/ 95 w 189"/>
                <a:gd name="T15" fmla="*/ 0 h 3647"/>
                <a:gd name="T16" fmla="*/ 97 w 189"/>
                <a:gd name="T17" fmla="*/ 2 h 3647"/>
                <a:gd name="T18" fmla="*/ 121 w 189"/>
                <a:gd name="T19" fmla="*/ 14 h 3647"/>
                <a:gd name="T20" fmla="*/ 189 w 189"/>
                <a:gd name="T21" fmla="*/ 47 h 3647"/>
                <a:gd name="T22" fmla="*/ 189 w 189"/>
                <a:gd name="T23" fmla="*/ 61 h 3647"/>
                <a:gd name="T24" fmla="*/ 170 w 189"/>
                <a:gd name="T25" fmla="*/ 61 h 3647"/>
                <a:gd name="T26" fmla="*/ 170 w 189"/>
                <a:gd name="T27" fmla="*/ 3647 h 3647"/>
                <a:gd name="T28" fmla="*/ 17 w 189"/>
                <a:gd name="T29" fmla="*/ 3647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3647">
                  <a:moveTo>
                    <a:pt x="17" y="3647"/>
                  </a:move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121" y="14"/>
                  </a:lnTo>
                  <a:lnTo>
                    <a:pt x="189" y="47"/>
                  </a:lnTo>
                  <a:lnTo>
                    <a:pt x="189" y="61"/>
                  </a:lnTo>
                  <a:lnTo>
                    <a:pt x="170" y="61"/>
                  </a:lnTo>
                  <a:lnTo>
                    <a:pt x="170" y="3647"/>
                  </a:lnTo>
                  <a:lnTo>
                    <a:pt x="17" y="36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-4251326" y="-125413"/>
              <a:ext cx="300038" cy="5789613"/>
            </a:xfrm>
            <a:custGeom>
              <a:avLst/>
              <a:gdLst>
                <a:gd name="T0" fmla="*/ 17 w 189"/>
                <a:gd name="T1" fmla="*/ 3647 h 3647"/>
                <a:gd name="T2" fmla="*/ 17 w 189"/>
                <a:gd name="T3" fmla="*/ 75 h 3647"/>
                <a:gd name="T4" fmla="*/ 17 w 189"/>
                <a:gd name="T5" fmla="*/ 75 h 3647"/>
                <a:gd name="T6" fmla="*/ 17 w 189"/>
                <a:gd name="T7" fmla="*/ 75 h 3647"/>
                <a:gd name="T8" fmla="*/ 17 w 189"/>
                <a:gd name="T9" fmla="*/ 59 h 3647"/>
                <a:gd name="T10" fmla="*/ 0 w 189"/>
                <a:gd name="T11" fmla="*/ 59 h 3647"/>
                <a:gd name="T12" fmla="*/ 0 w 189"/>
                <a:gd name="T13" fmla="*/ 45 h 3647"/>
                <a:gd name="T14" fmla="*/ 95 w 189"/>
                <a:gd name="T15" fmla="*/ 0 h 3647"/>
                <a:gd name="T16" fmla="*/ 97 w 189"/>
                <a:gd name="T17" fmla="*/ 2 h 3647"/>
                <a:gd name="T18" fmla="*/ 121 w 189"/>
                <a:gd name="T19" fmla="*/ 14 h 3647"/>
                <a:gd name="T20" fmla="*/ 189 w 189"/>
                <a:gd name="T21" fmla="*/ 47 h 3647"/>
                <a:gd name="T22" fmla="*/ 189 w 189"/>
                <a:gd name="T23" fmla="*/ 61 h 3647"/>
                <a:gd name="T24" fmla="*/ 170 w 189"/>
                <a:gd name="T25" fmla="*/ 61 h 3647"/>
                <a:gd name="T26" fmla="*/ 170 w 189"/>
                <a:gd name="T27" fmla="*/ 3647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3647">
                  <a:moveTo>
                    <a:pt x="17" y="3647"/>
                  </a:move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121" y="14"/>
                  </a:lnTo>
                  <a:lnTo>
                    <a:pt x="189" y="47"/>
                  </a:lnTo>
                  <a:lnTo>
                    <a:pt x="189" y="61"/>
                  </a:lnTo>
                  <a:lnTo>
                    <a:pt x="170" y="61"/>
                  </a:lnTo>
                  <a:lnTo>
                    <a:pt x="170" y="36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-3051176" y="4438650"/>
              <a:ext cx="439738" cy="1233488"/>
            </a:xfrm>
            <a:custGeom>
              <a:avLst/>
              <a:gdLst>
                <a:gd name="T0" fmla="*/ 26 w 277"/>
                <a:gd name="T1" fmla="*/ 777 h 777"/>
                <a:gd name="T2" fmla="*/ 26 w 277"/>
                <a:gd name="T3" fmla="*/ 108 h 777"/>
                <a:gd name="T4" fmla="*/ 26 w 277"/>
                <a:gd name="T5" fmla="*/ 108 h 777"/>
                <a:gd name="T6" fmla="*/ 26 w 277"/>
                <a:gd name="T7" fmla="*/ 108 h 777"/>
                <a:gd name="T8" fmla="*/ 26 w 277"/>
                <a:gd name="T9" fmla="*/ 85 h 777"/>
                <a:gd name="T10" fmla="*/ 0 w 277"/>
                <a:gd name="T11" fmla="*/ 85 h 777"/>
                <a:gd name="T12" fmla="*/ 0 w 277"/>
                <a:gd name="T13" fmla="*/ 66 h 777"/>
                <a:gd name="T14" fmla="*/ 140 w 277"/>
                <a:gd name="T15" fmla="*/ 0 h 777"/>
                <a:gd name="T16" fmla="*/ 142 w 277"/>
                <a:gd name="T17" fmla="*/ 0 h 777"/>
                <a:gd name="T18" fmla="*/ 177 w 277"/>
                <a:gd name="T19" fmla="*/ 19 h 777"/>
                <a:gd name="T20" fmla="*/ 277 w 277"/>
                <a:gd name="T21" fmla="*/ 68 h 777"/>
                <a:gd name="T22" fmla="*/ 277 w 277"/>
                <a:gd name="T23" fmla="*/ 87 h 777"/>
                <a:gd name="T24" fmla="*/ 248 w 277"/>
                <a:gd name="T25" fmla="*/ 87 h 777"/>
                <a:gd name="T26" fmla="*/ 248 w 277"/>
                <a:gd name="T27" fmla="*/ 777 h 777"/>
                <a:gd name="T28" fmla="*/ 26 w 277"/>
                <a:gd name="T29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777">
                  <a:moveTo>
                    <a:pt x="26" y="777"/>
                  </a:move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77" y="19"/>
                  </a:lnTo>
                  <a:lnTo>
                    <a:pt x="277" y="68"/>
                  </a:lnTo>
                  <a:lnTo>
                    <a:pt x="277" y="87"/>
                  </a:lnTo>
                  <a:lnTo>
                    <a:pt x="248" y="87"/>
                  </a:lnTo>
                  <a:lnTo>
                    <a:pt x="248" y="777"/>
                  </a:lnTo>
                  <a:lnTo>
                    <a:pt x="26" y="7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-3051176" y="4438650"/>
              <a:ext cx="439738" cy="1233488"/>
            </a:xfrm>
            <a:custGeom>
              <a:avLst/>
              <a:gdLst>
                <a:gd name="T0" fmla="*/ 26 w 277"/>
                <a:gd name="T1" fmla="*/ 777 h 777"/>
                <a:gd name="T2" fmla="*/ 26 w 277"/>
                <a:gd name="T3" fmla="*/ 108 h 777"/>
                <a:gd name="T4" fmla="*/ 26 w 277"/>
                <a:gd name="T5" fmla="*/ 108 h 777"/>
                <a:gd name="T6" fmla="*/ 26 w 277"/>
                <a:gd name="T7" fmla="*/ 108 h 777"/>
                <a:gd name="T8" fmla="*/ 26 w 277"/>
                <a:gd name="T9" fmla="*/ 85 h 777"/>
                <a:gd name="T10" fmla="*/ 0 w 277"/>
                <a:gd name="T11" fmla="*/ 85 h 777"/>
                <a:gd name="T12" fmla="*/ 0 w 277"/>
                <a:gd name="T13" fmla="*/ 66 h 777"/>
                <a:gd name="T14" fmla="*/ 140 w 277"/>
                <a:gd name="T15" fmla="*/ 0 h 777"/>
                <a:gd name="T16" fmla="*/ 142 w 277"/>
                <a:gd name="T17" fmla="*/ 0 h 777"/>
                <a:gd name="T18" fmla="*/ 177 w 277"/>
                <a:gd name="T19" fmla="*/ 19 h 777"/>
                <a:gd name="T20" fmla="*/ 277 w 277"/>
                <a:gd name="T21" fmla="*/ 68 h 777"/>
                <a:gd name="T22" fmla="*/ 277 w 277"/>
                <a:gd name="T23" fmla="*/ 87 h 777"/>
                <a:gd name="T24" fmla="*/ 248 w 277"/>
                <a:gd name="T25" fmla="*/ 87 h 777"/>
                <a:gd name="T26" fmla="*/ 248 w 277"/>
                <a:gd name="T2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777">
                  <a:moveTo>
                    <a:pt x="26" y="777"/>
                  </a:move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77" y="19"/>
                  </a:lnTo>
                  <a:lnTo>
                    <a:pt x="277" y="68"/>
                  </a:lnTo>
                  <a:lnTo>
                    <a:pt x="277" y="87"/>
                  </a:lnTo>
                  <a:lnTo>
                    <a:pt x="248" y="87"/>
                  </a:lnTo>
                  <a:lnTo>
                    <a:pt x="248" y="7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-4881563" y="3673475"/>
              <a:ext cx="781050" cy="2006600"/>
            </a:xfrm>
            <a:custGeom>
              <a:avLst/>
              <a:gdLst>
                <a:gd name="T0" fmla="*/ 45 w 492"/>
                <a:gd name="T1" fmla="*/ 1264 h 1264"/>
                <a:gd name="T2" fmla="*/ 45 w 492"/>
                <a:gd name="T3" fmla="*/ 196 h 1264"/>
                <a:gd name="T4" fmla="*/ 45 w 492"/>
                <a:gd name="T5" fmla="*/ 196 h 1264"/>
                <a:gd name="T6" fmla="*/ 45 w 492"/>
                <a:gd name="T7" fmla="*/ 196 h 1264"/>
                <a:gd name="T8" fmla="*/ 45 w 492"/>
                <a:gd name="T9" fmla="*/ 156 h 1264"/>
                <a:gd name="T10" fmla="*/ 0 w 492"/>
                <a:gd name="T11" fmla="*/ 156 h 1264"/>
                <a:gd name="T12" fmla="*/ 0 w 492"/>
                <a:gd name="T13" fmla="*/ 118 h 1264"/>
                <a:gd name="T14" fmla="*/ 246 w 492"/>
                <a:gd name="T15" fmla="*/ 0 h 1264"/>
                <a:gd name="T16" fmla="*/ 251 w 492"/>
                <a:gd name="T17" fmla="*/ 2 h 1264"/>
                <a:gd name="T18" fmla="*/ 314 w 492"/>
                <a:gd name="T19" fmla="*/ 33 h 1264"/>
                <a:gd name="T20" fmla="*/ 492 w 492"/>
                <a:gd name="T21" fmla="*/ 123 h 1264"/>
                <a:gd name="T22" fmla="*/ 492 w 492"/>
                <a:gd name="T23" fmla="*/ 161 h 1264"/>
                <a:gd name="T24" fmla="*/ 442 w 492"/>
                <a:gd name="T25" fmla="*/ 158 h 1264"/>
                <a:gd name="T26" fmla="*/ 442 w 492"/>
                <a:gd name="T27" fmla="*/ 1264 h 1264"/>
                <a:gd name="T28" fmla="*/ 45 w 492"/>
                <a:gd name="T29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2" h="1264">
                  <a:moveTo>
                    <a:pt x="45" y="1264"/>
                  </a:moveTo>
                  <a:lnTo>
                    <a:pt x="45" y="196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5" y="156"/>
                  </a:lnTo>
                  <a:lnTo>
                    <a:pt x="0" y="156"/>
                  </a:lnTo>
                  <a:lnTo>
                    <a:pt x="0" y="118"/>
                  </a:lnTo>
                  <a:lnTo>
                    <a:pt x="246" y="0"/>
                  </a:lnTo>
                  <a:lnTo>
                    <a:pt x="251" y="2"/>
                  </a:lnTo>
                  <a:lnTo>
                    <a:pt x="314" y="33"/>
                  </a:lnTo>
                  <a:lnTo>
                    <a:pt x="492" y="123"/>
                  </a:lnTo>
                  <a:lnTo>
                    <a:pt x="492" y="161"/>
                  </a:lnTo>
                  <a:lnTo>
                    <a:pt x="442" y="158"/>
                  </a:lnTo>
                  <a:lnTo>
                    <a:pt x="442" y="1264"/>
                  </a:lnTo>
                  <a:lnTo>
                    <a:pt x="45" y="12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-4881563" y="3673475"/>
              <a:ext cx="781050" cy="2006600"/>
            </a:xfrm>
            <a:custGeom>
              <a:avLst/>
              <a:gdLst>
                <a:gd name="T0" fmla="*/ 45 w 492"/>
                <a:gd name="T1" fmla="*/ 1264 h 1264"/>
                <a:gd name="T2" fmla="*/ 45 w 492"/>
                <a:gd name="T3" fmla="*/ 196 h 1264"/>
                <a:gd name="T4" fmla="*/ 45 w 492"/>
                <a:gd name="T5" fmla="*/ 196 h 1264"/>
                <a:gd name="T6" fmla="*/ 45 w 492"/>
                <a:gd name="T7" fmla="*/ 196 h 1264"/>
                <a:gd name="T8" fmla="*/ 45 w 492"/>
                <a:gd name="T9" fmla="*/ 156 h 1264"/>
                <a:gd name="T10" fmla="*/ 0 w 492"/>
                <a:gd name="T11" fmla="*/ 156 h 1264"/>
                <a:gd name="T12" fmla="*/ 0 w 492"/>
                <a:gd name="T13" fmla="*/ 118 h 1264"/>
                <a:gd name="T14" fmla="*/ 246 w 492"/>
                <a:gd name="T15" fmla="*/ 0 h 1264"/>
                <a:gd name="T16" fmla="*/ 251 w 492"/>
                <a:gd name="T17" fmla="*/ 2 h 1264"/>
                <a:gd name="T18" fmla="*/ 314 w 492"/>
                <a:gd name="T19" fmla="*/ 33 h 1264"/>
                <a:gd name="T20" fmla="*/ 492 w 492"/>
                <a:gd name="T21" fmla="*/ 123 h 1264"/>
                <a:gd name="T22" fmla="*/ 492 w 492"/>
                <a:gd name="T23" fmla="*/ 161 h 1264"/>
                <a:gd name="T24" fmla="*/ 442 w 492"/>
                <a:gd name="T25" fmla="*/ 158 h 1264"/>
                <a:gd name="T26" fmla="*/ 442 w 492"/>
                <a:gd name="T2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1264">
                  <a:moveTo>
                    <a:pt x="45" y="1264"/>
                  </a:moveTo>
                  <a:lnTo>
                    <a:pt x="45" y="196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5" y="156"/>
                  </a:lnTo>
                  <a:lnTo>
                    <a:pt x="0" y="156"/>
                  </a:lnTo>
                  <a:lnTo>
                    <a:pt x="0" y="118"/>
                  </a:lnTo>
                  <a:lnTo>
                    <a:pt x="246" y="0"/>
                  </a:lnTo>
                  <a:lnTo>
                    <a:pt x="251" y="2"/>
                  </a:lnTo>
                  <a:lnTo>
                    <a:pt x="314" y="33"/>
                  </a:lnTo>
                  <a:lnTo>
                    <a:pt x="492" y="123"/>
                  </a:lnTo>
                  <a:lnTo>
                    <a:pt x="492" y="161"/>
                  </a:lnTo>
                  <a:lnTo>
                    <a:pt x="442" y="158"/>
                  </a:lnTo>
                  <a:lnTo>
                    <a:pt x="442" y="1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77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830" y="274638"/>
            <a:ext cx="7242628" cy="10207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42" y="1407886"/>
            <a:ext cx="7242629" cy="445702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64275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58628" y="486234"/>
            <a:ext cx="685800" cy="726779"/>
            <a:chOff x="9525000" y="381000"/>
            <a:chExt cx="1503222" cy="1593044"/>
          </a:xfrm>
        </p:grpSpPr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9830740" y="1421293"/>
              <a:ext cx="23319" cy="5614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9575957" y="1432521"/>
              <a:ext cx="233624" cy="82481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0255235" y="632760"/>
              <a:ext cx="26342" cy="6175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0794598" y="430229"/>
              <a:ext cx="233192" cy="884832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0365785" y="1337085"/>
              <a:ext cx="76003" cy="6046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0316124" y="1346586"/>
              <a:ext cx="5182" cy="43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269918" y="1347018"/>
              <a:ext cx="46207" cy="4750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0308351" y="857315"/>
              <a:ext cx="7773" cy="49099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0304896" y="694081"/>
              <a:ext cx="49229" cy="35411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10025498" y="764470"/>
              <a:ext cx="772987" cy="609753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534633" y="1037823"/>
              <a:ext cx="2591" cy="5614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0528156" y="1015367"/>
              <a:ext cx="5182" cy="19001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0599409" y="1092234"/>
              <a:ext cx="6909" cy="1727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10607182" y="1093962"/>
              <a:ext cx="8205" cy="1727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10538088" y="1044732"/>
              <a:ext cx="59593" cy="47070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0616250" y="1096121"/>
              <a:ext cx="7773" cy="432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10626614" y="1096984"/>
              <a:ext cx="6478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10642160" y="1096553"/>
              <a:ext cx="302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10633092" y="1096984"/>
              <a:ext cx="3455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9670097" y="831405"/>
              <a:ext cx="86367" cy="16539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10309215" y="388341"/>
              <a:ext cx="255215" cy="19519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auto">
            <a:xfrm>
              <a:off x="10731119" y="1325857"/>
              <a:ext cx="28501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auto">
            <a:xfrm>
              <a:off x="10759620" y="1325857"/>
              <a:ext cx="268602" cy="8205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auto">
            <a:xfrm>
              <a:off x="10255235" y="381000"/>
              <a:ext cx="772987" cy="953062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auto">
            <a:xfrm>
              <a:off x="10281577" y="583531"/>
              <a:ext cx="27638" cy="49229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auto">
            <a:xfrm>
              <a:off x="9560411" y="735969"/>
              <a:ext cx="15546" cy="779032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 noEditPoints="1"/>
            </p:cNvSpPr>
            <p:nvPr userDrawn="1"/>
          </p:nvSpPr>
          <p:spPr bwMode="auto">
            <a:xfrm>
              <a:off x="9525000" y="694081"/>
              <a:ext cx="829126" cy="820921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auto">
            <a:xfrm>
              <a:off x="9854059" y="1396679"/>
              <a:ext cx="116164" cy="24615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auto">
            <a:xfrm>
              <a:off x="9809580" y="1426907"/>
              <a:ext cx="21160" cy="5614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auto">
            <a:xfrm>
              <a:off x="10317420" y="729492"/>
              <a:ext cx="36706" cy="40161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auto">
            <a:xfrm>
              <a:off x="10255235" y="694513"/>
              <a:ext cx="49661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auto">
            <a:xfrm>
              <a:off x="10391263" y="519188"/>
              <a:ext cx="504385" cy="506544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auto">
            <a:xfrm>
              <a:off x="10503973" y="1326721"/>
              <a:ext cx="187849" cy="6909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auto">
            <a:xfrm>
              <a:off x="10321306" y="1343131"/>
              <a:ext cx="44479" cy="3455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auto">
            <a:xfrm>
              <a:off x="10441788" y="1333630"/>
              <a:ext cx="62184" cy="3455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auto">
            <a:xfrm>
              <a:off x="10308351" y="814563"/>
              <a:ext cx="383903" cy="533749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auto">
            <a:xfrm>
              <a:off x="10139071" y="1351768"/>
              <a:ext cx="130847" cy="15546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auto">
            <a:xfrm>
              <a:off x="10071705" y="857315"/>
              <a:ext cx="244419" cy="509999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auto">
            <a:xfrm>
              <a:off x="10367081" y="811109"/>
              <a:ext cx="389516" cy="285876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10645183" y="1091802"/>
              <a:ext cx="24615" cy="4750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auto">
            <a:xfrm>
              <a:off x="10636546" y="1096553"/>
              <a:ext cx="5614" cy="432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10597681" y="1091802"/>
              <a:ext cx="1727" cy="43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10624023" y="1096553"/>
              <a:ext cx="2591" cy="432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auto">
            <a:xfrm>
              <a:off x="10537224" y="1043437"/>
              <a:ext cx="864" cy="1296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auto">
            <a:xfrm>
              <a:off x="10615387" y="1095689"/>
              <a:ext cx="864" cy="43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auto">
            <a:xfrm>
              <a:off x="10606318" y="1093962"/>
              <a:ext cx="86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auto">
            <a:xfrm>
              <a:off x="10533338" y="1034368"/>
              <a:ext cx="1296" cy="3455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auto">
            <a:xfrm>
              <a:off x="9670097" y="829246"/>
              <a:ext cx="86799" cy="167552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auto">
            <a:xfrm>
              <a:off x="9884720" y="826223"/>
              <a:ext cx="93709" cy="170143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10133025" y="1582800"/>
              <a:ext cx="72117" cy="389084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auto">
            <a:xfrm>
              <a:off x="10290646" y="1575027"/>
              <a:ext cx="300126" cy="399017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 noEditPoints="1"/>
            </p:cNvSpPr>
            <p:nvPr userDrawn="1"/>
          </p:nvSpPr>
          <p:spPr bwMode="auto">
            <a:xfrm>
              <a:off x="10655547" y="1574595"/>
              <a:ext cx="345037" cy="398585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 noEditPoints="1"/>
            </p:cNvSpPr>
            <p:nvPr userDrawn="1"/>
          </p:nvSpPr>
          <p:spPr bwMode="auto">
            <a:xfrm>
              <a:off x="9724077" y="1573731"/>
              <a:ext cx="316536" cy="398153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9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3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6212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6075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74675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44537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38449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Neighborhood-Level Strategies, Regional Strength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5010090"/>
            <a:ext cx="6331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spc="300" dirty="0">
                <a:solidFill>
                  <a:schemeClr val="tx2"/>
                </a:solidFill>
              </a:rPr>
              <a:t>STEPHEN </a:t>
            </a:r>
            <a:r>
              <a:rPr lang="en-US" sz="2000" b="1" cap="all" spc="300" dirty="0" smtClean="0">
                <a:solidFill>
                  <a:schemeClr val="tx2"/>
                </a:solidFill>
              </a:rPr>
              <a:t>ACREE</a:t>
            </a:r>
            <a:endParaRPr lang="en-US" sz="2000" b="1" cap="all" spc="300" dirty="0">
              <a:solidFill>
                <a:schemeClr val="tx2"/>
              </a:solidFill>
            </a:endParaRPr>
          </a:p>
          <a:p>
            <a:r>
              <a:rPr lang="en-US" sz="2000" b="1" cap="all" spc="300" dirty="0" smtClean="0">
                <a:solidFill>
                  <a:schemeClr val="tx2"/>
                </a:solidFill>
              </a:rPr>
              <a:t>NNIP PARTNERSHIP MEETING</a:t>
            </a:r>
          </a:p>
          <a:p>
            <a:r>
              <a:rPr lang="en-US" sz="2000" b="1" cap="all" spc="300" dirty="0" smtClean="0">
                <a:solidFill>
                  <a:schemeClr val="tx2"/>
                </a:solidFill>
              </a:rPr>
              <a:t>APRIL 2, 2014</a:t>
            </a:r>
          </a:p>
        </p:txBody>
      </p:sp>
    </p:spTree>
    <p:extLst>
      <p:ext uri="{BB962C8B-B14F-4D97-AF65-F5344CB8AC3E}">
        <p14:creationId xmlns:p14="http://schemas.microsoft.com/office/powerpoint/2010/main" val="3345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3" y="275772"/>
            <a:ext cx="7206339" cy="838200"/>
          </a:xfrm>
        </p:spPr>
        <p:txBody>
          <a:bodyPr/>
          <a:lstStyle/>
          <a:p>
            <a:r>
              <a:rPr lang="en-US" dirty="0" smtClean="0"/>
              <a:t>WELLSTON FIRST</a:t>
            </a:r>
            <a:br>
              <a:rPr lang="en-US" dirty="0" smtClean="0"/>
            </a:br>
            <a:r>
              <a:rPr lang="en-US" dirty="0" smtClean="0"/>
              <a:t>CHOICE NEIGHBORHOOD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Rise serving as Housing Coordinator on Wellston Choice Neighborhood Planning Grant 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Ability to leverage past work in Wellston, including property condition data and housing market data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20617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172" r="3566" b="3296"/>
          <a:stretch/>
        </p:blipFill>
        <p:spPr>
          <a:xfrm>
            <a:off x="856343" y="3396342"/>
            <a:ext cx="2379727" cy="321862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10" y="3396342"/>
            <a:ext cx="2392868" cy="321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2026" b="1662"/>
          <a:stretch/>
        </p:blipFill>
        <p:spPr>
          <a:xfrm>
            <a:off x="5943480" y="3396342"/>
            <a:ext cx="2445446" cy="32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3" y="275772"/>
            <a:ext cx="7206339" cy="838200"/>
          </a:xfrm>
        </p:spPr>
        <p:txBody>
          <a:bodyPr/>
          <a:lstStyle/>
          <a:p>
            <a:r>
              <a:rPr lang="en-US" dirty="0" smtClean="0"/>
              <a:t>OPENDATASTL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Rise staff Eleanor Tutt one of the leaders of </a:t>
            </a:r>
            <a:r>
              <a:rPr lang="en-US" dirty="0" err="1" smtClean="0"/>
              <a:t>OpenDataSTL</a:t>
            </a:r>
            <a:r>
              <a:rPr lang="en-US" dirty="0" smtClean="0"/>
              <a:t> (launching as a Code for America brigade weekend of May 30, 2014)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Assisted with joint City of St. Louis/St. Louis County Code for America fellowship application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49645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4" name="Picture 4" descr="http://photos4.meetupstatic.com/photos/event/b/3/c/6/global_2524060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3968070"/>
            <a:ext cx="2927677" cy="23746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t="20172" r="21541" b="33242"/>
          <a:stretch/>
        </p:blipFill>
        <p:spPr bwMode="auto">
          <a:xfrm>
            <a:off x="3900132" y="3968070"/>
            <a:ext cx="4793926" cy="2374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19943" y="1560306"/>
            <a:ext cx="5900057" cy="1524000"/>
          </a:xfrm>
        </p:spPr>
        <p:txBody>
          <a:bodyPr/>
          <a:lstStyle/>
          <a:p>
            <a:r>
              <a:rPr lang="en-US" dirty="0" smtClean="0"/>
              <a:t>SESSION SPEAKERS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19942" y="3135086"/>
            <a:ext cx="7220858" cy="1698171"/>
          </a:xfrm>
        </p:spPr>
        <p:txBody>
          <a:bodyPr>
            <a:normAutofit/>
          </a:bodyPr>
          <a:lstStyle/>
          <a:p>
            <a:r>
              <a:rPr lang="en-US" sz="1800" dirty="0"/>
              <a:t>Hank Webber, Washington University in St. Louis</a:t>
            </a:r>
          </a:p>
          <a:p>
            <a:r>
              <a:rPr lang="en-US" sz="1800" dirty="0"/>
              <a:t>Todd </a:t>
            </a:r>
            <a:r>
              <a:rPr lang="en-US" sz="1800" dirty="0" err="1"/>
              <a:t>Swanstrom</a:t>
            </a:r>
            <a:r>
              <a:rPr lang="en-US" sz="1800" dirty="0"/>
              <a:t>, University of Missouri-St. </a:t>
            </a:r>
            <a:r>
              <a:rPr lang="en-US" sz="1800" dirty="0" smtClean="0"/>
              <a:t>Louis</a:t>
            </a:r>
          </a:p>
          <a:p>
            <a:r>
              <a:rPr lang="en-US" sz="1800" dirty="0"/>
              <a:t>Jennifer Allen, </a:t>
            </a:r>
            <a:r>
              <a:rPr lang="en-US" sz="1800" dirty="0" err="1" smtClean="0"/>
              <a:t>Trailnet</a:t>
            </a:r>
            <a:endParaRPr lang="en-US" sz="1800" dirty="0"/>
          </a:p>
          <a:p>
            <a:r>
              <a:rPr lang="en-US" sz="1800" dirty="0"/>
              <a:t>Tonya Dean, </a:t>
            </a:r>
            <a:r>
              <a:rPr lang="en-US" sz="1800" dirty="0" err="1"/>
              <a:t>Dutchtown</a:t>
            </a:r>
            <a:r>
              <a:rPr lang="en-US" sz="1800" dirty="0"/>
              <a:t> South Community </a:t>
            </a:r>
            <a:r>
              <a:rPr lang="en-US" sz="1800" dirty="0" smtClean="0"/>
              <a:t>Corporation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1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ST. LOUIS!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6188" b="8552"/>
          <a:stretch/>
        </p:blipFill>
        <p:spPr>
          <a:xfrm>
            <a:off x="5675086" y="4489055"/>
            <a:ext cx="2539997" cy="2047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Photo: #WellstonFir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2720" r="7863" b="16392"/>
          <a:stretch/>
        </p:blipFill>
        <p:spPr bwMode="auto">
          <a:xfrm>
            <a:off x="5675086" y="1146634"/>
            <a:ext cx="2539997" cy="32076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h3.redbubble.net/image.13929191.9625/flat,550x550,075,f.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5" y="1146634"/>
            <a:ext cx="4807116" cy="32076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9025" y="6536576"/>
            <a:ext cx="6422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photos credits: L2Photography (top left), St. Louis County (top right), Rise (bottom row)</a:t>
            </a:r>
            <a:endParaRPr lang="en-US" sz="14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9866"/>
          <a:stretch/>
        </p:blipFill>
        <p:spPr>
          <a:xfrm>
            <a:off x="729025" y="4489055"/>
            <a:ext cx="2308145" cy="2047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83" y="4489055"/>
            <a:ext cx="2438400" cy="20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LOUIS TOUR/RECEPTION SPONSORS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5" y="3511179"/>
            <a:ext cx="2844793" cy="1301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4" y="5066832"/>
            <a:ext cx="2844794" cy="179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23" y="3470355"/>
            <a:ext cx="3235940" cy="2721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5" y="1215470"/>
            <a:ext cx="2844794" cy="2189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5" y="1897628"/>
            <a:ext cx="4151261" cy="12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CORE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1. Developing </a:t>
            </a:r>
            <a:r>
              <a:rPr lang="en-US" dirty="0"/>
              <a:t>affordable and mixed-income housing and mixed-use communities that revitalize urban </a:t>
            </a:r>
            <a:r>
              <a:rPr lang="en-US" dirty="0" smtClean="0"/>
              <a:t>neighborhoods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2. Providing </a:t>
            </a:r>
            <a:r>
              <a:rPr lang="en-US" dirty="0"/>
              <a:t>capacity building technical assistance and training to local governments, institutions and nonprofits engaged in community development in the St. Louis </a:t>
            </a:r>
            <a:r>
              <a:rPr lang="en-US" dirty="0" smtClean="0"/>
              <a:t>area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3. Making </a:t>
            </a:r>
            <a:r>
              <a:rPr lang="en-US" dirty="0"/>
              <a:t>predevelopment loans to not-for-profit community development </a:t>
            </a:r>
            <a:r>
              <a:rPr lang="en-US" dirty="0" smtClean="0"/>
              <a:t>organizations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49645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6343" y="4176469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CORE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4. Collecting</a:t>
            </a:r>
            <a:r>
              <a:rPr lang="en-US" dirty="0"/>
              <a:t>, maintaining, analyzing and mapping neighborhood indicator and other data to measure the outcome of community development efforts and making data available as widely as possible to inform community-based </a:t>
            </a:r>
            <a:r>
              <a:rPr lang="en-US" dirty="0" smtClean="0"/>
              <a:t>decision-making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5. Engaging </a:t>
            </a:r>
            <a:r>
              <a:rPr lang="en-US" dirty="0"/>
              <a:t>in housing and community development public policy education and </a:t>
            </a:r>
            <a:r>
              <a:rPr lang="en-US" dirty="0" smtClean="0"/>
              <a:t>advocacy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3120554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19943" y="2184408"/>
            <a:ext cx="5900057" cy="1524000"/>
          </a:xfrm>
        </p:spPr>
        <p:txBody>
          <a:bodyPr/>
          <a:lstStyle/>
          <a:p>
            <a:r>
              <a:rPr lang="en-US" dirty="0" smtClean="0"/>
              <a:t>DATA DEMOCRATIZATION INITIATIVES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of current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DATA GATEWAY</a:t>
            </a:r>
            <a:br>
              <a:rPr lang="en-US" dirty="0" smtClean="0"/>
            </a:br>
            <a:r>
              <a:rPr lang="en-US" dirty="0" smtClean="0"/>
              <a:t>WWW.DATAGATEWAY.ORG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Currently updating retail leakage data with support from </a:t>
            </a:r>
            <a:r>
              <a:rPr lang="en-US" dirty="0" err="1" smtClean="0"/>
              <a:t>MidAmerica</a:t>
            </a:r>
            <a:r>
              <a:rPr lang="en-US" dirty="0" smtClean="0"/>
              <a:t> GIS Consortium and Washington University in St. Louis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Collaborating with St. Louis County to revise user interface &amp; share additional data in user-friendly format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49645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9225" r="46120" b="19225"/>
          <a:stretch/>
        </p:blipFill>
        <p:spPr bwMode="auto">
          <a:xfrm>
            <a:off x="5517319" y="3564661"/>
            <a:ext cx="2755821" cy="31772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5208" r="16838" b="7292"/>
          <a:stretch>
            <a:fillRect/>
          </a:stretch>
        </p:blipFill>
        <p:spPr bwMode="auto">
          <a:xfrm>
            <a:off x="856343" y="3564661"/>
            <a:ext cx="4501322" cy="3177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AREA CDCs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Rise Collaborative Grants - $72,500 paired with Rise technical assistance provided to 6 CDCs.  Several CDCs prioritizing data-informed decision making &amp; evaluation.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Social Capital Working Group – partnership between Rise and three area CDCs to better measure &amp; visualize social capital and networks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510966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5185"/>
          <a:stretch/>
        </p:blipFill>
        <p:spPr>
          <a:xfrm>
            <a:off x="856342" y="3882919"/>
            <a:ext cx="5138057" cy="2772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21188" r="62874" b="38031"/>
          <a:stretch/>
        </p:blipFill>
        <p:spPr bwMode="auto">
          <a:xfrm>
            <a:off x="6096001" y="3882919"/>
            <a:ext cx="2656188" cy="2772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PARTICIPATION IN ONESTL REGIONAL PLAN</a:t>
            </a:r>
            <a:br>
              <a:rPr lang="en-US" dirty="0" smtClean="0"/>
            </a:br>
            <a:r>
              <a:rPr lang="en-US" dirty="0" smtClean="0"/>
              <a:t>WWW.ONESTL.ORG | WWW.STLOUISDATA.ORG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Staff served on Advisory, Community Engagement, and Data Portal committees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St. Louis Regional Data Exchange open data portal one of the key results of planning effort; created </a:t>
            </a:r>
            <a:r>
              <a:rPr lang="en-US" dirty="0"/>
              <a:t>by the Applied Research Consortium, a collaboration between researchers at Saint Louis University, the University of Missouri - St. Louis, and Southern Illinois University at </a:t>
            </a:r>
            <a:r>
              <a:rPr lang="en-US" dirty="0" smtClean="0"/>
              <a:t>Edwardsville</a:t>
            </a:r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20617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22204" r="9116" b="44853"/>
          <a:stretch/>
        </p:blipFill>
        <p:spPr bwMode="auto">
          <a:xfrm>
            <a:off x="911496" y="4557490"/>
            <a:ext cx="7303590" cy="1856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ISE">
      <a:dk1>
        <a:srgbClr val="4F5858"/>
      </a:dk1>
      <a:lt1>
        <a:sysClr val="window" lastClr="FFFFFF"/>
      </a:lt1>
      <a:dk2>
        <a:srgbClr val="00567D"/>
      </a:dk2>
      <a:lt2>
        <a:srgbClr val="26CAD3"/>
      </a:lt2>
      <a:accent1>
        <a:srgbClr val="B1E3E3"/>
      </a:accent1>
      <a:accent2>
        <a:srgbClr val="FFC627"/>
      </a:accent2>
      <a:accent3>
        <a:srgbClr val="FFA400"/>
      </a:accent3>
      <a:accent4>
        <a:srgbClr val="126569"/>
      </a:accent4>
      <a:accent5>
        <a:srgbClr val="002B3E"/>
      </a:accent5>
      <a:accent6>
        <a:srgbClr val="272C2C"/>
      </a:accent6>
      <a:hlink>
        <a:srgbClr val="00567D"/>
      </a:hlink>
      <a:folHlink>
        <a:srgbClr val="0056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418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WELCOME TO ST. LOUIS!</vt:lpstr>
      <vt:lpstr>ST LOUIS TOUR/RECEPTION SPONSORS</vt:lpstr>
      <vt:lpstr>RISE CORE ACTIVITIES</vt:lpstr>
      <vt:lpstr>RISE CORE ACTIVITIES</vt:lpstr>
      <vt:lpstr>DATA DEMOCRATIZATION INITIATIVES</vt:lpstr>
      <vt:lpstr>NEIGHBORHOOD DATA GATEWAY WWW.DATAGATEWAY.ORG</vt:lpstr>
      <vt:lpstr>SUPPORTING AREA CDCs</vt:lpstr>
      <vt:lpstr>PARTICIPATION IN ONESTL REGIONAL PLAN WWW.ONESTL.ORG | WWW.STLOUISDATA.ORG</vt:lpstr>
      <vt:lpstr>WELLSTON FIRST CHOICE NEIGHBORHOOD GRANT</vt:lpstr>
      <vt:lpstr>OPENDATASTL</vt:lpstr>
      <vt:lpstr>SESSION SPEAKERS</vt:lpstr>
    </vt:vector>
  </TitlesOfParts>
  <Company>Fleishman-Hillard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Fleishman-Hillard</dc:creator>
  <cp:lastModifiedBy>Stephen Acree</cp:lastModifiedBy>
  <cp:revision>69</cp:revision>
  <dcterms:created xsi:type="dcterms:W3CDTF">2013-07-11T14:11:26Z</dcterms:created>
  <dcterms:modified xsi:type="dcterms:W3CDTF">2014-03-31T16:57:59Z</dcterms:modified>
</cp:coreProperties>
</file>