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5" r:id="rId2"/>
    <p:sldId id="266" r:id="rId3"/>
    <p:sldId id="263" r:id="rId4"/>
    <p:sldId id="268" r:id="rId5"/>
    <p:sldId id="261" r:id="rId6"/>
    <p:sldId id="260" r:id="rId7"/>
    <p:sldId id="279" r:id="rId8"/>
    <p:sldId id="271" r:id="rId9"/>
    <p:sldId id="272" r:id="rId10"/>
    <p:sldId id="273" r:id="rId11"/>
    <p:sldId id="274" r:id="rId12"/>
    <p:sldId id="277" r:id="rId13"/>
    <p:sldId id="293" r:id="rId14"/>
    <p:sldId id="278" r:id="rId15"/>
    <p:sldId id="269" r:id="rId16"/>
    <p:sldId id="280" r:id="rId17"/>
    <p:sldId id="281" r:id="rId18"/>
    <p:sldId id="282" r:id="rId19"/>
    <p:sldId id="283" r:id="rId20"/>
    <p:sldId id="284" r:id="rId21"/>
    <p:sldId id="294" r:id="rId22"/>
    <p:sldId id="285" r:id="rId23"/>
    <p:sldId id="286" r:id="rId24"/>
    <p:sldId id="288" r:id="rId25"/>
    <p:sldId id="287" r:id="rId26"/>
    <p:sldId id="290" r:id="rId27"/>
    <p:sldId id="291" r:id="rId28"/>
    <p:sldId id="292" r:id="rId29"/>
  </p:sldIdLst>
  <p:sldSz cx="9144000" cy="6858000" type="screen4x3"/>
  <p:notesSz cx="6858000" cy="9144000"/>
  <p:custDataLst>
    <p:tags r:id="rId32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23" autoAdjust="0"/>
  </p:normalViewPr>
  <p:slideViewPr>
    <p:cSldViewPr>
      <p:cViewPr>
        <p:scale>
          <a:sx n="64" d="100"/>
          <a:sy n="64" d="100"/>
        </p:scale>
        <p:origin x="-6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F700B-163E-4F34-B519-6BACCEE05645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1B9F53-23AE-4BAB-94CF-3C8132609CC5}">
      <dgm:prSet phldrT="[Text]"/>
      <dgm:spPr>
        <a:xfrm>
          <a:off x="636486" y="1099230"/>
          <a:ext cx="2298016" cy="229777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Access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6FADE68E-B96C-4A1F-B410-5F7B52E87428}" type="parTrans" cxnId="{9304D5B4-F790-44B3-9285-42395CBE170F}">
      <dgm:prSet/>
      <dgm:spPr/>
      <dgm:t>
        <a:bodyPr/>
        <a:lstStyle/>
        <a:p>
          <a:endParaRPr lang="en-US"/>
        </a:p>
      </dgm:t>
    </dgm:pt>
    <dgm:pt modelId="{A86028CC-90E1-40C2-891A-A14A3B71AD75}" type="sibTrans" cxnId="{9304D5B4-F790-44B3-9285-42395CBE170F}">
      <dgm:prSet/>
      <dgm:spPr/>
      <dgm:t>
        <a:bodyPr/>
        <a:lstStyle/>
        <a:p>
          <a:endParaRPr lang="en-US"/>
        </a:p>
      </dgm:t>
    </dgm:pt>
    <dgm:pt modelId="{B806E833-DD99-428E-995C-3423D5A83BD2}">
      <dgm:prSet phldrT="[Text]"/>
      <dgm:spPr>
        <a:xfrm>
          <a:off x="3180489" y="1099230"/>
          <a:ext cx="2298016" cy="229777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Analysis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78D7968E-F9E4-402E-BE94-B2D4689EF6CE}" type="parTrans" cxnId="{BDE64344-9BF6-4AA3-9826-857EF97ABBD3}">
      <dgm:prSet/>
      <dgm:spPr/>
      <dgm:t>
        <a:bodyPr/>
        <a:lstStyle/>
        <a:p>
          <a:endParaRPr lang="en-US"/>
        </a:p>
      </dgm:t>
    </dgm:pt>
    <dgm:pt modelId="{0DC5A195-1F34-4653-8617-6C4AA0F884AE}" type="sibTrans" cxnId="{BDE64344-9BF6-4AA3-9826-857EF97ABBD3}">
      <dgm:prSet/>
      <dgm:spPr/>
      <dgm:t>
        <a:bodyPr/>
        <a:lstStyle/>
        <a:p>
          <a:endParaRPr lang="en-US"/>
        </a:p>
      </dgm:t>
    </dgm:pt>
    <dgm:pt modelId="{E132DD8A-E38C-4F67-80A5-AE464BA9D66A}">
      <dgm:prSet phldrT="[Text]"/>
      <dgm:spPr>
        <a:xfrm>
          <a:off x="5724492" y="1099230"/>
          <a:ext cx="2298016" cy="229777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Use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1EDC1343-C788-4E6D-8A3B-8B5A7F78B6F0}" type="parTrans" cxnId="{1447F08D-E146-413E-8E86-99DB9C49DD6D}">
      <dgm:prSet/>
      <dgm:spPr/>
      <dgm:t>
        <a:bodyPr/>
        <a:lstStyle/>
        <a:p>
          <a:endParaRPr lang="en-US"/>
        </a:p>
      </dgm:t>
    </dgm:pt>
    <dgm:pt modelId="{4B3A1629-93EB-44E7-B9D7-F0097250D0A4}" type="sibTrans" cxnId="{1447F08D-E146-413E-8E86-99DB9C49DD6D}">
      <dgm:prSet/>
      <dgm:spPr/>
      <dgm:t>
        <a:bodyPr/>
        <a:lstStyle/>
        <a:p>
          <a:endParaRPr lang="en-US"/>
        </a:p>
      </dgm:t>
    </dgm:pt>
    <dgm:pt modelId="{69ABBA43-412D-4263-BB29-37ED4C36AD6F}" type="pres">
      <dgm:prSet presAssocID="{74FF700B-163E-4F34-B519-6BACCEE0564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4DBBD33-EA00-4B56-AC28-FE689B654223}" type="pres">
      <dgm:prSet presAssocID="{E132DD8A-E38C-4F67-80A5-AE464BA9D66A}" presName="Accent3" presStyleCnt="0"/>
      <dgm:spPr/>
    </dgm:pt>
    <dgm:pt modelId="{4CFA690D-7E3A-4A3E-87FC-DE0C3A758A0C}" type="pres">
      <dgm:prSet presAssocID="{E132DD8A-E38C-4F67-80A5-AE464BA9D66A}" presName="Accent" presStyleLbl="node1" presStyleIdx="0" presStyleCnt="3"/>
      <dgm:spPr>
        <a:xfrm>
          <a:off x="5642764" y="1017151"/>
          <a:ext cx="2461473" cy="246192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EDE5A1E3-9762-4CD6-8784-C5056EA8BCF8}" type="pres">
      <dgm:prSet presAssocID="{E132DD8A-E38C-4F67-80A5-AE464BA9D66A}" presName="ParentBackground3" presStyleCnt="0"/>
      <dgm:spPr/>
    </dgm:pt>
    <dgm:pt modelId="{D1C0135A-03F5-4170-88A7-614C77291872}" type="pres">
      <dgm:prSet presAssocID="{E132DD8A-E38C-4F67-80A5-AE464BA9D66A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8AF07625-AE5D-4BC8-BE60-A684AF9FEE7D}" type="pres">
      <dgm:prSet presAssocID="{E132DD8A-E38C-4F67-80A5-AE464BA9D66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DB47B-FDCD-47F4-959E-3AC70B7E061F}" type="pres">
      <dgm:prSet presAssocID="{B806E833-DD99-428E-995C-3423D5A83BD2}" presName="Accent2" presStyleCnt="0"/>
      <dgm:spPr/>
    </dgm:pt>
    <dgm:pt modelId="{533EEDE3-43B3-4202-A53D-8997AA554A64}" type="pres">
      <dgm:prSet presAssocID="{B806E833-DD99-428E-995C-3423D5A83BD2}" presName="Accent" presStyleLbl="node1" presStyleIdx="1" presStyleCnt="3"/>
      <dgm:spPr>
        <a:xfrm rot="2700000">
          <a:off x="3101725" y="1020127"/>
          <a:ext cx="2455544" cy="2455544"/>
        </a:xfrm>
        <a:prstGeom prst="teardrop">
          <a:avLst>
            <a:gd name="adj" fmla="val 1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B4225EBC-A99F-4A8C-95EE-D17552FA3695}" type="pres">
      <dgm:prSet presAssocID="{B806E833-DD99-428E-995C-3423D5A83BD2}" presName="ParentBackground2" presStyleCnt="0"/>
      <dgm:spPr/>
    </dgm:pt>
    <dgm:pt modelId="{500FD261-CEEE-4AE7-A06C-6D01ECAB7EF5}" type="pres">
      <dgm:prSet presAssocID="{B806E833-DD99-428E-995C-3423D5A83BD2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7ED00193-619B-42A9-A6EE-29C24E07BC25}" type="pres">
      <dgm:prSet presAssocID="{B806E833-DD99-428E-995C-3423D5A83BD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2724C-B49F-4D00-B168-12C24D7ACD91}" type="pres">
      <dgm:prSet presAssocID="{221B9F53-23AE-4BAB-94CF-3C8132609CC5}" presName="Accent1" presStyleCnt="0"/>
      <dgm:spPr/>
    </dgm:pt>
    <dgm:pt modelId="{1BF91FFC-1621-4A38-92DC-4BA4A3E4AAB1}" type="pres">
      <dgm:prSet presAssocID="{221B9F53-23AE-4BAB-94CF-3C8132609CC5}" presName="Accent" presStyleLbl="node1" presStyleIdx="2" presStyleCnt="3"/>
      <dgm:spPr>
        <a:xfrm rot="2700000">
          <a:off x="557722" y="1020127"/>
          <a:ext cx="2455544" cy="2455544"/>
        </a:xfrm>
        <a:prstGeom prst="teardrop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A0A33E39-8E0A-4FF3-8D9F-F0976A05CF76}" type="pres">
      <dgm:prSet presAssocID="{221B9F53-23AE-4BAB-94CF-3C8132609CC5}" presName="ParentBackground1" presStyleCnt="0"/>
      <dgm:spPr/>
    </dgm:pt>
    <dgm:pt modelId="{17D2EC5B-C4C9-4911-B3F6-C66435482F70}" type="pres">
      <dgm:prSet presAssocID="{221B9F53-23AE-4BAB-94CF-3C8132609CC5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2EE2A617-B242-41D4-808B-13EE5C5A324A}" type="pres">
      <dgm:prSet presAssocID="{221B9F53-23AE-4BAB-94CF-3C8132609CC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1C664-601A-49FE-AFC6-1AF2FC22E32D}" type="presOf" srcId="{E132DD8A-E38C-4F67-80A5-AE464BA9D66A}" destId="{D1C0135A-03F5-4170-88A7-614C77291872}" srcOrd="0" destOrd="0" presId="urn:microsoft.com/office/officeart/2011/layout/CircleProcess"/>
    <dgm:cxn modelId="{782BF165-7F1E-4CAB-ACFC-BBED1CF93801}" type="presOf" srcId="{74FF700B-163E-4F34-B519-6BACCEE05645}" destId="{69ABBA43-412D-4263-BB29-37ED4C36AD6F}" srcOrd="0" destOrd="0" presId="urn:microsoft.com/office/officeart/2011/layout/CircleProcess"/>
    <dgm:cxn modelId="{1447F08D-E146-413E-8E86-99DB9C49DD6D}" srcId="{74FF700B-163E-4F34-B519-6BACCEE05645}" destId="{E132DD8A-E38C-4F67-80A5-AE464BA9D66A}" srcOrd="2" destOrd="0" parTransId="{1EDC1343-C788-4E6D-8A3B-8B5A7F78B6F0}" sibTransId="{4B3A1629-93EB-44E7-B9D7-F0097250D0A4}"/>
    <dgm:cxn modelId="{8CEF4373-B275-4204-8E98-00C03E87AA43}" type="presOf" srcId="{221B9F53-23AE-4BAB-94CF-3C8132609CC5}" destId="{2EE2A617-B242-41D4-808B-13EE5C5A324A}" srcOrd="1" destOrd="0" presId="urn:microsoft.com/office/officeart/2011/layout/CircleProcess"/>
    <dgm:cxn modelId="{9304D5B4-F790-44B3-9285-42395CBE170F}" srcId="{74FF700B-163E-4F34-B519-6BACCEE05645}" destId="{221B9F53-23AE-4BAB-94CF-3C8132609CC5}" srcOrd="0" destOrd="0" parTransId="{6FADE68E-B96C-4A1F-B410-5F7B52E87428}" sibTransId="{A86028CC-90E1-40C2-891A-A14A3B71AD75}"/>
    <dgm:cxn modelId="{D9E8B72C-D531-4657-962F-A9228D1D0D9E}" type="presOf" srcId="{B806E833-DD99-428E-995C-3423D5A83BD2}" destId="{7ED00193-619B-42A9-A6EE-29C24E07BC25}" srcOrd="1" destOrd="0" presId="urn:microsoft.com/office/officeart/2011/layout/CircleProcess"/>
    <dgm:cxn modelId="{CA08FCFD-69DF-4928-BB35-7E1407461EF9}" type="presOf" srcId="{B806E833-DD99-428E-995C-3423D5A83BD2}" destId="{500FD261-CEEE-4AE7-A06C-6D01ECAB7EF5}" srcOrd="0" destOrd="0" presId="urn:microsoft.com/office/officeart/2011/layout/CircleProcess"/>
    <dgm:cxn modelId="{BDE64344-9BF6-4AA3-9826-857EF97ABBD3}" srcId="{74FF700B-163E-4F34-B519-6BACCEE05645}" destId="{B806E833-DD99-428E-995C-3423D5A83BD2}" srcOrd="1" destOrd="0" parTransId="{78D7968E-F9E4-402E-BE94-B2D4689EF6CE}" sibTransId="{0DC5A195-1F34-4653-8617-6C4AA0F884AE}"/>
    <dgm:cxn modelId="{83E55D1A-4129-4733-8D5E-1A4623851D79}" type="presOf" srcId="{E132DD8A-E38C-4F67-80A5-AE464BA9D66A}" destId="{8AF07625-AE5D-4BC8-BE60-A684AF9FEE7D}" srcOrd="1" destOrd="0" presId="urn:microsoft.com/office/officeart/2011/layout/CircleProcess"/>
    <dgm:cxn modelId="{449974DA-B89C-497C-A091-BE00547BE384}" type="presOf" srcId="{221B9F53-23AE-4BAB-94CF-3C8132609CC5}" destId="{17D2EC5B-C4C9-4911-B3F6-C66435482F70}" srcOrd="0" destOrd="0" presId="urn:microsoft.com/office/officeart/2011/layout/CircleProcess"/>
    <dgm:cxn modelId="{90067A81-0BE4-4079-9EE2-5EC597AC1C00}" type="presParOf" srcId="{69ABBA43-412D-4263-BB29-37ED4C36AD6F}" destId="{44DBBD33-EA00-4B56-AC28-FE689B654223}" srcOrd="0" destOrd="0" presId="urn:microsoft.com/office/officeart/2011/layout/CircleProcess"/>
    <dgm:cxn modelId="{24C3C3EA-692F-4C74-A108-FF12F3E40838}" type="presParOf" srcId="{44DBBD33-EA00-4B56-AC28-FE689B654223}" destId="{4CFA690D-7E3A-4A3E-87FC-DE0C3A758A0C}" srcOrd="0" destOrd="0" presId="urn:microsoft.com/office/officeart/2011/layout/CircleProcess"/>
    <dgm:cxn modelId="{A7A0A41B-F6D7-4055-9FBF-5935BB07E4B3}" type="presParOf" srcId="{69ABBA43-412D-4263-BB29-37ED4C36AD6F}" destId="{EDE5A1E3-9762-4CD6-8784-C5056EA8BCF8}" srcOrd="1" destOrd="0" presId="urn:microsoft.com/office/officeart/2011/layout/CircleProcess"/>
    <dgm:cxn modelId="{FA82FDF6-FA55-4CFA-B285-98C4C7FCFBCB}" type="presParOf" srcId="{EDE5A1E3-9762-4CD6-8784-C5056EA8BCF8}" destId="{D1C0135A-03F5-4170-88A7-614C77291872}" srcOrd="0" destOrd="0" presId="urn:microsoft.com/office/officeart/2011/layout/CircleProcess"/>
    <dgm:cxn modelId="{96F2B347-05DF-422A-B9C0-CD619609B815}" type="presParOf" srcId="{69ABBA43-412D-4263-BB29-37ED4C36AD6F}" destId="{8AF07625-AE5D-4BC8-BE60-A684AF9FEE7D}" srcOrd="2" destOrd="0" presId="urn:microsoft.com/office/officeart/2011/layout/CircleProcess"/>
    <dgm:cxn modelId="{1B065743-26D7-49C2-9215-29C535A5C11F}" type="presParOf" srcId="{69ABBA43-412D-4263-BB29-37ED4C36AD6F}" destId="{863DB47B-FDCD-47F4-959E-3AC70B7E061F}" srcOrd="3" destOrd="0" presId="urn:microsoft.com/office/officeart/2011/layout/CircleProcess"/>
    <dgm:cxn modelId="{B8F77C37-1743-4BDE-B931-24663A42C5C0}" type="presParOf" srcId="{863DB47B-FDCD-47F4-959E-3AC70B7E061F}" destId="{533EEDE3-43B3-4202-A53D-8997AA554A64}" srcOrd="0" destOrd="0" presId="urn:microsoft.com/office/officeart/2011/layout/CircleProcess"/>
    <dgm:cxn modelId="{D7EF0516-3255-4D69-93C9-780B8B55ED0E}" type="presParOf" srcId="{69ABBA43-412D-4263-BB29-37ED4C36AD6F}" destId="{B4225EBC-A99F-4A8C-95EE-D17552FA3695}" srcOrd="4" destOrd="0" presId="urn:microsoft.com/office/officeart/2011/layout/CircleProcess"/>
    <dgm:cxn modelId="{91F8A4E4-357D-4B51-B0C6-13AD3B2AF3E3}" type="presParOf" srcId="{B4225EBC-A99F-4A8C-95EE-D17552FA3695}" destId="{500FD261-CEEE-4AE7-A06C-6D01ECAB7EF5}" srcOrd="0" destOrd="0" presId="urn:microsoft.com/office/officeart/2011/layout/CircleProcess"/>
    <dgm:cxn modelId="{70A88730-9BBE-4C4E-BF74-623DFE873CD6}" type="presParOf" srcId="{69ABBA43-412D-4263-BB29-37ED4C36AD6F}" destId="{7ED00193-619B-42A9-A6EE-29C24E07BC25}" srcOrd="5" destOrd="0" presId="urn:microsoft.com/office/officeart/2011/layout/CircleProcess"/>
    <dgm:cxn modelId="{61035EC6-2BED-4CFC-B81A-43401A524350}" type="presParOf" srcId="{69ABBA43-412D-4263-BB29-37ED4C36AD6F}" destId="{1CA2724C-B49F-4D00-B168-12C24D7ACD91}" srcOrd="6" destOrd="0" presId="urn:microsoft.com/office/officeart/2011/layout/CircleProcess"/>
    <dgm:cxn modelId="{47F98FC7-B33E-4D18-B647-F1F30069884A}" type="presParOf" srcId="{1CA2724C-B49F-4D00-B168-12C24D7ACD91}" destId="{1BF91FFC-1621-4A38-92DC-4BA4A3E4AAB1}" srcOrd="0" destOrd="0" presId="urn:microsoft.com/office/officeart/2011/layout/CircleProcess"/>
    <dgm:cxn modelId="{58EECEE8-E6D2-4B14-8545-89AEC22E4E39}" type="presParOf" srcId="{69ABBA43-412D-4263-BB29-37ED4C36AD6F}" destId="{A0A33E39-8E0A-4FF3-8D9F-F0976A05CF76}" srcOrd="7" destOrd="0" presId="urn:microsoft.com/office/officeart/2011/layout/CircleProcess"/>
    <dgm:cxn modelId="{7F238551-58C4-4B56-AEC2-CD85D2044ECD}" type="presParOf" srcId="{A0A33E39-8E0A-4FF3-8D9F-F0976A05CF76}" destId="{17D2EC5B-C4C9-4911-B3F6-C66435482F70}" srcOrd="0" destOrd="0" presId="urn:microsoft.com/office/officeart/2011/layout/CircleProcess"/>
    <dgm:cxn modelId="{B80A24A9-7F42-4D57-87B4-A5CDDB2780AB}" type="presParOf" srcId="{69ABBA43-412D-4263-BB29-37ED4C36AD6F}" destId="{2EE2A617-B242-41D4-808B-13EE5C5A324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943F8-5023-4693-B3E6-6DEA1F2E5415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AC0CC1-C89B-4C03-ADF3-1F173C7388D1}">
      <dgm:prSet phldrT="[Text]"/>
      <dgm:spPr/>
      <dgm:t>
        <a:bodyPr/>
        <a:lstStyle/>
        <a:p>
          <a:r>
            <a:rPr lang="en-US"/>
            <a:t>Outcome</a:t>
          </a:r>
        </a:p>
      </dgm:t>
    </dgm:pt>
    <dgm:pt modelId="{605B252A-AD98-4438-8ACA-54309BFA34CF}" type="parTrans" cxnId="{3A82B48D-E1AB-4BD4-96A9-1E259F2A72E0}">
      <dgm:prSet/>
      <dgm:spPr/>
      <dgm:t>
        <a:bodyPr/>
        <a:lstStyle/>
        <a:p>
          <a:endParaRPr lang="en-US"/>
        </a:p>
      </dgm:t>
    </dgm:pt>
    <dgm:pt modelId="{69ADD204-A43C-4116-A111-59A75B58C069}" type="sibTrans" cxnId="{3A82B48D-E1AB-4BD4-96A9-1E259F2A72E0}">
      <dgm:prSet/>
      <dgm:spPr/>
      <dgm:t>
        <a:bodyPr/>
        <a:lstStyle/>
        <a:p>
          <a:endParaRPr lang="en-US"/>
        </a:p>
      </dgm:t>
    </dgm:pt>
    <dgm:pt modelId="{2039990B-F94A-4EF0-8B13-B7549BC64A61}" type="asst">
      <dgm:prSet phldrT="[Text]"/>
      <dgm:spPr/>
      <dgm:t>
        <a:bodyPr/>
        <a:lstStyle/>
        <a:p>
          <a:r>
            <a:rPr lang="en-US"/>
            <a:t>Indicator</a:t>
          </a:r>
        </a:p>
      </dgm:t>
    </dgm:pt>
    <dgm:pt modelId="{6719F4C3-84DA-4EFF-8084-BFA95458C297}" type="parTrans" cxnId="{923768FA-CB3E-4CB5-BB80-EC747995D95A}">
      <dgm:prSet/>
      <dgm:spPr/>
      <dgm:t>
        <a:bodyPr/>
        <a:lstStyle/>
        <a:p>
          <a:endParaRPr lang="en-US"/>
        </a:p>
      </dgm:t>
    </dgm:pt>
    <dgm:pt modelId="{0A36F0E1-957B-4319-B0E5-589C02CAB9DA}" type="sibTrans" cxnId="{923768FA-CB3E-4CB5-BB80-EC747995D95A}">
      <dgm:prSet/>
      <dgm:spPr/>
      <dgm:t>
        <a:bodyPr/>
        <a:lstStyle/>
        <a:p>
          <a:endParaRPr lang="en-US"/>
        </a:p>
      </dgm:t>
    </dgm:pt>
    <dgm:pt modelId="{28B98440-7357-476A-956D-DE568A324A45}" type="asst">
      <dgm:prSet/>
      <dgm:spPr/>
      <dgm:t>
        <a:bodyPr/>
        <a:lstStyle/>
        <a:p>
          <a:r>
            <a:rPr lang="en-US"/>
            <a:t>Indicator</a:t>
          </a:r>
        </a:p>
      </dgm:t>
    </dgm:pt>
    <dgm:pt modelId="{629C377A-644C-46DF-8CCC-2E5A4E8E50ED}" type="parTrans" cxnId="{912D0154-C0E1-4945-B5A0-2A64856A43C0}">
      <dgm:prSet/>
      <dgm:spPr/>
      <dgm:t>
        <a:bodyPr/>
        <a:lstStyle/>
        <a:p>
          <a:endParaRPr lang="en-US"/>
        </a:p>
      </dgm:t>
    </dgm:pt>
    <dgm:pt modelId="{A0A79A51-F8CB-4A48-8C56-9601BB57B36C}" type="sibTrans" cxnId="{912D0154-C0E1-4945-B5A0-2A64856A43C0}">
      <dgm:prSet/>
      <dgm:spPr/>
      <dgm:t>
        <a:bodyPr/>
        <a:lstStyle/>
        <a:p>
          <a:endParaRPr lang="en-US"/>
        </a:p>
      </dgm:t>
    </dgm:pt>
    <dgm:pt modelId="{CAD422A3-52CB-4D11-9B76-37F02E9126E9}" type="pres">
      <dgm:prSet presAssocID="{0C3943F8-5023-4693-B3E6-6DEA1F2E541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442E90-3EB0-4E27-88AC-06EB675B847B}" type="pres">
      <dgm:prSet presAssocID="{02AC0CC1-C89B-4C03-ADF3-1F173C7388D1}" presName="hierRoot1" presStyleCnt="0">
        <dgm:presLayoutVars>
          <dgm:hierBranch val="init"/>
        </dgm:presLayoutVars>
      </dgm:prSet>
      <dgm:spPr/>
    </dgm:pt>
    <dgm:pt modelId="{199BD0D2-4AE7-49E4-B368-3D8032A826B9}" type="pres">
      <dgm:prSet presAssocID="{02AC0CC1-C89B-4C03-ADF3-1F173C7388D1}" presName="rootComposite1" presStyleCnt="0"/>
      <dgm:spPr/>
    </dgm:pt>
    <dgm:pt modelId="{7DEB0905-BD30-4B09-89AB-D559C5B42976}" type="pres">
      <dgm:prSet presAssocID="{02AC0CC1-C89B-4C03-ADF3-1F173C7388D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93B97-D7DF-4DB4-8471-4511BC4268AA}" type="pres">
      <dgm:prSet presAssocID="{02AC0CC1-C89B-4C03-ADF3-1F173C7388D1}" presName="topArc1" presStyleLbl="parChTrans1D1" presStyleIdx="0" presStyleCnt="6"/>
      <dgm:spPr/>
    </dgm:pt>
    <dgm:pt modelId="{F9ACC4E4-CA55-46EF-90ED-906A90CAF000}" type="pres">
      <dgm:prSet presAssocID="{02AC0CC1-C89B-4C03-ADF3-1F173C7388D1}" presName="bottomArc1" presStyleLbl="parChTrans1D1" presStyleIdx="1" presStyleCnt="6"/>
      <dgm:spPr/>
    </dgm:pt>
    <dgm:pt modelId="{A162166A-C3E7-455C-A1AC-ED7281E4E715}" type="pres">
      <dgm:prSet presAssocID="{02AC0CC1-C89B-4C03-ADF3-1F173C7388D1}" presName="topConnNode1" presStyleLbl="node1" presStyleIdx="0" presStyleCnt="0"/>
      <dgm:spPr/>
      <dgm:t>
        <a:bodyPr/>
        <a:lstStyle/>
        <a:p>
          <a:endParaRPr lang="en-US"/>
        </a:p>
      </dgm:t>
    </dgm:pt>
    <dgm:pt modelId="{51FE073D-B391-4914-BA5E-8E1901774A05}" type="pres">
      <dgm:prSet presAssocID="{02AC0CC1-C89B-4C03-ADF3-1F173C7388D1}" presName="hierChild2" presStyleCnt="0"/>
      <dgm:spPr/>
    </dgm:pt>
    <dgm:pt modelId="{9E8994EA-E629-4FCD-BA13-3D7375C27544}" type="pres">
      <dgm:prSet presAssocID="{02AC0CC1-C89B-4C03-ADF3-1F173C7388D1}" presName="hierChild3" presStyleCnt="0"/>
      <dgm:spPr/>
    </dgm:pt>
    <dgm:pt modelId="{ABE56748-D094-47A0-BAFA-7511CC0CC8B7}" type="pres">
      <dgm:prSet presAssocID="{6719F4C3-84DA-4EFF-8084-BFA95458C297}" presName="Name101" presStyleLbl="parChTrans1D2" presStyleIdx="0" presStyleCnt="2"/>
      <dgm:spPr/>
      <dgm:t>
        <a:bodyPr/>
        <a:lstStyle/>
        <a:p>
          <a:endParaRPr lang="en-US"/>
        </a:p>
      </dgm:t>
    </dgm:pt>
    <dgm:pt modelId="{5E06C9BD-2E7B-4073-848F-1EF4F4806F64}" type="pres">
      <dgm:prSet presAssocID="{2039990B-F94A-4EF0-8B13-B7549BC64A61}" presName="hierRoot3" presStyleCnt="0">
        <dgm:presLayoutVars>
          <dgm:hierBranch val="init"/>
        </dgm:presLayoutVars>
      </dgm:prSet>
      <dgm:spPr/>
    </dgm:pt>
    <dgm:pt modelId="{1BE035E7-A1C2-4510-8D1D-89CAAF7E23B1}" type="pres">
      <dgm:prSet presAssocID="{2039990B-F94A-4EF0-8B13-B7549BC64A61}" presName="rootComposite3" presStyleCnt="0"/>
      <dgm:spPr/>
    </dgm:pt>
    <dgm:pt modelId="{80D71563-E93A-4DB4-9C82-393DB14A8F61}" type="pres">
      <dgm:prSet presAssocID="{2039990B-F94A-4EF0-8B13-B7549BC64A61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C4389E-A7AA-4D98-BC3E-D3B6DB1EB03C}" type="pres">
      <dgm:prSet presAssocID="{2039990B-F94A-4EF0-8B13-B7549BC64A61}" presName="topArc3" presStyleLbl="parChTrans1D1" presStyleIdx="2" presStyleCnt="6"/>
      <dgm:spPr/>
    </dgm:pt>
    <dgm:pt modelId="{22168A78-F15E-42CF-9414-1C895A2407CD}" type="pres">
      <dgm:prSet presAssocID="{2039990B-F94A-4EF0-8B13-B7549BC64A61}" presName="bottomArc3" presStyleLbl="parChTrans1D1" presStyleIdx="3" presStyleCnt="6"/>
      <dgm:spPr/>
    </dgm:pt>
    <dgm:pt modelId="{9E13A0F2-CB18-4D14-BCC5-5947B4BF8486}" type="pres">
      <dgm:prSet presAssocID="{2039990B-F94A-4EF0-8B13-B7549BC64A61}" presName="topConnNode3" presStyleLbl="asst1" presStyleIdx="0" presStyleCnt="0"/>
      <dgm:spPr/>
      <dgm:t>
        <a:bodyPr/>
        <a:lstStyle/>
        <a:p>
          <a:endParaRPr lang="en-US"/>
        </a:p>
      </dgm:t>
    </dgm:pt>
    <dgm:pt modelId="{D67B8076-CE1E-4856-B81E-0CD272543C4D}" type="pres">
      <dgm:prSet presAssocID="{2039990B-F94A-4EF0-8B13-B7549BC64A61}" presName="hierChild6" presStyleCnt="0"/>
      <dgm:spPr/>
    </dgm:pt>
    <dgm:pt modelId="{9D715CA8-CE7D-4714-8DF8-8A5A193A73EA}" type="pres">
      <dgm:prSet presAssocID="{2039990B-F94A-4EF0-8B13-B7549BC64A61}" presName="hierChild7" presStyleCnt="0"/>
      <dgm:spPr/>
    </dgm:pt>
    <dgm:pt modelId="{6F3EF702-6A76-4864-9AA9-F29D9866AC03}" type="pres">
      <dgm:prSet presAssocID="{629C377A-644C-46DF-8CCC-2E5A4E8E50ED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04EE76B4-B507-4294-AEB4-9238712F234E}" type="pres">
      <dgm:prSet presAssocID="{28B98440-7357-476A-956D-DE568A324A45}" presName="hierRoot3" presStyleCnt="0">
        <dgm:presLayoutVars>
          <dgm:hierBranch val="init"/>
        </dgm:presLayoutVars>
      </dgm:prSet>
      <dgm:spPr/>
    </dgm:pt>
    <dgm:pt modelId="{131A8D46-5B19-4560-85C9-426E070F738C}" type="pres">
      <dgm:prSet presAssocID="{28B98440-7357-476A-956D-DE568A324A45}" presName="rootComposite3" presStyleCnt="0"/>
      <dgm:spPr/>
    </dgm:pt>
    <dgm:pt modelId="{FCEB8AD9-585D-49CC-A3DD-E665AA4F9498}" type="pres">
      <dgm:prSet presAssocID="{28B98440-7357-476A-956D-DE568A324A45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3C906-9BAD-42B6-B46E-40957982DF5F}" type="pres">
      <dgm:prSet presAssocID="{28B98440-7357-476A-956D-DE568A324A45}" presName="topArc3" presStyleLbl="parChTrans1D1" presStyleIdx="4" presStyleCnt="6"/>
      <dgm:spPr/>
    </dgm:pt>
    <dgm:pt modelId="{A12C6BC8-C5FF-47EC-96F6-760544FBE9AC}" type="pres">
      <dgm:prSet presAssocID="{28B98440-7357-476A-956D-DE568A324A45}" presName="bottomArc3" presStyleLbl="parChTrans1D1" presStyleIdx="5" presStyleCnt="6"/>
      <dgm:spPr/>
    </dgm:pt>
    <dgm:pt modelId="{CB9194AC-D5E7-4D39-AB46-15C2BE8448A1}" type="pres">
      <dgm:prSet presAssocID="{28B98440-7357-476A-956D-DE568A324A45}" presName="topConnNode3" presStyleLbl="asst1" presStyleIdx="0" presStyleCnt="0"/>
      <dgm:spPr/>
      <dgm:t>
        <a:bodyPr/>
        <a:lstStyle/>
        <a:p>
          <a:endParaRPr lang="en-US"/>
        </a:p>
      </dgm:t>
    </dgm:pt>
    <dgm:pt modelId="{868C6F7F-9E4E-4D16-A372-8597C4BE1E4A}" type="pres">
      <dgm:prSet presAssocID="{28B98440-7357-476A-956D-DE568A324A45}" presName="hierChild6" presStyleCnt="0"/>
      <dgm:spPr/>
    </dgm:pt>
    <dgm:pt modelId="{56E71A2F-E61D-4B61-BB74-68F39565CD19}" type="pres">
      <dgm:prSet presAssocID="{28B98440-7357-476A-956D-DE568A324A45}" presName="hierChild7" presStyleCnt="0"/>
      <dgm:spPr/>
    </dgm:pt>
  </dgm:ptLst>
  <dgm:cxnLst>
    <dgm:cxn modelId="{F4DA931F-C178-41D4-976B-1832E1F83DAD}" type="presOf" srcId="{02AC0CC1-C89B-4C03-ADF3-1F173C7388D1}" destId="{A162166A-C3E7-455C-A1AC-ED7281E4E715}" srcOrd="1" destOrd="0" presId="urn:microsoft.com/office/officeart/2008/layout/HalfCircleOrganizationChart"/>
    <dgm:cxn modelId="{E60F4D42-ADA4-4D5A-B8CC-562D7FFB49FF}" type="presOf" srcId="{629C377A-644C-46DF-8CCC-2E5A4E8E50ED}" destId="{6F3EF702-6A76-4864-9AA9-F29D9866AC03}" srcOrd="0" destOrd="0" presId="urn:microsoft.com/office/officeart/2008/layout/HalfCircleOrganizationChart"/>
    <dgm:cxn modelId="{923768FA-CB3E-4CB5-BB80-EC747995D95A}" srcId="{02AC0CC1-C89B-4C03-ADF3-1F173C7388D1}" destId="{2039990B-F94A-4EF0-8B13-B7549BC64A61}" srcOrd="0" destOrd="0" parTransId="{6719F4C3-84DA-4EFF-8084-BFA95458C297}" sibTransId="{0A36F0E1-957B-4319-B0E5-589C02CAB9DA}"/>
    <dgm:cxn modelId="{912D0154-C0E1-4945-B5A0-2A64856A43C0}" srcId="{02AC0CC1-C89B-4C03-ADF3-1F173C7388D1}" destId="{28B98440-7357-476A-956D-DE568A324A45}" srcOrd="1" destOrd="0" parTransId="{629C377A-644C-46DF-8CCC-2E5A4E8E50ED}" sibTransId="{A0A79A51-F8CB-4A48-8C56-9601BB57B36C}"/>
    <dgm:cxn modelId="{1E60BD5E-C015-4FAF-873A-83A5DA78C4B2}" type="presOf" srcId="{0C3943F8-5023-4693-B3E6-6DEA1F2E5415}" destId="{CAD422A3-52CB-4D11-9B76-37F02E9126E9}" srcOrd="0" destOrd="0" presId="urn:microsoft.com/office/officeart/2008/layout/HalfCircleOrganizationChart"/>
    <dgm:cxn modelId="{A9828F17-3E18-4AB4-9E72-311BC497A8C4}" type="presOf" srcId="{2039990B-F94A-4EF0-8B13-B7549BC64A61}" destId="{9E13A0F2-CB18-4D14-BCC5-5947B4BF8486}" srcOrd="1" destOrd="0" presId="urn:microsoft.com/office/officeart/2008/layout/HalfCircleOrganizationChart"/>
    <dgm:cxn modelId="{53EDC0F5-A24C-411D-A587-34523F5AEE49}" type="presOf" srcId="{28B98440-7357-476A-956D-DE568A324A45}" destId="{CB9194AC-D5E7-4D39-AB46-15C2BE8448A1}" srcOrd="1" destOrd="0" presId="urn:microsoft.com/office/officeart/2008/layout/HalfCircleOrganizationChart"/>
    <dgm:cxn modelId="{B84C7F0B-86F2-4DAD-8943-30FF5CACD6B4}" type="presOf" srcId="{2039990B-F94A-4EF0-8B13-B7549BC64A61}" destId="{80D71563-E93A-4DB4-9C82-393DB14A8F61}" srcOrd="0" destOrd="0" presId="urn:microsoft.com/office/officeart/2008/layout/HalfCircleOrganizationChart"/>
    <dgm:cxn modelId="{D824D5BA-6358-4950-9165-73FCD044BB58}" type="presOf" srcId="{28B98440-7357-476A-956D-DE568A324A45}" destId="{FCEB8AD9-585D-49CC-A3DD-E665AA4F9498}" srcOrd="0" destOrd="0" presId="urn:microsoft.com/office/officeart/2008/layout/HalfCircleOrganizationChart"/>
    <dgm:cxn modelId="{15DF5881-1CAF-4B76-8E3E-B865BFDF37BA}" type="presOf" srcId="{6719F4C3-84DA-4EFF-8084-BFA95458C297}" destId="{ABE56748-D094-47A0-BAFA-7511CC0CC8B7}" srcOrd="0" destOrd="0" presId="urn:microsoft.com/office/officeart/2008/layout/HalfCircleOrganizationChart"/>
    <dgm:cxn modelId="{3A82B48D-E1AB-4BD4-96A9-1E259F2A72E0}" srcId="{0C3943F8-5023-4693-B3E6-6DEA1F2E5415}" destId="{02AC0CC1-C89B-4C03-ADF3-1F173C7388D1}" srcOrd="0" destOrd="0" parTransId="{605B252A-AD98-4438-8ACA-54309BFA34CF}" sibTransId="{69ADD204-A43C-4116-A111-59A75B58C069}"/>
    <dgm:cxn modelId="{0E8C54BF-3456-488F-9CE8-5FEDCF57ECBC}" type="presOf" srcId="{02AC0CC1-C89B-4C03-ADF3-1F173C7388D1}" destId="{7DEB0905-BD30-4B09-89AB-D559C5B42976}" srcOrd="0" destOrd="0" presId="urn:microsoft.com/office/officeart/2008/layout/HalfCircleOrganizationChart"/>
    <dgm:cxn modelId="{3C5F4667-35C5-4A16-B293-8A32714F8284}" type="presParOf" srcId="{CAD422A3-52CB-4D11-9B76-37F02E9126E9}" destId="{F6442E90-3EB0-4E27-88AC-06EB675B847B}" srcOrd="0" destOrd="0" presId="urn:microsoft.com/office/officeart/2008/layout/HalfCircleOrganizationChart"/>
    <dgm:cxn modelId="{B4A46C21-2DAF-4F43-B6B8-B1AE84E622E5}" type="presParOf" srcId="{F6442E90-3EB0-4E27-88AC-06EB675B847B}" destId="{199BD0D2-4AE7-49E4-B368-3D8032A826B9}" srcOrd="0" destOrd="0" presId="urn:microsoft.com/office/officeart/2008/layout/HalfCircleOrganizationChart"/>
    <dgm:cxn modelId="{A7F5C343-C167-4A48-A4E0-0FB12E6A0071}" type="presParOf" srcId="{199BD0D2-4AE7-49E4-B368-3D8032A826B9}" destId="{7DEB0905-BD30-4B09-89AB-D559C5B42976}" srcOrd="0" destOrd="0" presId="urn:microsoft.com/office/officeart/2008/layout/HalfCircleOrganizationChart"/>
    <dgm:cxn modelId="{2D4F2479-DC98-4406-8205-CBBE709BEC52}" type="presParOf" srcId="{199BD0D2-4AE7-49E4-B368-3D8032A826B9}" destId="{1A693B97-D7DF-4DB4-8471-4511BC4268AA}" srcOrd="1" destOrd="0" presId="urn:microsoft.com/office/officeart/2008/layout/HalfCircleOrganizationChart"/>
    <dgm:cxn modelId="{533C05B0-AFEE-448B-95D1-6BC0E192459D}" type="presParOf" srcId="{199BD0D2-4AE7-49E4-B368-3D8032A826B9}" destId="{F9ACC4E4-CA55-46EF-90ED-906A90CAF000}" srcOrd="2" destOrd="0" presId="urn:microsoft.com/office/officeart/2008/layout/HalfCircleOrganizationChart"/>
    <dgm:cxn modelId="{A666D91B-8683-42D4-81A3-B6FD43E817F6}" type="presParOf" srcId="{199BD0D2-4AE7-49E4-B368-3D8032A826B9}" destId="{A162166A-C3E7-455C-A1AC-ED7281E4E715}" srcOrd="3" destOrd="0" presId="urn:microsoft.com/office/officeart/2008/layout/HalfCircleOrganizationChart"/>
    <dgm:cxn modelId="{6B910827-B87B-4C46-800F-A96BC8E8F288}" type="presParOf" srcId="{F6442E90-3EB0-4E27-88AC-06EB675B847B}" destId="{51FE073D-B391-4914-BA5E-8E1901774A05}" srcOrd="1" destOrd="0" presId="urn:microsoft.com/office/officeart/2008/layout/HalfCircleOrganizationChart"/>
    <dgm:cxn modelId="{200CF74F-156F-4F52-8703-4FA56C6B1119}" type="presParOf" srcId="{F6442E90-3EB0-4E27-88AC-06EB675B847B}" destId="{9E8994EA-E629-4FCD-BA13-3D7375C27544}" srcOrd="2" destOrd="0" presId="urn:microsoft.com/office/officeart/2008/layout/HalfCircleOrganizationChart"/>
    <dgm:cxn modelId="{36220323-D62A-4B2A-BD60-A557199EC2A3}" type="presParOf" srcId="{9E8994EA-E629-4FCD-BA13-3D7375C27544}" destId="{ABE56748-D094-47A0-BAFA-7511CC0CC8B7}" srcOrd="0" destOrd="0" presId="urn:microsoft.com/office/officeart/2008/layout/HalfCircleOrganizationChart"/>
    <dgm:cxn modelId="{749E50A3-7B1F-466A-8FE5-199EBA091D02}" type="presParOf" srcId="{9E8994EA-E629-4FCD-BA13-3D7375C27544}" destId="{5E06C9BD-2E7B-4073-848F-1EF4F4806F64}" srcOrd="1" destOrd="0" presId="urn:microsoft.com/office/officeart/2008/layout/HalfCircleOrganizationChart"/>
    <dgm:cxn modelId="{E1775C3F-DE29-4FDD-8706-622656F219A2}" type="presParOf" srcId="{5E06C9BD-2E7B-4073-848F-1EF4F4806F64}" destId="{1BE035E7-A1C2-4510-8D1D-89CAAF7E23B1}" srcOrd="0" destOrd="0" presId="urn:microsoft.com/office/officeart/2008/layout/HalfCircleOrganizationChart"/>
    <dgm:cxn modelId="{2EEDE0C9-6344-4803-ACF2-166080767357}" type="presParOf" srcId="{1BE035E7-A1C2-4510-8D1D-89CAAF7E23B1}" destId="{80D71563-E93A-4DB4-9C82-393DB14A8F61}" srcOrd="0" destOrd="0" presId="urn:microsoft.com/office/officeart/2008/layout/HalfCircleOrganizationChart"/>
    <dgm:cxn modelId="{96EF4118-593F-46C7-BB12-1B7452456BA1}" type="presParOf" srcId="{1BE035E7-A1C2-4510-8D1D-89CAAF7E23B1}" destId="{D8C4389E-A7AA-4D98-BC3E-D3B6DB1EB03C}" srcOrd="1" destOrd="0" presId="urn:microsoft.com/office/officeart/2008/layout/HalfCircleOrganizationChart"/>
    <dgm:cxn modelId="{AA8CABB9-D7DC-4266-A555-AB2352ED1D12}" type="presParOf" srcId="{1BE035E7-A1C2-4510-8D1D-89CAAF7E23B1}" destId="{22168A78-F15E-42CF-9414-1C895A2407CD}" srcOrd="2" destOrd="0" presId="urn:microsoft.com/office/officeart/2008/layout/HalfCircleOrganizationChart"/>
    <dgm:cxn modelId="{47E5B45E-939B-4784-A4B5-45C25A555285}" type="presParOf" srcId="{1BE035E7-A1C2-4510-8D1D-89CAAF7E23B1}" destId="{9E13A0F2-CB18-4D14-BCC5-5947B4BF8486}" srcOrd="3" destOrd="0" presId="urn:microsoft.com/office/officeart/2008/layout/HalfCircleOrganizationChart"/>
    <dgm:cxn modelId="{4D29FB13-7AA0-4549-9D61-38393B70B808}" type="presParOf" srcId="{5E06C9BD-2E7B-4073-848F-1EF4F4806F64}" destId="{D67B8076-CE1E-4856-B81E-0CD272543C4D}" srcOrd="1" destOrd="0" presId="urn:microsoft.com/office/officeart/2008/layout/HalfCircleOrganizationChart"/>
    <dgm:cxn modelId="{0408526F-DCFB-4329-91EA-10EA9D519F55}" type="presParOf" srcId="{5E06C9BD-2E7B-4073-848F-1EF4F4806F64}" destId="{9D715CA8-CE7D-4714-8DF8-8A5A193A73EA}" srcOrd="2" destOrd="0" presId="urn:microsoft.com/office/officeart/2008/layout/HalfCircleOrganizationChart"/>
    <dgm:cxn modelId="{D7EF16A3-E7B7-40D3-9C0A-114B215B3697}" type="presParOf" srcId="{9E8994EA-E629-4FCD-BA13-3D7375C27544}" destId="{6F3EF702-6A76-4864-9AA9-F29D9866AC03}" srcOrd="2" destOrd="0" presId="urn:microsoft.com/office/officeart/2008/layout/HalfCircleOrganizationChart"/>
    <dgm:cxn modelId="{EB1DA8F2-A274-46A9-BD60-30383BC3FEBB}" type="presParOf" srcId="{9E8994EA-E629-4FCD-BA13-3D7375C27544}" destId="{04EE76B4-B507-4294-AEB4-9238712F234E}" srcOrd="3" destOrd="0" presId="urn:microsoft.com/office/officeart/2008/layout/HalfCircleOrganizationChart"/>
    <dgm:cxn modelId="{6A322D47-EC7F-4693-9229-974C37DB3439}" type="presParOf" srcId="{04EE76B4-B507-4294-AEB4-9238712F234E}" destId="{131A8D46-5B19-4560-85C9-426E070F738C}" srcOrd="0" destOrd="0" presId="urn:microsoft.com/office/officeart/2008/layout/HalfCircleOrganizationChart"/>
    <dgm:cxn modelId="{8AD2D2E9-8827-44B6-8815-38C04C9D4F61}" type="presParOf" srcId="{131A8D46-5B19-4560-85C9-426E070F738C}" destId="{FCEB8AD9-585D-49CC-A3DD-E665AA4F9498}" srcOrd="0" destOrd="0" presId="urn:microsoft.com/office/officeart/2008/layout/HalfCircleOrganizationChart"/>
    <dgm:cxn modelId="{4CB8A957-9906-4632-B4FF-28B62F2C34B3}" type="presParOf" srcId="{131A8D46-5B19-4560-85C9-426E070F738C}" destId="{4963C906-9BAD-42B6-B46E-40957982DF5F}" srcOrd="1" destOrd="0" presId="urn:microsoft.com/office/officeart/2008/layout/HalfCircleOrganizationChart"/>
    <dgm:cxn modelId="{53634584-BF5A-450C-BC17-39B12282FEAC}" type="presParOf" srcId="{131A8D46-5B19-4560-85C9-426E070F738C}" destId="{A12C6BC8-C5FF-47EC-96F6-760544FBE9AC}" srcOrd="2" destOrd="0" presId="urn:microsoft.com/office/officeart/2008/layout/HalfCircleOrganizationChart"/>
    <dgm:cxn modelId="{2395329B-184A-4035-80AF-44DCC4440B26}" type="presParOf" srcId="{131A8D46-5B19-4560-85C9-426E070F738C}" destId="{CB9194AC-D5E7-4D39-AB46-15C2BE8448A1}" srcOrd="3" destOrd="0" presId="urn:microsoft.com/office/officeart/2008/layout/HalfCircleOrganizationChart"/>
    <dgm:cxn modelId="{512748D4-3DF4-4913-87EF-F8D0F803E897}" type="presParOf" srcId="{04EE76B4-B507-4294-AEB4-9238712F234E}" destId="{868C6F7F-9E4E-4D16-A372-8597C4BE1E4A}" srcOrd="1" destOrd="0" presId="urn:microsoft.com/office/officeart/2008/layout/HalfCircleOrganizationChart"/>
    <dgm:cxn modelId="{CA6F6192-9C7D-4F55-B773-2A011FE9B29D}" type="presParOf" srcId="{04EE76B4-B507-4294-AEB4-9238712F234E}" destId="{56E71A2F-E61D-4B61-BB74-68F39565CD1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943F8-5023-4693-B3E6-6DEA1F2E5415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AC0CC1-C89B-4C03-ADF3-1F173C7388D1}">
      <dgm:prSet phldrT="[Text]"/>
      <dgm:spPr/>
      <dgm:t>
        <a:bodyPr/>
        <a:lstStyle/>
        <a:p>
          <a:r>
            <a:rPr lang="en-US"/>
            <a:t>Outcome</a:t>
          </a:r>
        </a:p>
      </dgm:t>
    </dgm:pt>
    <dgm:pt modelId="{605B252A-AD98-4438-8ACA-54309BFA34CF}" type="parTrans" cxnId="{3A82B48D-E1AB-4BD4-96A9-1E259F2A72E0}">
      <dgm:prSet/>
      <dgm:spPr/>
      <dgm:t>
        <a:bodyPr/>
        <a:lstStyle/>
        <a:p>
          <a:endParaRPr lang="en-US"/>
        </a:p>
      </dgm:t>
    </dgm:pt>
    <dgm:pt modelId="{69ADD204-A43C-4116-A111-59A75B58C069}" type="sibTrans" cxnId="{3A82B48D-E1AB-4BD4-96A9-1E259F2A72E0}">
      <dgm:prSet/>
      <dgm:spPr/>
      <dgm:t>
        <a:bodyPr/>
        <a:lstStyle/>
        <a:p>
          <a:endParaRPr lang="en-US"/>
        </a:p>
      </dgm:t>
    </dgm:pt>
    <dgm:pt modelId="{2039990B-F94A-4EF0-8B13-B7549BC64A61}" type="asst">
      <dgm:prSet phldrT="[Text]"/>
      <dgm:spPr/>
      <dgm:t>
        <a:bodyPr/>
        <a:lstStyle/>
        <a:p>
          <a:r>
            <a:rPr lang="en-US"/>
            <a:t>Impact</a:t>
          </a:r>
        </a:p>
      </dgm:t>
    </dgm:pt>
    <dgm:pt modelId="{6719F4C3-84DA-4EFF-8084-BFA95458C297}" type="parTrans" cxnId="{923768FA-CB3E-4CB5-BB80-EC747995D95A}">
      <dgm:prSet/>
      <dgm:spPr/>
      <dgm:t>
        <a:bodyPr/>
        <a:lstStyle/>
        <a:p>
          <a:endParaRPr lang="en-US"/>
        </a:p>
      </dgm:t>
    </dgm:pt>
    <dgm:pt modelId="{0A36F0E1-957B-4319-B0E5-589C02CAB9DA}" type="sibTrans" cxnId="{923768FA-CB3E-4CB5-BB80-EC747995D95A}">
      <dgm:prSet/>
      <dgm:spPr/>
      <dgm:t>
        <a:bodyPr/>
        <a:lstStyle/>
        <a:p>
          <a:endParaRPr lang="en-US"/>
        </a:p>
      </dgm:t>
    </dgm:pt>
    <dgm:pt modelId="{28B98440-7357-476A-956D-DE568A324A45}" type="asst">
      <dgm:prSet/>
      <dgm:spPr/>
      <dgm:t>
        <a:bodyPr/>
        <a:lstStyle/>
        <a:p>
          <a:r>
            <a:rPr lang="en-US" dirty="0"/>
            <a:t>Impact</a:t>
          </a:r>
        </a:p>
      </dgm:t>
    </dgm:pt>
    <dgm:pt modelId="{629C377A-644C-46DF-8CCC-2E5A4E8E50ED}" type="parTrans" cxnId="{912D0154-C0E1-4945-B5A0-2A64856A43C0}">
      <dgm:prSet/>
      <dgm:spPr/>
      <dgm:t>
        <a:bodyPr/>
        <a:lstStyle/>
        <a:p>
          <a:endParaRPr lang="en-US"/>
        </a:p>
      </dgm:t>
    </dgm:pt>
    <dgm:pt modelId="{A0A79A51-F8CB-4A48-8C56-9601BB57B36C}" type="sibTrans" cxnId="{912D0154-C0E1-4945-B5A0-2A64856A43C0}">
      <dgm:prSet/>
      <dgm:spPr/>
      <dgm:t>
        <a:bodyPr/>
        <a:lstStyle/>
        <a:p>
          <a:endParaRPr lang="en-US"/>
        </a:p>
      </dgm:t>
    </dgm:pt>
    <dgm:pt modelId="{C3D1364F-4CAE-41E4-8812-80FF2159A1B0}">
      <dgm:prSet/>
      <dgm:spPr/>
      <dgm:t>
        <a:bodyPr/>
        <a:lstStyle/>
        <a:p>
          <a:r>
            <a:rPr lang="en-US"/>
            <a:t>Measure</a:t>
          </a:r>
        </a:p>
      </dgm:t>
    </dgm:pt>
    <dgm:pt modelId="{4A906720-F816-4333-AD5F-B193EA792780}" type="parTrans" cxnId="{EE2E3195-464E-4D59-8D51-90CC393C3512}">
      <dgm:prSet/>
      <dgm:spPr/>
      <dgm:t>
        <a:bodyPr/>
        <a:lstStyle/>
        <a:p>
          <a:endParaRPr lang="en-US"/>
        </a:p>
      </dgm:t>
    </dgm:pt>
    <dgm:pt modelId="{B1D2A7D8-B468-4F51-8BAC-3F751AF30E66}" type="sibTrans" cxnId="{EE2E3195-464E-4D59-8D51-90CC393C3512}">
      <dgm:prSet/>
      <dgm:spPr/>
      <dgm:t>
        <a:bodyPr/>
        <a:lstStyle/>
        <a:p>
          <a:endParaRPr lang="en-US"/>
        </a:p>
      </dgm:t>
    </dgm:pt>
    <dgm:pt modelId="{177722B7-0008-4958-9A89-D58B0D9CE048}">
      <dgm:prSet/>
      <dgm:spPr/>
      <dgm:t>
        <a:bodyPr/>
        <a:lstStyle/>
        <a:p>
          <a:r>
            <a:rPr lang="en-US"/>
            <a:t>Measure</a:t>
          </a:r>
        </a:p>
      </dgm:t>
    </dgm:pt>
    <dgm:pt modelId="{E6360025-DB09-44DE-BDF6-B82723525E53}" type="parTrans" cxnId="{C6ADC926-34A3-4F9E-B599-71973418D7D9}">
      <dgm:prSet/>
      <dgm:spPr/>
      <dgm:t>
        <a:bodyPr/>
        <a:lstStyle/>
        <a:p>
          <a:endParaRPr lang="en-US"/>
        </a:p>
      </dgm:t>
    </dgm:pt>
    <dgm:pt modelId="{A983B25B-735D-4CF3-92BC-46679AC3748A}" type="sibTrans" cxnId="{C6ADC926-34A3-4F9E-B599-71973418D7D9}">
      <dgm:prSet/>
      <dgm:spPr/>
      <dgm:t>
        <a:bodyPr/>
        <a:lstStyle/>
        <a:p>
          <a:endParaRPr lang="en-US"/>
        </a:p>
      </dgm:t>
    </dgm:pt>
    <dgm:pt modelId="{CAD422A3-52CB-4D11-9B76-37F02E9126E9}" type="pres">
      <dgm:prSet presAssocID="{0C3943F8-5023-4693-B3E6-6DEA1F2E541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442E90-3EB0-4E27-88AC-06EB675B847B}" type="pres">
      <dgm:prSet presAssocID="{02AC0CC1-C89B-4C03-ADF3-1F173C7388D1}" presName="hierRoot1" presStyleCnt="0">
        <dgm:presLayoutVars>
          <dgm:hierBranch val="init"/>
        </dgm:presLayoutVars>
      </dgm:prSet>
      <dgm:spPr/>
    </dgm:pt>
    <dgm:pt modelId="{199BD0D2-4AE7-49E4-B368-3D8032A826B9}" type="pres">
      <dgm:prSet presAssocID="{02AC0CC1-C89B-4C03-ADF3-1F173C7388D1}" presName="rootComposite1" presStyleCnt="0"/>
      <dgm:spPr/>
    </dgm:pt>
    <dgm:pt modelId="{7DEB0905-BD30-4B09-89AB-D559C5B42976}" type="pres">
      <dgm:prSet presAssocID="{02AC0CC1-C89B-4C03-ADF3-1F173C7388D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93B97-D7DF-4DB4-8471-4511BC4268AA}" type="pres">
      <dgm:prSet presAssocID="{02AC0CC1-C89B-4C03-ADF3-1F173C7388D1}" presName="topArc1" presStyleLbl="parChTrans1D1" presStyleIdx="0" presStyleCnt="10"/>
      <dgm:spPr/>
    </dgm:pt>
    <dgm:pt modelId="{F9ACC4E4-CA55-46EF-90ED-906A90CAF000}" type="pres">
      <dgm:prSet presAssocID="{02AC0CC1-C89B-4C03-ADF3-1F173C7388D1}" presName="bottomArc1" presStyleLbl="parChTrans1D1" presStyleIdx="1" presStyleCnt="10"/>
      <dgm:spPr/>
    </dgm:pt>
    <dgm:pt modelId="{A162166A-C3E7-455C-A1AC-ED7281E4E715}" type="pres">
      <dgm:prSet presAssocID="{02AC0CC1-C89B-4C03-ADF3-1F173C7388D1}" presName="topConnNode1" presStyleLbl="node1" presStyleIdx="0" presStyleCnt="0"/>
      <dgm:spPr/>
      <dgm:t>
        <a:bodyPr/>
        <a:lstStyle/>
        <a:p>
          <a:endParaRPr lang="en-US"/>
        </a:p>
      </dgm:t>
    </dgm:pt>
    <dgm:pt modelId="{51FE073D-B391-4914-BA5E-8E1901774A05}" type="pres">
      <dgm:prSet presAssocID="{02AC0CC1-C89B-4C03-ADF3-1F173C7388D1}" presName="hierChild2" presStyleCnt="0"/>
      <dgm:spPr/>
    </dgm:pt>
    <dgm:pt modelId="{9E8994EA-E629-4FCD-BA13-3D7375C27544}" type="pres">
      <dgm:prSet presAssocID="{02AC0CC1-C89B-4C03-ADF3-1F173C7388D1}" presName="hierChild3" presStyleCnt="0"/>
      <dgm:spPr/>
    </dgm:pt>
    <dgm:pt modelId="{ABE56748-D094-47A0-BAFA-7511CC0CC8B7}" type="pres">
      <dgm:prSet presAssocID="{6719F4C3-84DA-4EFF-8084-BFA95458C297}" presName="Name101" presStyleLbl="parChTrans1D2" presStyleIdx="0" presStyleCnt="2"/>
      <dgm:spPr/>
      <dgm:t>
        <a:bodyPr/>
        <a:lstStyle/>
        <a:p>
          <a:endParaRPr lang="en-US"/>
        </a:p>
      </dgm:t>
    </dgm:pt>
    <dgm:pt modelId="{5E06C9BD-2E7B-4073-848F-1EF4F4806F64}" type="pres">
      <dgm:prSet presAssocID="{2039990B-F94A-4EF0-8B13-B7549BC64A61}" presName="hierRoot3" presStyleCnt="0">
        <dgm:presLayoutVars>
          <dgm:hierBranch val="init"/>
        </dgm:presLayoutVars>
      </dgm:prSet>
      <dgm:spPr/>
    </dgm:pt>
    <dgm:pt modelId="{1BE035E7-A1C2-4510-8D1D-89CAAF7E23B1}" type="pres">
      <dgm:prSet presAssocID="{2039990B-F94A-4EF0-8B13-B7549BC64A61}" presName="rootComposite3" presStyleCnt="0"/>
      <dgm:spPr/>
    </dgm:pt>
    <dgm:pt modelId="{80D71563-E93A-4DB4-9C82-393DB14A8F61}" type="pres">
      <dgm:prSet presAssocID="{2039990B-F94A-4EF0-8B13-B7549BC64A61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C4389E-A7AA-4D98-BC3E-D3B6DB1EB03C}" type="pres">
      <dgm:prSet presAssocID="{2039990B-F94A-4EF0-8B13-B7549BC64A61}" presName="topArc3" presStyleLbl="parChTrans1D1" presStyleIdx="2" presStyleCnt="10"/>
      <dgm:spPr/>
    </dgm:pt>
    <dgm:pt modelId="{22168A78-F15E-42CF-9414-1C895A2407CD}" type="pres">
      <dgm:prSet presAssocID="{2039990B-F94A-4EF0-8B13-B7549BC64A61}" presName="bottomArc3" presStyleLbl="parChTrans1D1" presStyleIdx="3" presStyleCnt="10"/>
      <dgm:spPr/>
    </dgm:pt>
    <dgm:pt modelId="{9E13A0F2-CB18-4D14-BCC5-5947B4BF8486}" type="pres">
      <dgm:prSet presAssocID="{2039990B-F94A-4EF0-8B13-B7549BC64A61}" presName="topConnNode3" presStyleLbl="asst1" presStyleIdx="0" presStyleCnt="0"/>
      <dgm:spPr/>
      <dgm:t>
        <a:bodyPr/>
        <a:lstStyle/>
        <a:p>
          <a:endParaRPr lang="en-US"/>
        </a:p>
      </dgm:t>
    </dgm:pt>
    <dgm:pt modelId="{D67B8076-CE1E-4856-B81E-0CD272543C4D}" type="pres">
      <dgm:prSet presAssocID="{2039990B-F94A-4EF0-8B13-B7549BC64A61}" presName="hierChild6" presStyleCnt="0"/>
      <dgm:spPr/>
    </dgm:pt>
    <dgm:pt modelId="{310A205E-B345-4BE0-8197-707A69722349}" type="pres">
      <dgm:prSet presAssocID="{4A906720-F816-4333-AD5F-B193EA792780}" presName="Name28" presStyleLbl="parChTrans1D3" presStyleIdx="0" presStyleCnt="2"/>
      <dgm:spPr/>
      <dgm:t>
        <a:bodyPr/>
        <a:lstStyle/>
        <a:p>
          <a:endParaRPr lang="en-US"/>
        </a:p>
      </dgm:t>
    </dgm:pt>
    <dgm:pt modelId="{41464842-83A7-4F27-BD0E-B119C1B63D3A}" type="pres">
      <dgm:prSet presAssocID="{C3D1364F-4CAE-41E4-8812-80FF2159A1B0}" presName="hierRoot2" presStyleCnt="0">
        <dgm:presLayoutVars>
          <dgm:hierBranch val="init"/>
        </dgm:presLayoutVars>
      </dgm:prSet>
      <dgm:spPr/>
    </dgm:pt>
    <dgm:pt modelId="{E65DBDBF-3684-4462-B5BF-AAF1BD60590D}" type="pres">
      <dgm:prSet presAssocID="{C3D1364F-4CAE-41E4-8812-80FF2159A1B0}" presName="rootComposite2" presStyleCnt="0"/>
      <dgm:spPr/>
    </dgm:pt>
    <dgm:pt modelId="{96A66787-6D86-493E-9D65-A5156609F253}" type="pres">
      <dgm:prSet presAssocID="{C3D1364F-4CAE-41E4-8812-80FF2159A1B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10A2A-486D-42D9-91C0-0733625FDB35}" type="pres">
      <dgm:prSet presAssocID="{C3D1364F-4CAE-41E4-8812-80FF2159A1B0}" presName="topArc2" presStyleLbl="parChTrans1D1" presStyleIdx="4" presStyleCnt="10"/>
      <dgm:spPr/>
    </dgm:pt>
    <dgm:pt modelId="{B8AD9F09-ACC8-467F-BEC9-EC1865486178}" type="pres">
      <dgm:prSet presAssocID="{C3D1364F-4CAE-41E4-8812-80FF2159A1B0}" presName="bottomArc2" presStyleLbl="parChTrans1D1" presStyleIdx="5" presStyleCnt="10"/>
      <dgm:spPr/>
    </dgm:pt>
    <dgm:pt modelId="{C6D21A34-BEFF-4B67-A9BF-DAF219D36A3F}" type="pres">
      <dgm:prSet presAssocID="{C3D1364F-4CAE-41E4-8812-80FF2159A1B0}" presName="topConnNode2" presStyleLbl="node3" presStyleIdx="0" presStyleCnt="0"/>
      <dgm:spPr/>
      <dgm:t>
        <a:bodyPr/>
        <a:lstStyle/>
        <a:p>
          <a:endParaRPr lang="en-US"/>
        </a:p>
      </dgm:t>
    </dgm:pt>
    <dgm:pt modelId="{66125548-BD69-4F84-B053-79A047AD58A1}" type="pres">
      <dgm:prSet presAssocID="{C3D1364F-4CAE-41E4-8812-80FF2159A1B0}" presName="hierChild4" presStyleCnt="0"/>
      <dgm:spPr/>
    </dgm:pt>
    <dgm:pt modelId="{3FE349AB-10E0-425E-BA03-776BEC6E5487}" type="pres">
      <dgm:prSet presAssocID="{C3D1364F-4CAE-41E4-8812-80FF2159A1B0}" presName="hierChild5" presStyleCnt="0"/>
      <dgm:spPr/>
    </dgm:pt>
    <dgm:pt modelId="{9161EB8A-EED5-4571-A3BA-9F363BE00795}" type="pres">
      <dgm:prSet presAssocID="{E6360025-DB09-44DE-BDF6-B82723525E53}" presName="Name28" presStyleLbl="parChTrans1D3" presStyleIdx="1" presStyleCnt="2"/>
      <dgm:spPr/>
      <dgm:t>
        <a:bodyPr/>
        <a:lstStyle/>
        <a:p>
          <a:endParaRPr lang="en-US"/>
        </a:p>
      </dgm:t>
    </dgm:pt>
    <dgm:pt modelId="{8C31211C-A5EA-40A7-8F2A-564BEFBB8607}" type="pres">
      <dgm:prSet presAssocID="{177722B7-0008-4958-9A89-D58B0D9CE048}" presName="hierRoot2" presStyleCnt="0">
        <dgm:presLayoutVars>
          <dgm:hierBranch val="init"/>
        </dgm:presLayoutVars>
      </dgm:prSet>
      <dgm:spPr/>
    </dgm:pt>
    <dgm:pt modelId="{D3C14E25-A7C8-4BEE-A1CE-7CA0F3458587}" type="pres">
      <dgm:prSet presAssocID="{177722B7-0008-4958-9A89-D58B0D9CE048}" presName="rootComposite2" presStyleCnt="0"/>
      <dgm:spPr/>
    </dgm:pt>
    <dgm:pt modelId="{544FEB7E-4412-4015-8BF1-08E537CB57BE}" type="pres">
      <dgm:prSet presAssocID="{177722B7-0008-4958-9A89-D58B0D9CE04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F829E-F8E4-43BB-9D4A-0F8E5CEF0041}" type="pres">
      <dgm:prSet presAssocID="{177722B7-0008-4958-9A89-D58B0D9CE048}" presName="topArc2" presStyleLbl="parChTrans1D1" presStyleIdx="6" presStyleCnt="10"/>
      <dgm:spPr/>
    </dgm:pt>
    <dgm:pt modelId="{76F0FEA1-4807-4159-92A7-1A873ECB12A5}" type="pres">
      <dgm:prSet presAssocID="{177722B7-0008-4958-9A89-D58B0D9CE048}" presName="bottomArc2" presStyleLbl="parChTrans1D1" presStyleIdx="7" presStyleCnt="10"/>
      <dgm:spPr/>
    </dgm:pt>
    <dgm:pt modelId="{7B79B4A2-649F-432F-8491-0EEC92B1A79D}" type="pres">
      <dgm:prSet presAssocID="{177722B7-0008-4958-9A89-D58B0D9CE048}" presName="topConnNode2" presStyleLbl="node3" presStyleIdx="0" presStyleCnt="0"/>
      <dgm:spPr/>
      <dgm:t>
        <a:bodyPr/>
        <a:lstStyle/>
        <a:p>
          <a:endParaRPr lang="en-US"/>
        </a:p>
      </dgm:t>
    </dgm:pt>
    <dgm:pt modelId="{3337F2BC-0B3A-4337-894D-5B17735B5817}" type="pres">
      <dgm:prSet presAssocID="{177722B7-0008-4958-9A89-D58B0D9CE048}" presName="hierChild4" presStyleCnt="0"/>
      <dgm:spPr/>
    </dgm:pt>
    <dgm:pt modelId="{35339DFF-A3F5-4C67-BE28-909F05AD82B6}" type="pres">
      <dgm:prSet presAssocID="{177722B7-0008-4958-9A89-D58B0D9CE048}" presName="hierChild5" presStyleCnt="0"/>
      <dgm:spPr/>
    </dgm:pt>
    <dgm:pt modelId="{9D715CA8-CE7D-4714-8DF8-8A5A193A73EA}" type="pres">
      <dgm:prSet presAssocID="{2039990B-F94A-4EF0-8B13-B7549BC64A61}" presName="hierChild7" presStyleCnt="0"/>
      <dgm:spPr/>
    </dgm:pt>
    <dgm:pt modelId="{6F3EF702-6A76-4864-9AA9-F29D9866AC03}" type="pres">
      <dgm:prSet presAssocID="{629C377A-644C-46DF-8CCC-2E5A4E8E50ED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04EE76B4-B507-4294-AEB4-9238712F234E}" type="pres">
      <dgm:prSet presAssocID="{28B98440-7357-476A-956D-DE568A324A45}" presName="hierRoot3" presStyleCnt="0">
        <dgm:presLayoutVars>
          <dgm:hierBranch val="init"/>
        </dgm:presLayoutVars>
      </dgm:prSet>
      <dgm:spPr/>
    </dgm:pt>
    <dgm:pt modelId="{131A8D46-5B19-4560-85C9-426E070F738C}" type="pres">
      <dgm:prSet presAssocID="{28B98440-7357-476A-956D-DE568A324A45}" presName="rootComposite3" presStyleCnt="0"/>
      <dgm:spPr/>
    </dgm:pt>
    <dgm:pt modelId="{FCEB8AD9-585D-49CC-A3DD-E665AA4F9498}" type="pres">
      <dgm:prSet presAssocID="{28B98440-7357-476A-956D-DE568A324A45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3C906-9BAD-42B6-B46E-40957982DF5F}" type="pres">
      <dgm:prSet presAssocID="{28B98440-7357-476A-956D-DE568A324A45}" presName="topArc3" presStyleLbl="parChTrans1D1" presStyleIdx="8" presStyleCnt="10"/>
      <dgm:spPr/>
    </dgm:pt>
    <dgm:pt modelId="{A12C6BC8-C5FF-47EC-96F6-760544FBE9AC}" type="pres">
      <dgm:prSet presAssocID="{28B98440-7357-476A-956D-DE568A324A45}" presName="bottomArc3" presStyleLbl="parChTrans1D1" presStyleIdx="9" presStyleCnt="10"/>
      <dgm:spPr/>
    </dgm:pt>
    <dgm:pt modelId="{CB9194AC-D5E7-4D39-AB46-15C2BE8448A1}" type="pres">
      <dgm:prSet presAssocID="{28B98440-7357-476A-956D-DE568A324A45}" presName="topConnNode3" presStyleLbl="asst1" presStyleIdx="0" presStyleCnt="0"/>
      <dgm:spPr/>
      <dgm:t>
        <a:bodyPr/>
        <a:lstStyle/>
        <a:p>
          <a:endParaRPr lang="en-US"/>
        </a:p>
      </dgm:t>
    </dgm:pt>
    <dgm:pt modelId="{868C6F7F-9E4E-4D16-A372-8597C4BE1E4A}" type="pres">
      <dgm:prSet presAssocID="{28B98440-7357-476A-956D-DE568A324A45}" presName="hierChild6" presStyleCnt="0"/>
      <dgm:spPr/>
    </dgm:pt>
    <dgm:pt modelId="{56E71A2F-E61D-4B61-BB74-68F39565CD19}" type="pres">
      <dgm:prSet presAssocID="{28B98440-7357-476A-956D-DE568A324A45}" presName="hierChild7" presStyleCnt="0"/>
      <dgm:spPr/>
    </dgm:pt>
  </dgm:ptLst>
  <dgm:cxnLst>
    <dgm:cxn modelId="{3A82B48D-E1AB-4BD4-96A9-1E259F2A72E0}" srcId="{0C3943F8-5023-4693-B3E6-6DEA1F2E5415}" destId="{02AC0CC1-C89B-4C03-ADF3-1F173C7388D1}" srcOrd="0" destOrd="0" parTransId="{605B252A-AD98-4438-8ACA-54309BFA34CF}" sibTransId="{69ADD204-A43C-4116-A111-59A75B58C069}"/>
    <dgm:cxn modelId="{BF185E6B-A36D-4988-B761-9DB8306DCCB2}" type="presOf" srcId="{28B98440-7357-476A-956D-DE568A324A45}" destId="{FCEB8AD9-585D-49CC-A3DD-E665AA4F9498}" srcOrd="0" destOrd="0" presId="urn:microsoft.com/office/officeart/2008/layout/HalfCircleOrganizationChart"/>
    <dgm:cxn modelId="{659C53F1-360E-4D19-8F39-6834922485F4}" type="presOf" srcId="{2039990B-F94A-4EF0-8B13-B7549BC64A61}" destId="{80D71563-E93A-4DB4-9C82-393DB14A8F61}" srcOrd="0" destOrd="0" presId="urn:microsoft.com/office/officeart/2008/layout/HalfCircleOrganizationChart"/>
    <dgm:cxn modelId="{E964F75E-6F6D-454A-B48A-74BA3BD8919D}" type="presOf" srcId="{E6360025-DB09-44DE-BDF6-B82723525E53}" destId="{9161EB8A-EED5-4571-A3BA-9F363BE00795}" srcOrd="0" destOrd="0" presId="urn:microsoft.com/office/officeart/2008/layout/HalfCircleOrganizationChart"/>
    <dgm:cxn modelId="{2887F56F-6BF9-4009-B70C-FE6E1AD6EBA0}" type="presOf" srcId="{4A906720-F816-4333-AD5F-B193EA792780}" destId="{310A205E-B345-4BE0-8197-707A69722349}" srcOrd="0" destOrd="0" presId="urn:microsoft.com/office/officeart/2008/layout/HalfCircleOrganizationChart"/>
    <dgm:cxn modelId="{BFA07FE3-774A-4E6F-9144-3EDD6C950445}" type="presOf" srcId="{6719F4C3-84DA-4EFF-8084-BFA95458C297}" destId="{ABE56748-D094-47A0-BAFA-7511CC0CC8B7}" srcOrd="0" destOrd="0" presId="urn:microsoft.com/office/officeart/2008/layout/HalfCircleOrganizationChart"/>
    <dgm:cxn modelId="{C187A390-9C01-40CF-B442-4ED4813AB07F}" type="presOf" srcId="{177722B7-0008-4958-9A89-D58B0D9CE048}" destId="{7B79B4A2-649F-432F-8491-0EEC92B1A79D}" srcOrd="1" destOrd="0" presId="urn:microsoft.com/office/officeart/2008/layout/HalfCircleOrganizationChart"/>
    <dgm:cxn modelId="{0E3E0D8E-CDAC-4D63-B173-0FFA4B0F6119}" type="presOf" srcId="{2039990B-F94A-4EF0-8B13-B7549BC64A61}" destId="{9E13A0F2-CB18-4D14-BCC5-5947B4BF8486}" srcOrd="1" destOrd="0" presId="urn:microsoft.com/office/officeart/2008/layout/HalfCircleOrganizationChart"/>
    <dgm:cxn modelId="{1C141B3D-E71A-44C5-B238-A7491A32D5D5}" type="presOf" srcId="{02AC0CC1-C89B-4C03-ADF3-1F173C7388D1}" destId="{7DEB0905-BD30-4B09-89AB-D559C5B42976}" srcOrd="0" destOrd="0" presId="urn:microsoft.com/office/officeart/2008/layout/HalfCircleOrganizationChart"/>
    <dgm:cxn modelId="{C7A41412-843A-4B20-8E5D-6428CEB8A463}" type="presOf" srcId="{02AC0CC1-C89B-4C03-ADF3-1F173C7388D1}" destId="{A162166A-C3E7-455C-A1AC-ED7281E4E715}" srcOrd="1" destOrd="0" presId="urn:microsoft.com/office/officeart/2008/layout/HalfCircleOrganizationChart"/>
    <dgm:cxn modelId="{93C61DA9-70CA-4B0B-BDE7-6FF41CEB8C76}" type="presOf" srcId="{C3D1364F-4CAE-41E4-8812-80FF2159A1B0}" destId="{C6D21A34-BEFF-4B67-A9BF-DAF219D36A3F}" srcOrd="1" destOrd="0" presId="urn:microsoft.com/office/officeart/2008/layout/HalfCircleOrganizationChart"/>
    <dgm:cxn modelId="{4CDAB16A-A956-42FD-8C65-C37E790DA4AD}" type="presOf" srcId="{629C377A-644C-46DF-8CCC-2E5A4E8E50ED}" destId="{6F3EF702-6A76-4864-9AA9-F29D9866AC03}" srcOrd="0" destOrd="0" presId="urn:microsoft.com/office/officeart/2008/layout/HalfCircleOrganizationChart"/>
    <dgm:cxn modelId="{BFBF5564-4A00-47C4-B75E-8155F5B8BA17}" type="presOf" srcId="{C3D1364F-4CAE-41E4-8812-80FF2159A1B0}" destId="{96A66787-6D86-493E-9D65-A5156609F253}" srcOrd="0" destOrd="0" presId="urn:microsoft.com/office/officeart/2008/layout/HalfCircleOrganizationChart"/>
    <dgm:cxn modelId="{912D0154-C0E1-4945-B5A0-2A64856A43C0}" srcId="{02AC0CC1-C89B-4C03-ADF3-1F173C7388D1}" destId="{28B98440-7357-476A-956D-DE568A324A45}" srcOrd="1" destOrd="0" parTransId="{629C377A-644C-46DF-8CCC-2E5A4E8E50ED}" sibTransId="{A0A79A51-F8CB-4A48-8C56-9601BB57B36C}"/>
    <dgm:cxn modelId="{C6ADC926-34A3-4F9E-B599-71973418D7D9}" srcId="{2039990B-F94A-4EF0-8B13-B7549BC64A61}" destId="{177722B7-0008-4958-9A89-D58B0D9CE048}" srcOrd="1" destOrd="0" parTransId="{E6360025-DB09-44DE-BDF6-B82723525E53}" sibTransId="{A983B25B-735D-4CF3-92BC-46679AC3748A}"/>
    <dgm:cxn modelId="{EE2E3195-464E-4D59-8D51-90CC393C3512}" srcId="{2039990B-F94A-4EF0-8B13-B7549BC64A61}" destId="{C3D1364F-4CAE-41E4-8812-80FF2159A1B0}" srcOrd="0" destOrd="0" parTransId="{4A906720-F816-4333-AD5F-B193EA792780}" sibTransId="{B1D2A7D8-B468-4F51-8BAC-3F751AF30E66}"/>
    <dgm:cxn modelId="{7781E4BD-3DFF-4527-AA7D-149AA8A45AC2}" type="presOf" srcId="{28B98440-7357-476A-956D-DE568A324A45}" destId="{CB9194AC-D5E7-4D39-AB46-15C2BE8448A1}" srcOrd="1" destOrd="0" presId="urn:microsoft.com/office/officeart/2008/layout/HalfCircleOrganizationChart"/>
    <dgm:cxn modelId="{F3634B98-F1EA-4E56-9A32-3D790E49470A}" type="presOf" srcId="{0C3943F8-5023-4693-B3E6-6DEA1F2E5415}" destId="{CAD422A3-52CB-4D11-9B76-37F02E9126E9}" srcOrd="0" destOrd="0" presId="urn:microsoft.com/office/officeart/2008/layout/HalfCircleOrganizationChart"/>
    <dgm:cxn modelId="{923768FA-CB3E-4CB5-BB80-EC747995D95A}" srcId="{02AC0CC1-C89B-4C03-ADF3-1F173C7388D1}" destId="{2039990B-F94A-4EF0-8B13-B7549BC64A61}" srcOrd="0" destOrd="0" parTransId="{6719F4C3-84DA-4EFF-8084-BFA95458C297}" sibTransId="{0A36F0E1-957B-4319-B0E5-589C02CAB9DA}"/>
    <dgm:cxn modelId="{D87042C2-10F8-420F-B5A7-FBC3063162A8}" type="presOf" srcId="{177722B7-0008-4958-9A89-D58B0D9CE048}" destId="{544FEB7E-4412-4015-8BF1-08E537CB57BE}" srcOrd="0" destOrd="0" presId="urn:microsoft.com/office/officeart/2008/layout/HalfCircleOrganizationChart"/>
    <dgm:cxn modelId="{D892B85B-873A-404A-B366-A720EB613329}" type="presParOf" srcId="{CAD422A3-52CB-4D11-9B76-37F02E9126E9}" destId="{F6442E90-3EB0-4E27-88AC-06EB675B847B}" srcOrd="0" destOrd="0" presId="urn:microsoft.com/office/officeart/2008/layout/HalfCircleOrganizationChart"/>
    <dgm:cxn modelId="{624130BC-2DAD-4874-AC02-D4FD3F6A63CB}" type="presParOf" srcId="{F6442E90-3EB0-4E27-88AC-06EB675B847B}" destId="{199BD0D2-4AE7-49E4-B368-3D8032A826B9}" srcOrd="0" destOrd="0" presId="urn:microsoft.com/office/officeart/2008/layout/HalfCircleOrganizationChart"/>
    <dgm:cxn modelId="{0258AF7D-6A3B-4596-AE49-B8C56C582B05}" type="presParOf" srcId="{199BD0D2-4AE7-49E4-B368-3D8032A826B9}" destId="{7DEB0905-BD30-4B09-89AB-D559C5B42976}" srcOrd="0" destOrd="0" presId="urn:microsoft.com/office/officeart/2008/layout/HalfCircleOrganizationChart"/>
    <dgm:cxn modelId="{A9B54803-2ADC-4854-9ADB-516FF78414A7}" type="presParOf" srcId="{199BD0D2-4AE7-49E4-B368-3D8032A826B9}" destId="{1A693B97-D7DF-4DB4-8471-4511BC4268AA}" srcOrd="1" destOrd="0" presId="urn:microsoft.com/office/officeart/2008/layout/HalfCircleOrganizationChart"/>
    <dgm:cxn modelId="{88457ADB-373F-44DA-A485-EB518A4A753D}" type="presParOf" srcId="{199BD0D2-4AE7-49E4-B368-3D8032A826B9}" destId="{F9ACC4E4-CA55-46EF-90ED-906A90CAF000}" srcOrd="2" destOrd="0" presId="urn:microsoft.com/office/officeart/2008/layout/HalfCircleOrganizationChart"/>
    <dgm:cxn modelId="{63C33D39-E150-4975-B175-5182A52FF7F4}" type="presParOf" srcId="{199BD0D2-4AE7-49E4-B368-3D8032A826B9}" destId="{A162166A-C3E7-455C-A1AC-ED7281E4E715}" srcOrd="3" destOrd="0" presId="urn:microsoft.com/office/officeart/2008/layout/HalfCircleOrganizationChart"/>
    <dgm:cxn modelId="{AF07CC81-0699-4B8E-B234-CF886CDB1DDF}" type="presParOf" srcId="{F6442E90-3EB0-4E27-88AC-06EB675B847B}" destId="{51FE073D-B391-4914-BA5E-8E1901774A05}" srcOrd="1" destOrd="0" presId="urn:microsoft.com/office/officeart/2008/layout/HalfCircleOrganizationChart"/>
    <dgm:cxn modelId="{1589392C-6508-4606-8966-5CD55FC90AD3}" type="presParOf" srcId="{F6442E90-3EB0-4E27-88AC-06EB675B847B}" destId="{9E8994EA-E629-4FCD-BA13-3D7375C27544}" srcOrd="2" destOrd="0" presId="urn:microsoft.com/office/officeart/2008/layout/HalfCircleOrganizationChart"/>
    <dgm:cxn modelId="{BBCBA33D-A9CC-4C3F-B773-FEFAFDF0E02C}" type="presParOf" srcId="{9E8994EA-E629-4FCD-BA13-3D7375C27544}" destId="{ABE56748-D094-47A0-BAFA-7511CC0CC8B7}" srcOrd="0" destOrd="0" presId="urn:microsoft.com/office/officeart/2008/layout/HalfCircleOrganizationChart"/>
    <dgm:cxn modelId="{EEF7E11C-1D18-4312-A1FB-39780D04EA5B}" type="presParOf" srcId="{9E8994EA-E629-4FCD-BA13-3D7375C27544}" destId="{5E06C9BD-2E7B-4073-848F-1EF4F4806F64}" srcOrd="1" destOrd="0" presId="urn:microsoft.com/office/officeart/2008/layout/HalfCircleOrganizationChart"/>
    <dgm:cxn modelId="{9CB6B714-A586-48F7-AE5F-E0D77B116E5D}" type="presParOf" srcId="{5E06C9BD-2E7B-4073-848F-1EF4F4806F64}" destId="{1BE035E7-A1C2-4510-8D1D-89CAAF7E23B1}" srcOrd="0" destOrd="0" presId="urn:microsoft.com/office/officeart/2008/layout/HalfCircleOrganizationChart"/>
    <dgm:cxn modelId="{20536293-33F5-4539-8490-A39A13DDEE79}" type="presParOf" srcId="{1BE035E7-A1C2-4510-8D1D-89CAAF7E23B1}" destId="{80D71563-E93A-4DB4-9C82-393DB14A8F61}" srcOrd="0" destOrd="0" presId="urn:microsoft.com/office/officeart/2008/layout/HalfCircleOrganizationChart"/>
    <dgm:cxn modelId="{314314EF-F5F8-4BF5-9E1C-075EEA0D6BAA}" type="presParOf" srcId="{1BE035E7-A1C2-4510-8D1D-89CAAF7E23B1}" destId="{D8C4389E-A7AA-4D98-BC3E-D3B6DB1EB03C}" srcOrd="1" destOrd="0" presId="urn:microsoft.com/office/officeart/2008/layout/HalfCircleOrganizationChart"/>
    <dgm:cxn modelId="{14876004-9E2A-49EC-8E84-19882AD9DAC7}" type="presParOf" srcId="{1BE035E7-A1C2-4510-8D1D-89CAAF7E23B1}" destId="{22168A78-F15E-42CF-9414-1C895A2407CD}" srcOrd="2" destOrd="0" presId="urn:microsoft.com/office/officeart/2008/layout/HalfCircleOrganizationChart"/>
    <dgm:cxn modelId="{0C2808CC-AB77-4E30-9A16-E53F4D765404}" type="presParOf" srcId="{1BE035E7-A1C2-4510-8D1D-89CAAF7E23B1}" destId="{9E13A0F2-CB18-4D14-BCC5-5947B4BF8486}" srcOrd="3" destOrd="0" presId="urn:microsoft.com/office/officeart/2008/layout/HalfCircleOrganizationChart"/>
    <dgm:cxn modelId="{A4246A9F-0FB2-4AD9-A6ED-FF51FAAE9FB1}" type="presParOf" srcId="{5E06C9BD-2E7B-4073-848F-1EF4F4806F64}" destId="{D67B8076-CE1E-4856-B81E-0CD272543C4D}" srcOrd="1" destOrd="0" presId="urn:microsoft.com/office/officeart/2008/layout/HalfCircleOrganizationChart"/>
    <dgm:cxn modelId="{BAF95624-CBD6-4ADA-A5CC-3ADBFBC664EF}" type="presParOf" srcId="{D67B8076-CE1E-4856-B81E-0CD272543C4D}" destId="{310A205E-B345-4BE0-8197-707A69722349}" srcOrd="0" destOrd="0" presId="urn:microsoft.com/office/officeart/2008/layout/HalfCircleOrganizationChart"/>
    <dgm:cxn modelId="{D06FDFC0-7550-432E-B86B-84003ACFBED7}" type="presParOf" srcId="{D67B8076-CE1E-4856-B81E-0CD272543C4D}" destId="{41464842-83A7-4F27-BD0E-B119C1B63D3A}" srcOrd="1" destOrd="0" presId="urn:microsoft.com/office/officeart/2008/layout/HalfCircleOrganizationChart"/>
    <dgm:cxn modelId="{05B19960-7304-4B08-8962-80AF868DAF86}" type="presParOf" srcId="{41464842-83A7-4F27-BD0E-B119C1B63D3A}" destId="{E65DBDBF-3684-4462-B5BF-AAF1BD60590D}" srcOrd="0" destOrd="0" presId="urn:microsoft.com/office/officeart/2008/layout/HalfCircleOrganizationChart"/>
    <dgm:cxn modelId="{EBB2065D-3193-4C96-9F3C-2D9E126B25FC}" type="presParOf" srcId="{E65DBDBF-3684-4462-B5BF-AAF1BD60590D}" destId="{96A66787-6D86-493E-9D65-A5156609F253}" srcOrd="0" destOrd="0" presId="urn:microsoft.com/office/officeart/2008/layout/HalfCircleOrganizationChart"/>
    <dgm:cxn modelId="{8EF53D24-60AD-42C6-8003-FD36C306D319}" type="presParOf" srcId="{E65DBDBF-3684-4462-B5BF-AAF1BD60590D}" destId="{A0B10A2A-486D-42D9-91C0-0733625FDB35}" srcOrd="1" destOrd="0" presId="urn:microsoft.com/office/officeart/2008/layout/HalfCircleOrganizationChart"/>
    <dgm:cxn modelId="{F4CF4BA7-432D-442F-A7DB-841679F13C36}" type="presParOf" srcId="{E65DBDBF-3684-4462-B5BF-AAF1BD60590D}" destId="{B8AD9F09-ACC8-467F-BEC9-EC1865486178}" srcOrd="2" destOrd="0" presId="urn:microsoft.com/office/officeart/2008/layout/HalfCircleOrganizationChart"/>
    <dgm:cxn modelId="{C82A8A6F-E421-4651-9FA7-F88486044CAC}" type="presParOf" srcId="{E65DBDBF-3684-4462-B5BF-AAF1BD60590D}" destId="{C6D21A34-BEFF-4B67-A9BF-DAF219D36A3F}" srcOrd="3" destOrd="0" presId="urn:microsoft.com/office/officeart/2008/layout/HalfCircleOrganizationChart"/>
    <dgm:cxn modelId="{9E639B6E-9359-4288-90BD-CEFBB3A295A3}" type="presParOf" srcId="{41464842-83A7-4F27-BD0E-B119C1B63D3A}" destId="{66125548-BD69-4F84-B053-79A047AD58A1}" srcOrd="1" destOrd="0" presId="urn:microsoft.com/office/officeart/2008/layout/HalfCircleOrganizationChart"/>
    <dgm:cxn modelId="{36766483-8339-4F3A-BC67-540CD58905CA}" type="presParOf" srcId="{41464842-83A7-4F27-BD0E-B119C1B63D3A}" destId="{3FE349AB-10E0-425E-BA03-776BEC6E5487}" srcOrd="2" destOrd="0" presId="urn:microsoft.com/office/officeart/2008/layout/HalfCircleOrganizationChart"/>
    <dgm:cxn modelId="{0FF4A728-C922-4AF9-8778-FA0D8FB60DD9}" type="presParOf" srcId="{D67B8076-CE1E-4856-B81E-0CD272543C4D}" destId="{9161EB8A-EED5-4571-A3BA-9F363BE00795}" srcOrd="2" destOrd="0" presId="urn:microsoft.com/office/officeart/2008/layout/HalfCircleOrganizationChart"/>
    <dgm:cxn modelId="{0401BAE0-BA39-4E19-BBE3-E64936352EA0}" type="presParOf" srcId="{D67B8076-CE1E-4856-B81E-0CD272543C4D}" destId="{8C31211C-A5EA-40A7-8F2A-564BEFBB8607}" srcOrd="3" destOrd="0" presId="urn:microsoft.com/office/officeart/2008/layout/HalfCircleOrganizationChart"/>
    <dgm:cxn modelId="{31A8641D-AB6D-4405-A6FD-A477FF140BA1}" type="presParOf" srcId="{8C31211C-A5EA-40A7-8F2A-564BEFBB8607}" destId="{D3C14E25-A7C8-4BEE-A1CE-7CA0F3458587}" srcOrd="0" destOrd="0" presId="urn:microsoft.com/office/officeart/2008/layout/HalfCircleOrganizationChart"/>
    <dgm:cxn modelId="{BD83615D-43BB-4585-B998-F50298C332AD}" type="presParOf" srcId="{D3C14E25-A7C8-4BEE-A1CE-7CA0F3458587}" destId="{544FEB7E-4412-4015-8BF1-08E537CB57BE}" srcOrd="0" destOrd="0" presId="urn:microsoft.com/office/officeart/2008/layout/HalfCircleOrganizationChart"/>
    <dgm:cxn modelId="{C46587B6-5D36-4EBE-8302-C485109B0B65}" type="presParOf" srcId="{D3C14E25-A7C8-4BEE-A1CE-7CA0F3458587}" destId="{EACF829E-F8E4-43BB-9D4A-0F8E5CEF0041}" srcOrd="1" destOrd="0" presId="urn:microsoft.com/office/officeart/2008/layout/HalfCircleOrganizationChart"/>
    <dgm:cxn modelId="{39D2BC0B-CE93-4BE1-8852-42559820284F}" type="presParOf" srcId="{D3C14E25-A7C8-4BEE-A1CE-7CA0F3458587}" destId="{76F0FEA1-4807-4159-92A7-1A873ECB12A5}" srcOrd="2" destOrd="0" presId="urn:microsoft.com/office/officeart/2008/layout/HalfCircleOrganizationChart"/>
    <dgm:cxn modelId="{2C41381A-2D60-4F32-BE3A-4C5AE9C716FF}" type="presParOf" srcId="{D3C14E25-A7C8-4BEE-A1CE-7CA0F3458587}" destId="{7B79B4A2-649F-432F-8491-0EEC92B1A79D}" srcOrd="3" destOrd="0" presId="urn:microsoft.com/office/officeart/2008/layout/HalfCircleOrganizationChart"/>
    <dgm:cxn modelId="{F8B04AA8-E1B8-4F95-A749-68B59292FB94}" type="presParOf" srcId="{8C31211C-A5EA-40A7-8F2A-564BEFBB8607}" destId="{3337F2BC-0B3A-4337-894D-5B17735B5817}" srcOrd="1" destOrd="0" presId="urn:microsoft.com/office/officeart/2008/layout/HalfCircleOrganizationChart"/>
    <dgm:cxn modelId="{C02F72CB-0294-4C89-804E-F2C964AB91FC}" type="presParOf" srcId="{8C31211C-A5EA-40A7-8F2A-564BEFBB8607}" destId="{35339DFF-A3F5-4C67-BE28-909F05AD82B6}" srcOrd="2" destOrd="0" presId="urn:microsoft.com/office/officeart/2008/layout/HalfCircleOrganizationChart"/>
    <dgm:cxn modelId="{449B00A9-E201-49F3-ADE0-3C01B4BB10BB}" type="presParOf" srcId="{5E06C9BD-2E7B-4073-848F-1EF4F4806F64}" destId="{9D715CA8-CE7D-4714-8DF8-8A5A193A73EA}" srcOrd="2" destOrd="0" presId="urn:microsoft.com/office/officeart/2008/layout/HalfCircleOrganizationChart"/>
    <dgm:cxn modelId="{4B591643-536A-447F-AB93-F19C853C0CB6}" type="presParOf" srcId="{9E8994EA-E629-4FCD-BA13-3D7375C27544}" destId="{6F3EF702-6A76-4864-9AA9-F29D9866AC03}" srcOrd="2" destOrd="0" presId="urn:microsoft.com/office/officeart/2008/layout/HalfCircleOrganizationChart"/>
    <dgm:cxn modelId="{EBEA14F1-6450-404D-9405-D1FE8004BD93}" type="presParOf" srcId="{9E8994EA-E629-4FCD-BA13-3D7375C27544}" destId="{04EE76B4-B507-4294-AEB4-9238712F234E}" srcOrd="3" destOrd="0" presId="urn:microsoft.com/office/officeart/2008/layout/HalfCircleOrganizationChart"/>
    <dgm:cxn modelId="{F236DBA3-E2D2-4CE3-AB56-DB65ECC7C19A}" type="presParOf" srcId="{04EE76B4-B507-4294-AEB4-9238712F234E}" destId="{131A8D46-5B19-4560-85C9-426E070F738C}" srcOrd="0" destOrd="0" presId="urn:microsoft.com/office/officeart/2008/layout/HalfCircleOrganizationChart"/>
    <dgm:cxn modelId="{69E540A4-4CF3-445C-A005-BC1F385E9C70}" type="presParOf" srcId="{131A8D46-5B19-4560-85C9-426E070F738C}" destId="{FCEB8AD9-585D-49CC-A3DD-E665AA4F9498}" srcOrd="0" destOrd="0" presId="urn:microsoft.com/office/officeart/2008/layout/HalfCircleOrganizationChart"/>
    <dgm:cxn modelId="{4F77E57D-2F82-4E2E-A10E-498E302F0518}" type="presParOf" srcId="{131A8D46-5B19-4560-85C9-426E070F738C}" destId="{4963C906-9BAD-42B6-B46E-40957982DF5F}" srcOrd="1" destOrd="0" presId="urn:microsoft.com/office/officeart/2008/layout/HalfCircleOrganizationChart"/>
    <dgm:cxn modelId="{9C31D67E-181E-4C79-B7CF-05ABA5751221}" type="presParOf" srcId="{131A8D46-5B19-4560-85C9-426E070F738C}" destId="{A12C6BC8-C5FF-47EC-96F6-760544FBE9AC}" srcOrd="2" destOrd="0" presId="urn:microsoft.com/office/officeart/2008/layout/HalfCircleOrganizationChart"/>
    <dgm:cxn modelId="{090C2A8A-CCAC-4706-83B1-9C354894136A}" type="presParOf" srcId="{131A8D46-5B19-4560-85C9-426E070F738C}" destId="{CB9194AC-D5E7-4D39-AB46-15C2BE8448A1}" srcOrd="3" destOrd="0" presId="urn:microsoft.com/office/officeart/2008/layout/HalfCircleOrganizationChart"/>
    <dgm:cxn modelId="{91452291-48BD-426B-B99A-815CF9F0E9F4}" type="presParOf" srcId="{04EE76B4-B507-4294-AEB4-9238712F234E}" destId="{868C6F7F-9E4E-4D16-A372-8597C4BE1E4A}" srcOrd="1" destOrd="0" presId="urn:microsoft.com/office/officeart/2008/layout/HalfCircleOrganizationChart"/>
    <dgm:cxn modelId="{F643C86E-B97D-4CF7-8E80-7E4A53EBB007}" type="presParOf" srcId="{04EE76B4-B507-4294-AEB4-9238712F234E}" destId="{56E71A2F-E61D-4B61-BB74-68F39565CD1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016D7-1036-4117-911F-7216E422E85F}" type="doc">
      <dgm:prSet loTypeId="urn:microsoft.com/office/officeart/2005/8/layout/l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45493F-C9BC-456C-BEC0-C75A24BBEB17}">
      <dgm:prSet phldrT="[Text]"/>
      <dgm:spPr/>
      <dgm:t>
        <a:bodyPr/>
        <a:lstStyle/>
        <a:p>
          <a:r>
            <a:rPr lang="en-US"/>
            <a:t>Availability</a:t>
          </a:r>
        </a:p>
      </dgm:t>
    </dgm:pt>
    <dgm:pt modelId="{180A3A47-E53F-4964-91C1-1D4F4AEEC99A}" type="parTrans" cxnId="{3588B27C-547E-468E-9149-16B0FBB86A66}">
      <dgm:prSet/>
      <dgm:spPr/>
      <dgm:t>
        <a:bodyPr/>
        <a:lstStyle/>
        <a:p>
          <a:endParaRPr lang="en-US"/>
        </a:p>
      </dgm:t>
    </dgm:pt>
    <dgm:pt modelId="{3D45F7AC-38FA-4B08-A72E-FBF692A9BFD9}" type="sibTrans" cxnId="{3588B27C-547E-468E-9149-16B0FBB86A66}">
      <dgm:prSet/>
      <dgm:spPr/>
      <dgm:t>
        <a:bodyPr/>
        <a:lstStyle/>
        <a:p>
          <a:endParaRPr lang="en-US"/>
        </a:p>
      </dgm:t>
    </dgm:pt>
    <dgm:pt modelId="{8D7A9646-DE62-415B-94B5-84E28AB5519F}">
      <dgm:prSet phldrT="[Text]"/>
      <dgm:spPr/>
      <dgm:t>
        <a:bodyPr/>
        <a:lstStyle/>
        <a:p>
          <a:r>
            <a:rPr lang="en-US"/>
            <a:t>Public</a:t>
          </a:r>
        </a:p>
      </dgm:t>
    </dgm:pt>
    <dgm:pt modelId="{4F479DB3-C194-453D-B738-38B694D6FFA1}" type="parTrans" cxnId="{C2DCA016-09D2-4BE2-AC4E-DF32C8CAF1FB}">
      <dgm:prSet/>
      <dgm:spPr/>
      <dgm:t>
        <a:bodyPr/>
        <a:lstStyle/>
        <a:p>
          <a:endParaRPr lang="en-US"/>
        </a:p>
      </dgm:t>
    </dgm:pt>
    <dgm:pt modelId="{98FBD201-5403-44FD-A2D5-E0F3A67CFF7F}" type="sibTrans" cxnId="{C2DCA016-09D2-4BE2-AC4E-DF32C8CAF1FB}">
      <dgm:prSet/>
      <dgm:spPr/>
      <dgm:t>
        <a:bodyPr/>
        <a:lstStyle/>
        <a:p>
          <a:endParaRPr lang="en-US"/>
        </a:p>
      </dgm:t>
    </dgm:pt>
    <dgm:pt modelId="{8B72472E-74EB-451D-936E-EE2372DAA81E}">
      <dgm:prSet phldrT="[Text]"/>
      <dgm:spPr/>
      <dgm:t>
        <a:bodyPr/>
        <a:lstStyle/>
        <a:p>
          <a:r>
            <a:rPr lang="en-US"/>
            <a:t>Public Use</a:t>
          </a:r>
        </a:p>
      </dgm:t>
    </dgm:pt>
    <dgm:pt modelId="{9C4A9086-72C0-4837-B659-774F59578F3C}" type="parTrans" cxnId="{E60C3580-8463-4E20-9FD1-89DFE5846C25}">
      <dgm:prSet/>
      <dgm:spPr/>
      <dgm:t>
        <a:bodyPr/>
        <a:lstStyle/>
        <a:p>
          <a:endParaRPr lang="en-US"/>
        </a:p>
      </dgm:t>
    </dgm:pt>
    <dgm:pt modelId="{80D8EF90-A4DC-41B3-B7DF-301D8F11E5B2}" type="sibTrans" cxnId="{E60C3580-8463-4E20-9FD1-89DFE5846C25}">
      <dgm:prSet/>
      <dgm:spPr/>
      <dgm:t>
        <a:bodyPr/>
        <a:lstStyle/>
        <a:p>
          <a:endParaRPr lang="en-US"/>
        </a:p>
      </dgm:t>
    </dgm:pt>
    <dgm:pt modelId="{E81CA538-8C4C-4D6B-B5E4-C9F2049211A1}">
      <dgm:prSet phldrT="[Text]"/>
      <dgm:spPr/>
      <dgm:t>
        <a:bodyPr/>
        <a:lstStyle/>
        <a:p>
          <a:r>
            <a:rPr lang="en-US"/>
            <a:t>Geographic Detail</a:t>
          </a:r>
        </a:p>
      </dgm:t>
    </dgm:pt>
    <dgm:pt modelId="{EB093CAC-F5DB-4483-BCB1-3EF24671165A}" type="parTrans" cxnId="{AF27ECFA-5D39-4C12-9820-742C3C757D7B}">
      <dgm:prSet/>
      <dgm:spPr/>
      <dgm:t>
        <a:bodyPr/>
        <a:lstStyle/>
        <a:p>
          <a:endParaRPr lang="en-US"/>
        </a:p>
      </dgm:t>
    </dgm:pt>
    <dgm:pt modelId="{A0A68A26-EBDD-4E89-9AC6-983D209FA161}" type="sibTrans" cxnId="{AF27ECFA-5D39-4C12-9820-742C3C757D7B}">
      <dgm:prSet/>
      <dgm:spPr/>
      <dgm:t>
        <a:bodyPr/>
        <a:lstStyle/>
        <a:p>
          <a:endParaRPr lang="en-US"/>
        </a:p>
      </dgm:t>
    </dgm:pt>
    <dgm:pt modelId="{7FABFC2F-A05B-4E90-98EF-D8D8DB4155D3}">
      <dgm:prSet phldrT="[Text]"/>
      <dgm:spPr/>
      <dgm:t>
        <a:bodyPr/>
        <a:lstStyle/>
        <a:p>
          <a:r>
            <a:rPr lang="en-US"/>
            <a:t>National</a:t>
          </a:r>
        </a:p>
      </dgm:t>
    </dgm:pt>
    <dgm:pt modelId="{B2623063-B60C-4EF3-A975-C0D9E4B6E56E}" type="parTrans" cxnId="{E56071D1-EC57-45C1-82C8-93178B0D8489}">
      <dgm:prSet/>
      <dgm:spPr/>
      <dgm:t>
        <a:bodyPr/>
        <a:lstStyle/>
        <a:p>
          <a:endParaRPr lang="en-US"/>
        </a:p>
      </dgm:t>
    </dgm:pt>
    <dgm:pt modelId="{24D27526-2DB2-43BD-8C5C-41E707269B59}" type="sibTrans" cxnId="{E56071D1-EC57-45C1-82C8-93178B0D8489}">
      <dgm:prSet/>
      <dgm:spPr/>
      <dgm:t>
        <a:bodyPr/>
        <a:lstStyle/>
        <a:p>
          <a:endParaRPr lang="en-US"/>
        </a:p>
      </dgm:t>
    </dgm:pt>
    <dgm:pt modelId="{FD377314-EA50-4655-AFCA-63E0322272C5}">
      <dgm:prSet phldrT="[Text]"/>
      <dgm:spPr/>
      <dgm:t>
        <a:bodyPr/>
        <a:lstStyle/>
        <a:p>
          <a:r>
            <a:rPr lang="en-US"/>
            <a:t>State</a:t>
          </a:r>
        </a:p>
      </dgm:t>
    </dgm:pt>
    <dgm:pt modelId="{77556957-7C69-4DB6-AFEE-729077ED3167}" type="parTrans" cxnId="{431BC674-F0FC-437B-BD45-9B06D8CE806A}">
      <dgm:prSet/>
      <dgm:spPr/>
      <dgm:t>
        <a:bodyPr/>
        <a:lstStyle/>
        <a:p>
          <a:endParaRPr lang="en-US"/>
        </a:p>
      </dgm:t>
    </dgm:pt>
    <dgm:pt modelId="{9FACEA49-7FE7-4620-B79C-2C29C1A860A3}" type="sibTrans" cxnId="{431BC674-F0FC-437B-BD45-9B06D8CE806A}">
      <dgm:prSet/>
      <dgm:spPr/>
      <dgm:t>
        <a:bodyPr/>
        <a:lstStyle/>
        <a:p>
          <a:endParaRPr lang="en-US"/>
        </a:p>
      </dgm:t>
    </dgm:pt>
    <dgm:pt modelId="{8F333B07-5A80-4BE9-8CC6-8DCE535142C4}">
      <dgm:prSet phldrT="[Text]"/>
      <dgm:spPr/>
      <dgm:t>
        <a:bodyPr/>
        <a:lstStyle/>
        <a:p>
          <a:r>
            <a:rPr lang="en-US"/>
            <a:t>Data Format</a:t>
          </a:r>
        </a:p>
      </dgm:t>
    </dgm:pt>
    <dgm:pt modelId="{B5031D9F-46ED-4CC9-B359-D4C0C96F4ED9}" type="parTrans" cxnId="{322C2E3C-4236-4B87-A608-D1B77A46BF84}">
      <dgm:prSet/>
      <dgm:spPr/>
      <dgm:t>
        <a:bodyPr/>
        <a:lstStyle/>
        <a:p>
          <a:endParaRPr lang="en-US"/>
        </a:p>
      </dgm:t>
    </dgm:pt>
    <dgm:pt modelId="{CF5CE660-580B-4841-B0D8-3955A55D9ACC}" type="sibTrans" cxnId="{322C2E3C-4236-4B87-A608-D1B77A46BF84}">
      <dgm:prSet/>
      <dgm:spPr/>
      <dgm:t>
        <a:bodyPr/>
        <a:lstStyle/>
        <a:p>
          <a:endParaRPr lang="en-US"/>
        </a:p>
      </dgm:t>
    </dgm:pt>
    <dgm:pt modelId="{38C1D663-9576-4975-B809-9E0B38039098}">
      <dgm:prSet phldrT="[Text]"/>
      <dgm:spPr/>
      <dgm:t>
        <a:bodyPr/>
        <a:lstStyle/>
        <a:p>
          <a:r>
            <a:rPr lang="en-US"/>
            <a:t>Tables</a:t>
          </a:r>
        </a:p>
      </dgm:t>
    </dgm:pt>
    <dgm:pt modelId="{DF47A435-8005-4071-A809-5E7FC8986C16}" type="parTrans" cxnId="{57DC4141-1418-4B93-BA63-C43322022D38}">
      <dgm:prSet/>
      <dgm:spPr/>
      <dgm:t>
        <a:bodyPr/>
        <a:lstStyle/>
        <a:p>
          <a:endParaRPr lang="en-US"/>
        </a:p>
      </dgm:t>
    </dgm:pt>
    <dgm:pt modelId="{F740CBF9-5B9B-44B5-89F3-F05F7BF26640}" type="sibTrans" cxnId="{57DC4141-1418-4B93-BA63-C43322022D38}">
      <dgm:prSet/>
      <dgm:spPr/>
      <dgm:t>
        <a:bodyPr/>
        <a:lstStyle/>
        <a:p>
          <a:endParaRPr lang="en-US"/>
        </a:p>
      </dgm:t>
    </dgm:pt>
    <dgm:pt modelId="{12B14206-BA43-42E7-AB4B-D6A7969F8209}">
      <dgm:prSet phldrT="[Text]"/>
      <dgm:spPr/>
      <dgm:t>
        <a:bodyPr/>
        <a:lstStyle/>
        <a:p>
          <a:r>
            <a:rPr lang="en-US"/>
            <a:t>Excel Files</a:t>
          </a:r>
        </a:p>
      </dgm:t>
    </dgm:pt>
    <dgm:pt modelId="{5DCB3ED0-2796-4F97-BE1D-237E8B6049DF}" type="parTrans" cxnId="{4C20D38D-B9A8-4DAD-8D60-290706F78B7A}">
      <dgm:prSet/>
      <dgm:spPr/>
      <dgm:t>
        <a:bodyPr/>
        <a:lstStyle/>
        <a:p>
          <a:endParaRPr lang="en-US"/>
        </a:p>
      </dgm:t>
    </dgm:pt>
    <dgm:pt modelId="{4F222328-2F72-450E-9F3E-A6FF00A3BE35}" type="sibTrans" cxnId="{4C20D38D-B9A8-4DAD-8D60-290706F78B7A}">
      <dgm:prSet/>
      <dgm:spPr/>
      <dgm:t>
        <a:bodyPr/>
        <a:lstStyle/>
        <a:p>
          <a:endParaRPr lang="en-US"/>
        </a:p>
      </dgm:t>
    </dgm:pt>
    <dgm:pt modelId="{54E6A8EB-797E-4691-B0FB-E58CF5C173F4}">
      <dgm:prSet/>
      <dgm:spPr/>
      <dgm:t>
        <a:bodyPr/>
        <a:lstStyle/>
        <a:p>
          <a:r>
            <a:rPr lang="en-US"/>
            <a:t>Proprietary</a:t>
          </a:r>
        </a:p>
      </dgm:t>
    </dgm:pt>
    <dgm:pt modelId="{6A8DB67F-9519-4EA9-BC65-6E4A77E54B7B}" type="parTrans" cxnId="{3DA39E64-750E-4B78-BA67-322B45A9A411}">
      <dgm:prSet/>
      <dgm:spPr/>
      <dgm:t>
        <a:bodyPr/>
        <a:lstStyle/>
        <a:p>
          <a:endParaRPr lang="en-US"/>
        </a:p>
      </dgm:t>
    </dgm:pt>
    <dgm:pt modelId="{00829673-D3AD-48B0-BBD9-2E10AB3EA2CA}" type="sibTrans" cxnId="{3DA39E64-750E-4B78-BA67-322B45A9A411}">
      <dgm:prSet/>
      <dgm:spPr/>
      <dgm:t>
        <a:bodyPr/>
        <a:lstStyle/>
        <a:p>
          <a:endParaRPr lang="en-US"/>
        </a:p>
      </dgm:t>
    </dgm:pt>
    <dgm:pt modelId="{197D9ACD-6119-4B49-AC39-C9B3D8CCC853}">
      <dgm:prSet/>
      <dgm:spPr/>
      <dgm:t>
        <a:bodyPr/>
        <a:lstStyle/>
        <a:p>
          <a:r>
            <a:rPr lang="en-US"/>
            <a:t>County</a:t>
          </a:r>
        </a:p>
      </dgm:t>
    </dgm:pt>
    <dgm:pt modelId="{68B395C9-F0E2-4D96-A019-82C75A5A6FE4}" type="parTrans" cxnId="{2C4A78D3-E5EB-47FD-9B86-133D83C5B2C9}">
      <dgm:prSet/>
      <dgm:spPr/>
      <dgm:t>
        <a:bodyPr/>
        <a:lstStyle/>
        <a:p>
          <a:endParaRPr lang="en-US"/>
        </a:p>
      </dgm:t>
    </dgm:pt>
    <dgm:pt modelId="{DFFE36F5-A3E2-4826-A0D8-1F6AC30262AF}" type="sibTrans" cxnId="{2C4A78D3-E5EB-47FD-9B86-133D83C5B2C9}">
      <dgm:prSet/>
      <dgm:spPr/>
      <dgm:t>
        <a:bodyPr/>
        <a:lstStyle/>
        <a:p>
          <a:endParaRPr lang="en-US"/>
        </a:p>
      </dgm:t>
    </dgm:pt>
    <dgm:pt modelId="{142C610B-0130-46DE-BD76-85FAB7617C9A}">
      <dgm:prSet/>
      <dgm:spPr/>
      <dgm:t>
        <a:bodyPr/>
        <a:lstStyle/>
        <a:p>
          <a:r>
            <a:rPr lang="en-US"/>
            <a:t>City</a:t>
          </a:r>
        </a:p>
      </dgm:t>
    </dgm:pt>
    <dgm:pt modelId="{E480A4E3-D1F2-4EDC-824A-D605FF1D3B08}" type="parTrans" cxnId="{EAD89781-56B9-43F5-BF5D-F4B6A6004BEF}">
      <dgm:prSet/>
      <dgm:spPr/>
      <dgm:t>
        <a:bodyPr/>
        <a:lstStyle/>
        <a:p>
          <a:endParaRPr lang="en-US"/>
        </a:p>
      </dgm:t>
    </dgm:pt>
    <dgm:pt modelId="{E0ECAA33-A33A-4B35-9A01-A5938E5CAD00}" type="sibTrans" cxnId="{EAD89781-56B9-43F5-BF5D-F4B6A6004BEF}">
      <dgm:prSet/>
      <dgm:spPr/>
      <dgm:t>
        <a:bodyPr/>
        <a:lstStyle/>
        <a:p>
          <a:endParaRPr lang="en-US"/>
        </a:p>
      </dgm:t>
    </dgm:pt>
    <dgm:pt modelId="{D52A80C8-DEB8-43B2-9F68-4C407DBBD2E3}">
      <dgm:prSet/>
      <dgm:spPr/>
      <dgm:t>
        <a:bodyPr/>
        <a:lstStyle/>
        <a:p>
          <a:r>
            <a:rPr lang="en-US"/>
            <a:t>ZIP Code</a:t>
          </a:r>
        </a:p>
      </dgm:t>
    </dgm:pt>
    <dgm:pt modelId="{3DC1CEC5-4130-4B2E-B604-3187A53CB400}" type="parTrans" cxnId="{68D040FB-8BDD-4A54-BF6F-75C61E766B9F}">
      <dgm:prSet/>
      <dgm:spPr/>
      <dgm:t>
        <a:bodyPr/>
        <a:lstStyle/>
        <a:p>
          <a:endParaRPr lang="en-US"/>
        </a:p>
      </dgm:t>
    </dgm:pt>
    <dgm:pt modelId="{90512EFE-428E-4A2D-94A9-0166D00D8761}" type="sibTrans" cxnId="{68D040FB-8BDD-4A54-BF6F-75C61E766B9F}">
      <dgm:prSet/>
      <dgm:spPr/>
      <dgm:t>
        <a:bodyPr/>
        <a:lstStyle/>
        <a:p>
          <a:endParaRPr lang="en-US"/>
        </a:p>
      </dgm:t>
    </dgm:pt>
    <dgm:pt modelId="{4D74660D-F860-4794-A3AB-8590E22B30E7}">
      <dgm:prSet/>
      <dgm:spPr/>
      <dgm:t>
        <a:bodyPr/>
        <a:lstStyle/>
        <a:p>
          <a:r>
            <a:rPr lang="en-US"/>
            <a:t>Block Groups</a:t>
          </a:r>
        </a:p>
      </dgm:t>
    </dgm:pt>
    <dgm:pt modelId="{6CF000AB-3AC5-41A2-B1B9-5258FF172ADA}" type="parTrans" cxnId="{939B29A3-DF60-464A-909D-FE3731424B05}">
      <dgm:prSet/>
      <dgm:spPr/>
      <dgm:t>
        <a:bodyPr/>
        <a:lstStyle/>
        <a:p>
          <a:endParaRPr lang="en-US"/>
        </a:p>
      </dgm:t>
    </dgm:pt>
    <dgm:pt modelId="{E136D4D5-D6A0-45A1-ADDF-CAA65EF89732}" type="sibTrans" cxnId="{939B29A3-DF60-464A-909D-FE3731424B05}">
      <dgm:prSet/>
      <dgm:spPr/>
      <dgm:t>
        <a:bodyPr/>
        <a:lstStyle/>
        <a:p>
          <a:endParaRPr lang="en-US"/>
        </a:p>
      </dgm:t>
    </dgm:pt>
    <dgm:pt modelId="{DD519C32-8D3E-482F-A8D2-B079A1329796}">
      <dgm:prSet/>
      <dgm:spPr/>
      <dgm:t>
        <a:bodyPr/>
        <a:lstStyle/>
        <a:p>
          <a:r>
            <a:rPr lang="en-US"/>
            <a:t>Individual</a:t>
          </a:r>
        </a:p>
      </dgm:t>
    </dgm:pt>
    <dgm:pt modelId="{90ED27D1-BBCD-4C32-A1A9-ED4C2CA14471}" type="parTrans" cxnId="{C1871EAB-9E8D-4983-8DB5-45D900F7BDA3}">
      <dgm:prSet/>
      <dgm:spPr/>
      <dgm:t>
        <a:bodyPr/>
        <a:lstStyle/>
        <a:p>
          <a:endParaRPr lang="en-US"/>
        </a:p>
      </dgm:t>
    </dgm:pt>
    <dgm:pt modelId="{45A245A9-9C2C-4ACA-BA0A-C03709D601F1}" type="sibTrans" cxnId="{C1871EAB-9E8D-4983-8DB5-45D900F7BDA3}">
      <dgm:prSet/>
      <dgm:spPr/>
      <dgm:t>
        <a:bodyPr/>
        <a:lstStyle/>
        <a:p>
          <a:endParaRPr lang="en-US"/>
        </a:p>
      </dgm:t>
    </dgm:pt>
    <dgm:pt modelId="{C1B8F842-3B52-4C8A-8C8B-C1CC04EA3452}">
      <dgm:prSet/>
      <dgm:spPr/>
      <dgm:t>
        <a:bodyPr/>
        <a:lstStyle/>
        <a:p>
          <a:r>
            <a:rPr lang="en-US"/>
            <a:t>Access Database</a:t>
          </a:r>
        </a:p>
      </dgm:t>
    </dgm:pt>
    <dgm:pt modelId="{F4F8255F-EEC5-41DD-A03D-2499AF132D43}" type="parTrans" cxnId="{1A4C6B62-3C84-4C3D-9603-D29362D7747C}">
      <dgm:prSet/>
      <dgm:spPr/>
      <dgm:t>
        <a:bodyPr/>
        <a:lstStyle/>
        <a:p>
          <a:endParaRPr lang="en-US"/>
        </a:p>
      </dgm:t>
    </dgm:pt>
    <dgm:pt modelId="{BEA67F0A-6E78-4A08-9828-900FA4A81CF6}" type="sibTrans" cxnId="{1A4C6B62-3C84-4C3D-9603-D29362D7747C}">
      <dgm:prSet/>
      <dgm:spPr/>
      <dgm:t>
        <a:bodyPr/>
        <a:lstStyle/>
        <a:p>
          <a:endParaRPr lang="en-US"/>
        </a:p>
      </dgm:t>
    </dgm:pt>
    <dgm:pt modelId="{C1474325-43F6-489F-AE0B-02BDCC3625F3}">
      <dgm:prSet/>
      <dgm:spPr/>
      <dgm:t>
        <a:bodyPr/>
        <a:lstStyle/>
        <a:p>
          <a:r>
            <a:rPr lang="en-US"/>
            <a:t>SQL Database</a:t>
          </a:r>
        </a:p>
      </dgm:t>
    </dgm:pt>
    <dgm:pt modelId="{46FF860E-1D67-4771-9A16-CB9B48362C9E}" type="parTrans" cxnId="{E5489324-DF46-4774-9A62-44A38D5BB6E4}">
      <dgm:prSet/>
      <dgm:spPr/>
      <dgm:t>
        <a:bodyPr/>
        <a:lstStyle/>
        <a:p>
          <a:endParaRPr lang="en-US"/>
        </a:p>
      </dgm:t>
    </dgm:pt>
    <dgm:pt modelId="{398F55C3-1E0B-4E2D-8CDE-7D72946B4B73}" type="sibTrans" cxnId="{E5489324-DF46-4774-9A62-44A38D5BB6E4}">
      <dgm:prSet/>
      <dgm:spPr/>
      <dgm:t>
        <a:bodyPr/>
        <a:lstStyle/>
        <a:p>
          <a:endParaRPr lang="en-US"/>
        </a:p>
      </dgm:t>
    </dgm:pt>
    <dgm:pt modelId="{7D4ADD71-C02A-413C-9793-6CE3D7F15538}">
      <dgm:prSet/>
      <dgm:spPr/>
      <dgm:t>
        <a:bodyPr/>
        <a:lstStyle/>
        <a:p>
          <a:r>
            <a:rPr lang="en-US"/>
            <a:t>SAS / SPSS Data Files</a:t>
          </a:r>
        </a:p>
      </dgm:t>
    </dgm:pt>
    <dgm:pt modelId="{D0BD9DC2-0F30-4F45-A6BC-D886E9E2627D}" type="parTrans" cxnId="{1EE006C0-909C-42A2-A23F-1FAF1CD543D1}">
      <dgm:prSet/>
      <dgm:spPr/>
      <dgm:t>
        <a:bodyPr/>
        <a:lstStyle/>
        <a:p>
          <a:endParaRPr lang="en-US"/>
        </a:p>
      </dgm:t>
    </dgm:pt>
    <dgm:pt modelId="{1D745D0A-D5F9-47E9-B118-2A716C8EEA2F}" type="sibTrans" cxnId="{1EE006C0-909C-42A2-A23F-1FAF1CD543D1}">
      <dgm:prSet/>
      <dgm:spPr/>
      <dgm:t>
        <a:bodyPr/>
        <a:lstStyle/>
        <a:p>
          <a:endParaRPr lang="en-US"/>
        </a:p>
      </dgm:t>
    </dgm:pt>
    <dgm:pt modelId="{430361A3-8A32-4D55-86CC-4E1C1E1BBD27}" type="pres">
      <dgm:prSet presAssocID="{8E6016D7-1036-4117-911F-7216E422E8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0E627A-D88C-4B11-8AB5-2A8659AB9B1D}" type="pres">
      <dgm:prSet presAssocID="{4445493F-C9BC-456C-BEC0-C75A24BBEB17}" presName="horFlow" presStyleCnt="0"/>
      <dgm:spPr/>
      <dgm:t>
        <a:bodyPr/>
        <a:lstStyle/>
        <a:p>
          <a:endParaRPr lang="en-US"/>
        </a:p>
      </dgm:t>
    </dgm:pt>
    <dgm:pt modelId="{D7111E0E-05EC-46F7-AEFE-967482F6CAFE}" type="pres">
      <dgm:prSet presAssocID="{4445493F-C9BC-456C-BEC0-C75A24BBEB17}" presName="bigChev" presStyleLbl="node1" presStyleIdx="0" presStyleCnt="3"/>
      <dgm:spPr/>
      <dgm:t>
        <a:bodyPr/>
        <a:lstStyle/>
        <a:p>
          <a:endParaRPr lang="en-US"/>
        </a:p>
      </dgm:t>
    </dgm:pt>
    <dgm:pt modelId="{0F563F18-1B3C-4197-BBDF-2D724D5906F4}" type="pres">
      <dgm:prSet presAssocID="{4F479DB3-C194-453D-B738-38B694D6FFA1}" presName="parTrans" presStyleCnt="0"/>
      <dgm:spPr/>
      <dgm:t>
        <a:bodyPr/>
        <a:lstStyle/>
        <a:p>
          <a:endParaRPr lang="en-US"/>
        </a:p>
      </dgm:t>
    </dgm:pt>
    <dgm:pt modelId="{980361A7-59C9-4667-9370-4438F0D5B86D}" type="pres">
      <dgm:prSet presAssocID="{8D7A9646-DE62-415B-94B5-84E28AB5519F}" presName="node" presStyleLbl="alignAccFollowNode1" presStyleIdx="0" presStyleCnt="15" custScaleX="17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D1D0D-219C-4A41-816A-3AED9A5E5152}" type="pres">
      <dgm:prSet presAssocID="{98FBD201-5403-44FD-A2D5-E0F3A67CFF7F}" presName="sibTrans" presStyleCnt="0"/>
      <dgm:spPr/>
      <dgm:t>
        <a:bodyPr/>
        <a:lstStyle/>
        <a:p>
          <a:endParaRPr lang="en-US"/>
        </a:p>
      </dgm:t>
    </dgm:pt>
    <dgm:pt modelId="{DB1DA897-43C2-4793-835A-067C76875F11}" type="pres">
      <dgm:prSet presAssocID="{8B72472E-74EB-451D-936E-EE2372DAA81E}" presName="node" presStyleLbl="alignAccFollowNode1" presStyleIdx="1" presStyleCnt="15" custScaleX="17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9175D-00FD-44B8-8E51-5DC9BC2280EB}" type="pres">
      <dgm:prSet presAssocID="{80D8EF90-A4DC-41B3-B7DF-301D8F11E5B2}" presName="sibTrans" presStyleCnt="0"/>
      <dgm:spPr/>
      <dgm:t>
        <a:bodyPr/>
        <a:lstStyle/>
        <a:p>
          <a:endParaRPr lang="en-US"/>
        </a:p>
      </dgm:t>
    </dgm:pt>
    <dgm:pt modelId="{7D6DC389-EA8A-4BF2-806F-C66F1B0E334F}" type="pres">
      <dgm:prSet presAssocID="{54E6A8EB-797E-4691-B0FB-E58CF5C173F4}" presName="node" presStyleLbl="alignAccFollowNode1" presStyleIdx="2" presStyleCnt="15" custScaleX="161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71774-D5B5-47C4-A0B5-9EE8D2309E3B}" type="pres">
      <dgm:prSet presAssocID="{4445493F-C9BC-456C-BEC0-C75A24BBEB17}" presName="vSp" presStyleCnt="0"/>
      <dgm:spPr/>
      <dgm:t>
        <a:bodyPr/>
        <a:lstStyle/>
        <a:p>
          <a:endParaRPr lang="en-US"/>
        </a:p>
      </dgm:t>
    </dgm:pt>
    <dgm:pt modelId="{F1F2939E-2A71-4826-A199-091FD0F4A26E}" type="pres">
      <dgm:prSet presAssocID="{E81CA538-8C4C-4D6B-B5E4-C9F2049211A1}" presName="horFlow" presStyleCnt="0"/>
      <dgm:spPr/>
      <dgm:t>
        <a:bodyPr/>
        <a:lstStyle/>
        <a:p>
          <a:endParaRPr lang="en-US"/>
        </a:p>
      </dgm:t>
    </dgm:pt>
    <dgm:pt modelId="{65756EF3-CC94-483C-A235-5040214A57B6}" type="pres">
      <dgm:prSet presAssocID="{E81CA538-8C4C-4D6B-B5E4-C9F2049211A1}" presName="bigChev" presStyleLbl="node1" presStyleIdx="1" presStyleCnt="3"/>
      <dgm:spPr/>
      <dgm:t>
        <a:bodyPr/>
        <a:lstStyle/>
        <a:p>
          <a:endParaRPr lang="en-US"/>
        </a:p>
      </dgm:t>
    </dgm:pt>
    <dgm:pt modelId="{C6726FF3-5EEA-47D1-A2F7-38A1059E689C}" type="pres">
      <dgm:prSet presAssocID="{B2623063-B60C-4EF3-A975-C0D9E4B6E56E}" presName="parTrans" presStyleCnt="0"/>
      <dgm:spPr/>
      <dgm:t>
        <a:bodyPr/>
        <a:lstStyle/>
        <a:p>
          <a:endParaRPr lang="en-US"/>
        </a:p>
      </dgm:t>
    </dgm:pt>
    <dgm:pt modelId="{B0FAF895-E5FB-4324-A6EB-2A12D60535B8}" type="pres">
      <dgm:prSet presAssocID="{7FABFC2F-A05B-4E90-98EF-D8D8DB4155D3}" presName="node" presStyleLbl="alignAccFollowNode1" presStyleIdx="3" presStyleCnt="15" custScaleX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069C7-2F8E-42A4-9E47-E0C1F9C808FA}" type="pres">
      <dgm:prSet presAssocID="{24D27526-2DB2-43BD-8C5C-41E707269B59}" presName="sibTrans" presStyleCnt="0"/>
      <dgm:spPr/>
      <dgm:t>
        <a:bodyPr/>
        <a:lstStyle/>
        <a:p>
          <a:endParaRPr lang="en-US"/>
        </a:p>
      </dgm:t>
    </dgm:pt>
    <dgm:pt modelId="{A814658E-CB4A-46D6-97A9-C73A697B2A53}" type="pres">
      <dgm:prSet presAssocID="{FD377314-EA50-4655-AFCA-63E0322272C5}" presName="node" presStyleLbl="alignAccFollowNode1" presStyleIdx="4" presStyleCnt="15" custScaleX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CF77E-E8D4-465A-BC3C-034A2539B5E2}" type="pres">
      <dgm:prSet presAssocID="{9FACEA49-7FE7-4620-B79C-2C29C1A860A3}" presName="sibTrans" presStyleCnt="0"/>
      <dgm:spPr/>
      <dgm:t>
        <a:bodyPr/>
        <a:lstStyle/>
        <a:p>
          <a:endParaRPr lang="en-US"/>
        </a:p>
      </dgm:t>
    </dgm:pt>
    <dgm:pt modelId="{64989103-2C94-4D76-846F-E7E47DC8F0FC}" type="pres">
      <dgm:prSet presAssocID="{197D9ACD-6119-4B49-AC39-C9B3D8CCC853}" presName="node" presStyleLbl="alignAccFollowNode1" presStyleIdx="5" presStyleCnt="15" custScaleX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DCBF2-8006-4290-A62D-A2038354CEB2}" type="pres">
      <dgm:prSet presAssocID="{DFFE36F5-A3E2-4826-A0D8-1F6AC30262AF}" presName="sibTrans" presStyleCnt="0"/>
      <dgm:spPr/>
      <dgm:t>
        <a:bodyPr/>
        <a:lstStyle/>
        <a:p>
          <a:endParaRPr lang="en-US"/>
        </a:p>
      </dgm:t>
    </dgm:pt>
    <dgm:pt modelId="{F8C5ED4E-62D2-49BF-98D5-D7E6307E5D25}" type="pres">
      <dgm:prSet presAssocID="{142C610B-0130-46DE-BD76-85FAB7617C9A}" presName="node" presStyleLbl="alignAccFollowNode1" presStyleIdx="6" presStyleCnt="15" custScaleX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3AC99-7A04-4F72-9545-F8E0BB72DCBE}" type="pres">
      <dgm:prSet presAssocID="{E0ECAA33-A33A-4B35-9A01-A5938E5CAD00}" presName="sibTrans" presStyleCnt="0"/>
      <dgm:spPr/>
      <dgm:t>
        <a:bodyPr/>
        <a:lstStyle/>
        <a:p>
          <a:endParaRPr lang="en-US"/>
        </a:p>
      </dgm:t>
    </dgm:pt>
    <dgm:pt modelId="{1C7C3781-BD8C-4AE0-BD95-5974D7908DE3}" type="pres">
      <dgm:prSet presAssocID="{D52A80C8-DEB8-43B2-9F68-4C407DBBD2E3}" presName="node" presStyleLbl="alignAccFollowNode1" presStyleIdx="7" presStyleCnt="15" custScaleX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032E9-3A08-4DA1-BAA9-6160F9A111F3}" type="pres">
      <dgm:prSet presAssocID="{90512EFE-428E-4A2D-94A9-0166D00D8761}" presName="sibTrans" presStyleCnt="0"/>
      <dgm:spPr/>
      <dgm:t>
        <a:bodyPr/>
        <a:lstStyle/>
        <a:p>
          <a:endParaRPr lang="en-US"/>
        </a:p>
      </dgm:t>
    </dgm:pt>
    <dgm:pt modelId="{C977659D-0B54-4432-BC3F-3008EDD07976}" type="pres">
      <dgm:prSet presAssocID="{4D74660D-F860-4794-A3AB-8590E22B30E7}" presName="node" presStyleLbl="alignAccFollowNode1" presStyleIdx="8" presStyleCnt="15" custScaleX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402B7-9E8C-4DAE-93E2-14F0511BFCF1}" type="pres">
      <dgm:prSet presAssocID="{E136D4D5-D6A0-45A1-ADDF-CAA65EF89732}" presName="sibTrans" presStyleCnt="0"/>
      <dgm:spPr/>
      <dgm:t>
        <a:bodyPr/>
        <a:lstStyle/>
        <a:p>
          <a:endParaRPr lang="en-US"/>
        </a:p>
      </dgm:t>
    </dgm:pt>
    <dgm:pt modelId="{A4AABA79-4615-419A-A411-F8C94DD50CDF}" type="pres">
      <dgm:prSet presAssocID="{DD519C32-8D3E-482F-A8D2-B079A1329796}" presName="node" presStyleLbl="alignAccFollowNode1" presStyleIdx="9" presStyleCnt="15" custScaleX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6F34D-E7AB-456E-B0FF-A04D7D5D9753}" type="pres">
      <dgm:prSet presAssocID="{E81CA538-8C4C-4D6B-B5E4-C9F2049211A1}" presName="vSp" presStyleCnt="0"/>
      <dgm:spPr/>
      <dgm:t>
        <a:bodyPr/>
        <a:lstStyle/>
        <a:p>
          <a:endParaRPr lang="en-US"/>
        </a:p>
      </dgm:t>
    </dgm:pt>
    <dgm:pt modelId="{8EAA54AF-AEFF-4D63-80F1-A97F57973D9E}" type="pres">
      <dgm:prSet presAssocID="{8F333B07-5A80-4BE9-8CC6-8DCE535142C4}" presName="horFlow" presStyleCnt="0"/>
      <dgm:spPr/>
      <dgm:t>
        <a:bodyPr/>
        <a:lstStyle/>
        <a:p>
          <a:endParaRPr lang="en-US"/>
        </a:p>
      </dgm:t>
    </dgm:pt>
    <dgm:pt modelId="{3DB149FD-E098-4D20-8A87-C858BC6A9FE0}" type="pres">
      <dgm:prSet presAssocID="{8F333B07-5A80-4BE9-8CC6-8DCE535142C4}" presName="bigChev" presStyleLbl="node1" presStyleIdx="2" presStyleCnt="3"/>
      <dgm:spPr/>
      <dgm:t>
        <a:bodyPr/>
        <a:lstStyle/>
        <a:p>
          <a:endParaRPr lang="en-US"/>
        </a:p>
      </dgm:t>
    </dgm:pt>
    <dgm:pt modelId="{67587B1A-8888-4F42-9FF1-31139B7B67EE}" type="pres">
      <dgm:prSet presAssocID="{DF47A435-8005-4071-A809-5E7FC8986C16}" presName="parTrans" presStyleCnt="0"/>
      <dgm:spPr/>
      <dgm:t>
        <a:bodyPr/>
        <a:lstStyle/>
        <a:p>
          <a:endParaRPr lang="en-US"/>
        </a:p>
      </dgm:t>
    </dgm:pt>
    <dgm:pt modelId="{13E02716-0937-4C9B-9EA2-5559B6C4244F}" type="pres">
      <dgm:prSet presAssocID="{38C1D663-9576-4975-B809-9E0B38039098}" presName="node" presStyleLbl="alignAccFollowNode1" presStyleIdx="10" presStyleCnt="15" custScaleX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1672C-25DD-4C05-8BB4-E9F3E28B0F42}" type="pres">
      <dgm:prSet presAssocID="{F740CBF9-5B9B-44B5-89F3-F05F7BF26640}" presName="sibTrans" presStyleCnt="0"/>
      <dgm:spPr/>
      <dgm:t>
        <a:bodyPr/>
        <a:lstStyle/>
        <a:p>
          <a:endParaRPr lang="en-US"/>
        </a:p>
      </dgm:t>
    </dgm:pt>
    <dgm:pt modelId="{6F081610-13C1-4459-BF10-6FB53E033523}" type="pres">
      <dgm:prSet presAssocID="{12B14206-BA43-42E7-AB4B-D6A7969F8209}" presName="node" presStyleLbl="alignAccFollowNode1" presStyleIdx="11" presStyleCnt="15" custScaleX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DDC49-D781-4CDF-8CA7-20EC9D166F91}" type="pres">
      <dgm:prSet presAssocID="{4F222328-2F72-450E-9F3E-A6FF00A3BE35}" presName="sibTrans" presStyleCnt="0"/>
      <dgm:spPr/>
      <dgm:t>
        <a:bodyPr/>
        <a:lstStyle/>
        <a:p>
          <a:endParaRPr lang="en-US"/>
        </a:p>
      </dgm:t>
    </dgm:pt>
    <dgm:pt modelId="{4B9BFC20-6CE7-466A-BD88-65A191956449}" type="pres">
      <dgm:prSet presAssocID="{C1B8F842-3B52-4C8A-8C8B-C1CC04EA3452}" presName="node" presStyleLbl="alignAccFollowNode1" presStyleIdx="12" presStyleCnt="15" custScaleX="110000" custLinFactNeighborX="15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934EC-344B-4CE6-9CC5-3E6789087C6C}" type="pres">
      <dgm:prSet presAssocID="{BEA67F0A-6E78-4A08-9828-900FA4A81CF6}" presName="sibTrans" presStyleCnt="0"/>
      <dgm:spPr/>
      <dgm:t>
        <a:bodyPr/>
        <a:lstStyle/>
        <a:p>
          <a:endParaRPr lang="en-US"/>
        </a:p>
      </dgm:t>
    </dgm:pt>
    <dgm:pt modelId="{B8454192-7F90-4FB5-A8EA-D7B9DA914218}" type="pres">
      <dgm:prSet presAssocID="{C1474325-43F6-489F-AE0B-02BDCC3625F3}" presName="node" presStyleLbl="alignAccFollowNode1" presStyleIdx="13" presStyleCnt="15" custScaleX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6C9CC-2879-42F6-BEF0-07E433F101AA}" type="pres">
      <dgm:prSet presAssocID="{398F55C3-1E0B-4E2D-8CDE-7D72946B4B73}" presName="sibTrans" presStyleCnt="0"/>
      <dgm:spPr/>
      <dgm:t>
        <a:bodyPr/>
        <a:lstStyle/>
        <a:p>
          <a:endParaRPr lang="en-US"/>
        </a:p>
      </dgm:t>
    </dgm:pt>
    <dgm:pt modelId="{2F68EFAF-52A0-49CB-8840-831EDE8A489B}" type="pres">
      <dgm:prSet presAssocID="{7D4ADD71-C02A-413C-9793-6CE3D7F15538}" presName="node" presStyleLbl="alignAccFollowNode1" presStyleIdx="14" presStyleCnt="15" custScaleX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A6098-3FC9-48B4-BBCA-7818617E0FBD}" type="presOf" srcId="{197D9ACD-6119-4B49-AC39-C9B3D8CCC853}" destId="{64989103-2C94-4D76-846F-E7E47DC8F0FC}" srcOrd="0" destOrd="0" presId="urn:microsoft.com/office/officeart/2005/8/layout/lProcess3"/>
    <dgm:cxn modelId="{D5338F38-4692-4FF5-92DB-73FEBC42329F}" type="presOf" srcId="{DD519C32-8D3E-482F-A8D2-B079A1329796}" destId="{A4AABA79-4615-419A-A411-F8C94DD50CDF}" srcOrd="0" destOrd="0" presId="urn:microsoft.com/office/officeart/2005/8/layout/lProcess3"/>
    <dgm:cxn modelId="{979322EE-11DF-41F6-9B94-1333CC80E68E}" type="presOf" srcId="{7D4ADD71-C02A-413C-9793-6CE3D7F15538}" destId="{2F68EFAF-52A0-49CB-8840-831EDE8A489B}" srcOrd="0" destOrd="0" presId="urn:microsoft.com/office/officeart/2005/8/layout/lProcess3"/>
    <dgm:cxn modelId="{F0F0980E-D14E-4EE4-8B4E-D01A23C2B4FB}" type="presOf" srcId="{54E6A8EB-797E-4691-B0FB-E58CF5C173F4}" destId="{7D6DC389-EA8A-4BF2-806F-C66F1B0E334F}" srcOrd="0" destOrd="0" presId="urn:microsoft.com/office/officeart/2005/8/layout/lProcess3"/>
    <dgm:cxn modelId="{E56071D1-EC57-45C1-82C8-93178B0D8489}" srcId="{E81CA538-8C4C-4D6B-B5E4-C9F2049211A1}" destId="{7FABFC2F-A05B-4E90-98EF-D8D8DB4155D3}" srcOrd="0" destOrd="0" parTransId="{B2623063-B60C-4EF3-A975-C0D9E4B6E56E}" sibTransId="{24D27526-2DB2-43BD-8C5C-41E707269B59}"/>
    <dgm:cxn modelId="{2C4A78D3-E5EB-47FD-9B86-133D83C5B2C9}" srcId="{E81CA538-8C4C-4D6B-B5E4-C9F2049211A1}" destId="{197D9ACD-6119-4B49-AC39-C9B3D8CCC853}" srcOrd="2" destOrd="0" parTransId="{68B395C9-F0E2-4D96-A019-82C75A5A6FE4}" sibTransId="{DFFE36F5-A3E2-4826-A0D8-1F6AC30262AF}"/>
    <dgm:cxn modelId="{137F3F62-0F76-4140-BE69-0DEC5169DF33}" type="presOf" srcId="{4D74660D-F860-4794-A3AB-8590E22B30E7}" destId="{C977659D-0B54-4432-BC3F-3008EDD07976}" srcOrd="0" destOrd="0" presId="urn:microsoft.com/office/officeart/2005/8/layout/lProcess3"/>
    <dgm:cxn modelId="{E5489324-DF46-4774-9A62-44A38D5BB6E4}" srcId="{8F333B07-5A80-4BE9-8CC6-8DCE535142C4}" destId="{C1474325-43F6-489F-AE0B-02BDCC3625F3}" srcOrd="3" destOrd="0" parTransId="{46FF860E-1D67-4771-9A16-CB9B48362C9E}" sibTransId="{398F55C3-1E0B-4E2D-8CDE-7D72946B4B73}"/>
    <dgm:cxn modelId="{75A9862B-A119-49CD-A7B3-94BF33BCA41D}" type="presOf" srcId="{C1474325-43F6-489F-AE0B-02BDCC3625F3}" destId="{B8454192-7F90-4FB5-A8EA-D7B9DA914218}" srcOrd="0" destOrd="0" presId="urn:microsoft.com/office/officeart/2005/8/layout/lProcess3"/>
    <dgm:cxn modelId="{3DA39E64-750E-4B78-BA67-322B45A9A411}" srcId="{4445493F-C9BC-456C-BEC0-C75A24BBEB17}" destId="{54E6A8EB-797E-4691-B0FB-E58CF5C173F4}" srcOrd="2" destOrd="0" parTransId="{6A8DB67F-9519-4EA9-BC65-6E4A77E54B7B}" sibTransId="{00829673-D3AD-48B0-BBD9-2E10AB3EA2CA}"/>
    <dgm:cxn modelId="{B6FCB9FE-70C3-41ED-8F0A-A2D70E1F05B1}" type="presOf" srcId="{8F333B07-5A80-4BE9-8CC6-8DCE535142C4}" destId="{3DB149FD-E098-4D20-8A87-C858BC6A9FE0}" srcOrd="0" destOrd="0" presId="urn:microsoft.com/office/officeart/2005/8/layout/lProcess3"/>
    <dgm:cxn modelId="{68D040FB-8BDD-4A54-BF6F-75C61E766B9F}" srcId="{E81CA538-8C4C-4D6B-B5E4-C9F2049211A1}" destId="{D52A80C8-DEB8-43B2-9F68-4C407DBBD2E3}" srcOrd="4" destOrd="0" parTransId="{3DC1CEC5-4130-4B2E-B604-3187A53CB400}" sibTransId="{90512EFE-428E-4A2D-94A9-0166D00D8761}"/>
    <dgm:cxn modelId="{C1871EAB-9E8D-4983-8DB5-45D900F7BDA3}" srcId="{E81CA538-8C4C-4D6B-B5E4-C9F2049211A1}" destId="{DD519C32-8D3E-482F-A8D2-B079A1329796}" srcOrd="6" destOrd="0" parTransId="{90ED27D1-BBCD-4C32-A1A9-ED4C2CA14471}" sibTransId="{45A245A9-9C2C-4ACA-BA0A-C03709D601F1}"/>
    <dgm:cxn modelId="{1EE006C0-909C-42A2-A23F-1FAF1CD543D1}" srcId="{8F333B07-5A80-4BE9-8CC6-8DCE535142C4}" destId="{7D4ADD71-C02A-413C-9793-6CE3D7F15538}" srcOrd="4" destOrd="0" parTransId="{D0BD9DC2-0F30-4F45-A6BC-D886E9E2627D}" sibTransId="{1D745D0A-D5F9-47E9-B118-2A716C8EEA2F}"/>
    <dgm:cxn modelId="{939B29A3-DF60-464A-909D-FE3731424B05}" srcId="{E81CA538-8C4C-4D6B-B5E4-C9F2049211A1}" destId="{4D74660D-F860-4794-A3AB-8590E22B30E7}" srcOrd="5" destOrd="0" parTransId="{6CF000AB-3AC5-41A2-B1B9-5258FF172ADA}" sibTransId="{E136D4D5-D6A0-45A1-ADDF-CAA65EF89732}"/>
    <dgm:cxn modelId="{7F39C14D-A4EA-4C8D-9AAF-AEEE144C5CAC}" type="presOf" srcId="{7FABFC2F-A05B-4E90-98EF-D8D8DB4155D3}" destId="{B0FAF895-E5FB-4324-A6EB-2A12D60535B8}" srcOrd="0" destOrd="0" presId="urn:microsoft.com/office/officeart/2005/8/layout/lProcess3"/>
    <dgm:cxn modelId="{E60C3580-8463-4E20-9FD1-89DFE5846C25}" srcId="{4445493F-C9BC-456C-BEC0-C75A24BBEB17}" destId="{8B72472E-74EB-451D-936E-EE2372DAA81E}" srcOrd="1" destOrd="0" parTransId="{9C4A9086-72C0-4837-B659-774F59578F3C}" sibTransId="{80D8EF90-A4DC-41B3-B7DF-301D8F11E5B2}"/>
    <dgm:cxn modelId="{431BC674-F0FC-437B-BD45-9B06D8CE806A}" srcId="{E81CA538-8C4C-4D6B-B5E4-C9F2049211A1}" destId="{FD377314-EA50-4655-AFCA-63E0322272C5}" srcOrd="1" destOrd="0" parTransId="{77556957-7C69-4DB6-AFEE-729077ED3167}" sibTransId="{9FACEA49-7FE7-4620-B79C-2C29C1A860A3}"/>
    <dgm:cxn modelId="{1A4C6B62-3C84-4C3D-9603-D29362D7747C}" srcId="{8F333B07-5A80-4BE9-8CC6-8DCE535142C4}" destId="{C1B8F842-3B52-4C8A-8C8B-C1CC04EA3452}" srcOrd="2" destOrd="0" parTransId="{F4F8255F-EEC5-41DD-A03D-2499AF132D43}" sibTransId="{BEA67F0A-6E78-4A08-9828-900FA4A81CF6}"/>
    <dgm:cxn modelId="{322C2E3C-4236-4B87-A608-D1B77A46BF84}" srcId="{8E6016D7-1036-4117-911F-7216E422E85F}" destId="{8F333B07-5A80-4BE9-8CC6-8DCE535142C4}" srcOrd="2" destOrd="0" parTransId="{B5031D9F-46ED-4CC9-B359-D4C0C96F4ED9}" sibTransId="{CF5CE660-580B-4841-B0D8-3955A55D9ACC}"/>
    <dgm:cxn modelId="{D913A1CC-4BD9-4438-85E5-772F27E92B18}" type="presOf" srcId="{FD377314-EA50-4655-AFCA-63E0322272C5}" destId="{A814658E-CB4A-46D6-97A9-C73A697B2A53}" srcOrd="0" destOrd="0" presId="urn:microsoft.com/office/officeart/2005/8/layout/lProcess3"/>
    <dgm:cxn modelId="{4CEFE665-60C1-4EC6-BDD9-6DCCA2EF099C}" type="presOf" srcId="{12B14206-BA43-42E7-AB4B-D6A7969F8209}" destId="{6F081610-13C1-4459-BF10-6FB53E033523}" srcOrd="0" destOrd="0" presId="urn:microsoft.com/office/officeart/2005/8/layout/lProcess3"/>
    <dgm:cxn modelId="{9AEAD4FF-74BE-4BB0-BB53-08E25B80AF5A}" type="presOf" srcId="{142C610B-0130-46DE-BD76-85FAB7617C9A}" destId="{F8C5ED4E-62D2-49BF-98D5-D7E6307E5D25}" srcOrd="0" destOrd="0" presId="urn:microsoft.com/office/officeart/2005/8/layout/lProcess3"/>
    <dgm:cxn modelId="{C13F11D6-8538-48E8-B77C-FB9A0EE03731}" type="presOf" srcId="{8D7A9646-DE62-415B-94B5-84E28AB5519F}" destId="{980361A7-59C9-4667-9370-4438F0D5B86D}" srcOrd="0" destOrd="0" presId="urn:microsoft.com/office/officeart/2005/8/layout/lProcess3"/>
    <dgm:cxn modelId="{EAD89781-56B9-43F5-BF5D-F4B6A6004BEF}" srcId="{E81CA538-8C4C-4D6B-B5E4-C9F2049211A1}" destId="{142C610B-0130-46DE-BD76-85FAB7617C9A}" srcOrd="3" destOrd="0" parTransId="{E480A4E3-D1F2-4EDC-824A-D605FF1D3B08}" sibTransId="{E0ECAA33-A33A-4B35-9A01-A5938E5CAD00}"/>
    <dgm:cxn modelId="{C2DCA016-09D2-4BE2-AC4E-DF32C8CAF1FB}" srcId="{4445493F-C9BC-456C-BEC0-C75A24BBEB17}" destId="{8D7A9646-DE62-415B-94B5-84E28AB5519F}" srcOrd="0" destOrd="0" parTransId="{4F479DB3-C194-453D-B738-38B694D6FFA1}" sibTransId="{98FBD201-5403-44FD-A2D5-E0F3A67CFF7F}"/>
    <dgm:cxn modelId="{C2A5838F-ED11-432B-9157-890AC08434D1}" type="presOf" srcId="{D52A80C8-DEB8-43B2-9F68-4C407DBBD2E3}" destId="{1C7C3781-BD8C-4AE0-BD95-5974D7908DE3}" srcOrd="0" destOrd="0" presId="urn:microsoft.com/office/officeart/2005/8/layout/lProcess3"/>
    <dgm:cxn modelId="{DA9095B5-3C79-410E-AB49-CA260C801415}" type="presOf" srcId="{C1B8F842-3B52-4C8A-8C8B-C1CC04EA3452}" destId="{4B9BFC20-6CE7-466A-BD88-65A191956449}" srcOrd="0" destOrd="0" presId="urn:microsoft.com/office/officeart/2005/8/layout/lProcess3"/>
    <dgm:cxn modelId="{57DC4141-1418-4B93-BA63-C43322022D38}" srcId="{8F333B07-5A80-4BE9-8CC6-8DCE535142C4}" destId="{38C1D663-9576-4975-B809-9E0B38039098}" srcOrd="0" destOrd="0" parTransId="{DF47A435-8005-4071-A809-5E7FC8986C16}" sibTransId="{F740CBF9-5B9B-44B5-89F3-F05F7BF26640}"/>
    <dgm:cxn modelId="{AF27ECFA-5D39-4C12-9820-742C3C757D7B}" srcId="{8E6016D7-1036-4117-911F-7216E422E85F}" destId="{E81CA538-8C4C-4D6B-B5E4-C9F2049211A1}" srcOrd="1" destOrd="0" parTransId="{EB093CAC-F5DB-4483-BCB1-3EF24671165A}" sibTransId="{A0A68A26-EBDD-4E89-9AC6-983D209FA161}"/>
    <dgm:cxn modelId="{3588B27C-547E-468E-9149-16B0FBB86A66}" srcId="{8E6016D7-1036-4117-911F-7216E422E85F}" destId="{4445493F-C9BC-456C-BEC0-C75A24BBEB17}" srcOrd="0" destOrd="0" parTransId="{180A3A47-E53F-4964-91C1-1D4F4AEEC99A}" sibTransId="{3D45F7AC-38FA-4B08-A72E-FBF692A9BFD9}"/>
    <dgm:cxn modelId="{DC41C1E3-8952-463D-BB9A-DD27CBF58FB5}" type="presOf" srcId="{38C1D663-9576-4975-B809-9E0B38039098}" destId="{13E02716-0937-4C9B-9EA2-5559B6C4244F}" srcOrd="0" destOrd="0" presId="urn:microsoft.com/office/officeart/2005/8/layout/lProcess3"/>
    <dgm:cxn modelId="{4C20D38D-B9A8-4DAD-8D60-290706F78B7A}" srcId="{8F333B07-5A80-4BE9-8CC6-8DCE535142C4}" destId="{12B14206-BA43-42E7-AB4B-D6A7969F8209}" srcOrd="1" destOrd="0" parTransId="{5DCB3ED0-2796-4F97-BE1D-237E8B6049DF}" sibTransId="{4F222328-2F72-450E-9F3E-A6FF00A3BE35}"/>
    <dgm:cxn modelId="{BB1281B4-BCB0-493F-B2A7-172B93BE9374}" type="presOf" srcId="{4445493F-C9BC-456C-BEC0-C75A24BBEB17}" destId="{D7111E0E-05EC-46F7-AEFE-967482F6CAFE}" srcOrd="0" destOrd="0" presId="urn:microsoft.com/office/officeart/2005/8/layout/lProcess3"/>
    <dgm:cxn modelId="{800B7C8D-C4D1-47C0-A9EA-84345EB61664}" type="presOf" srcId="{E81CA538-8C4C-4D6B-B5E4-C9F2049211A1}" destId="{65756EF3-CC94-483C-A235-5040214A57B6}" srcOrd="0" destOrd="0" presId="urn:microsoft.com/office/officeart/2005/8/layout/lProcess3"/>
    <dgm:cxn modelId="{54A47B32-4B98-4CB7-BE6B-665D17FC49C9}" type="presOf" srcId="{8B72472E-74EB-451D-936E-EE2372DAA81E}" destId="{DB1DA897-43C2-4793-835A-067C76875F11}" srcOrd="0" destOrd="0" presId="urn:microsoft.com/office/officeart/2005/8/layout/lProcess3"/>
    <dgm:cxn modelId="{8CC47948-886E-4419-AB49-485ECA12D360}" type="presOf" srcId="{8E6016D7-1036-4117-911F-7216E422E85F}" destId="{430361A3-8A32-4D55-86CC-4E1C1E1BBD27}" srcOrd="0" destOrd="0" presId="urn:microsoft.com/office/officeart/2005/8/layout/lProcess3"/>
    <dgm:cxn modelId="{7A3F223F-07A1-43B2-A57A-F7F2D04593BF}" type="presParOf" srcId="{430361A3-8A32-4D55-86CC-4E1C1E1BBD27}" destId="{F80E627A-D88C-4B11-8AB5-2A8659AB9B1D}" srcOrd="0" destOrd="0" presId="urn:microsoft.com/office/officeart/2005/8/layout/lProcess3"/>
    <dgm:cxn modelId="{3FE91DC4-093C-4313-8BC2-376AA0B7F493}" type="presParOf" srcId="{F80E627A-D88C-4B11-8AB5-2A8659AB9B1D}" destId="{D7111E0E-05EC-46F7-AEFE-967482F6CAFE}" srcOrd="0" destOrd="0" presId="urn:microsoft.com/office/officeart/2005/8/layout/lProcess3"/>
    <dgm:cxn modelId="{B70F06C8-E329-4B14-A5FC-315017D542C5}" type="presParOf" srcId="{F80E627A-D88C-4B11-8AB5-2A8659AB9B1D}" destId="{0F563F18-1B3C-4197-BBDF-2D724D5906F4}" srcOrd="1" destOrd="0" presId="urn:microsoft.com/office/officeart/2005/8/layout/lProcess3"/>
    <dgm:cxn modelId="{82B0FD30-0318-490E-A689-9A9D090E10BB}" type="presParOf" srcId="{F80E627A-D88C-4B11-8AB5-2A8659AB9B1D}" destId="{980361A7-59C9-4667-9370-4438F0D5B86D}" srcOrd="2" destOrd="0" presId="urn:microsoft.com/office/officeart/2005/8/layout/lProcess3"/>
    <dgm:cxn modelId="{7EA8B3FF-A13A-4FD6-AA73-48D81C45F489}" type="presParOf" srcId="{F80E627A-D88C-4B11-8AB5-2A8659AB9B1D}" destId="{950D1D0D-219C-4A41-816A-3AED9A5E5152}" srcOrd="3" destOrd="0" presId="urn:microsoft.com/office/officeart/2005/8/layout/lProcess3"/>
    <dgm:cxn modelId="{879E1A74-925A-4070-9A7F-99002E2FEB64}" type="presParOf" srcId="{F80E627A-D88C-4B11-8AB5-2A8659AB9B1D}" destId="{DB1DA897-43C2-4793-835A-067C76875F11}" srcOrd="4" destOrd="0" presId="urn:microsoft.com/office/officeart/2005/8/layout/lProcess3"/>
    <dgm:cxn modelId="{8326F6C4-4811-4113-AF3E-FB809197B967}" type="presParOf" srcId="{F80E627A-D88C-4B11-8AB5-2A8659AB9B1D}" destId="{EAF9175D-00FD-44B8-8E51-5DC9BC2280EB}" srcOrd="5" destOrd="0" presId="urn:microsoft.com/office/officeart/2005/8/layout/lProcess3"/>
    <dgm:cxn modelId="{1EB23F55-0E37-4436-BB39-F708D86FA41D}" type="presParOf" srcId="{F80E627A-D88C-4B11-8AB5-2A8659AB9B1D}" destId="{7D6DC389-EA8A-4BF2-806F-C66F1B0E334F}" srcOrd="6" destOrd="0" presId="urn:microsoft.com/office/officeart/2005/8/layout/lProcess3"/>
    <dgm:cxn modelId="{471C2079-E78A-4DC8-9AFD-93140E4B453D}" type="presParOf" srcId="{430361A3-8A32-4D55-86CC-4E1C1E1BBD27}" destId="{0BA71774-D5B5-47C4-A0B5-9EE8D2309E3B}" srcOrd="1" destOrd="0" presId="urn:microsoft.com/office/officeart/2005/8/layout/lProcess3"/>
    <dgm:cxn modelId="{B8E99B40-5E7F-45D7-8514-0C41D11C0FED}" type="presParOf" srcId="{430361A3-8A32-4D55-86CC-4E1C1E1BBD27}" destId="{F1F2939E-2A71-4826-A199-091FD0F4A26E}" srcOrd="2" destOrd="0" presId="urn:microsoft.com/office/officeart/2005/8/layout/lProcess3"/>
    <dgm:cxn modelId="{D2A08904-E351-4913-AA86-85847091DE03}" type="presParOf" srcId="{F1F2939E-2A71-4826-A199-091FD0F4A26E}" destId="{65756EF3-CC94-483C-A235-5040214A57B6}" srcOrd="0" destOrd="0" presId="urn:microsoft.com/office/officeart/2005/8/layout/lProcess3"/>
    <dgm:cxn modelId="{10B76A71-C425-457C-BF33-1337C4604E43}" type="presParOf" srcId="{F1F2939E-2A71-4826-A199-091FD0F4A26E}" destId="{C6726FF3-5EEA-47D1-A2F7-38A1059E689C}" srcOrd="1" destOrd="0" presId="urn:microsoft.com/office/officeart/2005/8/layout/lProcess3"/>
    <dgm:cxn modelId="{2BFDE647-993E-46BC-9AC4-464E9298AFF2}" type="presParOf" srcId="{F1F2939E-2A71-4826-A199-091FD0F4A26E}" destId="{B0FAF895-E5FB-4324-A6EB-2A12D60535B8}" srcOrd="2" destOrd="0" presId="urn:microsoft.com/office/officeart/2005/8/layout/lProcess3"/>
    <dgm:cxn modelId="{AAA7DB22-6488-41E7-B3F6-D35114E897B0}" type="presParOf" srcId="{F1F2939E-2A71-4826-A199-091FD0F4A26E}" destId="{196069C7-2F8E-42A4-9E47-E0C1F9C808FA}" srcOrd="3" destOrd="0" presId="urn:microsoft.com/office/officeart/2005/8/layout/lProcess3"/>
    <dgm:cxn modelId="{8577182B-0089-4363-93CB-E508972E8A29}" type="presParOf" srcId="{F1F2939E-2A71-4826-A199-091FD0F4A26E}" destId="{A814658E-CB4A-46D6-97A9-C73A697B2A53}" srcOrd="4" destOrd="0" presId="urn:microsoft.com/office/officeart/2005/8/layout/lProcess3"/>
    <dgm:cxn modelId="{8303B748-3DE6-466F-9D66-D8D0D47A0905}" type="presParOf" srcId="{F1F2939E-2A71-4826-A199-091FD0F4A26E}" destId="{7F6CF77E-E8D4-465A-BC3C-034A2539B5E2}" srcOrd="5" destOrd="0" presId="urn:microsoft.com/office/officeart/2005/8/layout/lProcess3"/>
    <dgm:cxn modelId="{A0C8DA8F-FBD8-4D30-B0BE-EFE8D62C6BF7}" type="presParOf" srcId="{F1F2939E-2A71-4826-A199-091FD0F4A26E}" destId="{64989103-2C94-4D76-846F-E7E47DC8F0FC}" srcOrd="6" destOrd="0" presId="urn:microsoft.com/office/officeart/2005/8/layout/lProcess3"/>
    <dgm:cxn modelId="{5C87F85F-8049-4118-8EDD-18CA347E4379}" type="presParOf" srcId="{F1F2939E-2A71-4826-A199-091FD0F4A26E}" destId="{429DCBF2-8006-4290-A62D-A2038354CEB2}" srcOrd="7" destOrd="0" presId="urn:microsoft.com/office/officeart/2005/8/layout/lProcess3"/>
    <dgm:cxn modelId="{C13B5ECF-ABB5-4733-A124-5F1D971095B2}" type="presParOf" srcId="{F1F2939E-2A71-4826-A199-091FD0F4A26E}" destId="{F8C5ED4E-62D2-49BF-98D5-D7E6307E5D25}" srcOrd="8" destOrd="0" presId="urn:microsoft.com/office/officeart/2005/8/layout/lProcess3"/>
    <dgm:cxn modelId="{567ED76D-F531-483D-8EDB-6B4D28999DAD}" type="presParOf" srcId="{F1F2939E-2A71-4826-A199-091FD0F4A26E}" destId="{F533AC99-7A04-4F72-9545-F8E0BB72DCBE}" srcOrd="9" destOrd="0" presId="urn:microsoft.com/office/officeart/2005/8/layout/lProcess3"/>
    <dgm:cxn modelId="{F71385A9-CBEB-4C77-99F0-44D0212F0A08}" type="presParOf" srcId="{F1F2939E-2A71-4826-A199-091FD0F4A26E}" destId="{1C7C3781-BD8C-4AE0-BD95-5974D7908DE3}" srcOrd="10" destOrd="0" presId="urn:microsoft.com/office/officeart/2005/8/layout/lProcess3"/>
    <dgm:cxn modelId="{331AE9EA-664D-4B5F-8B3F-DA081C01FF6E}" type="presParOf" srcId="{F1F2939E-2A71-4826-A199-091FD0F4A26E}" destId="{26F032E9-3A08-4DA1-BAA9-6160F9A111F3}" srcOrd="11" destOrd="0" presId="urn:microsoft.com/office/officeart/2005/8/layout/lProcess3"/>
    <dgm:cxn modelId="{ED1C301A-90B0-4C81-924A-3D39D9783FDA}" type="presParOf" srcId="{F1F2939E-2A71-4826-A199-091FD0F4A26E}" destId="{C977659D-0B54-4432-BC3F-3008EDD07976}" srcOrd="12" destOrd="0" presId="urn:microsoft.com/office/officeart/2005/8/layout/lProcess3"/>
    <dgm:cxn modelId="{C7BF78C3-5F76-41BF-812F-1BB69C0BCF9A}" type="presParOf" srcId="{F1F2939E-2A71-4826-A199-091FD0F4A26E}" destId="{6F0402B7-9E8C-4DAE-93E2-14F0511BFCF1}" srcOrd="13" destOrd="0" presId="urn:microsoft.com/office/officeart/2005/8/layout/lProcess3"/>
    <dgm:cxn modelId="{0EF0AE47-7464-419E-B1F8-5D438D764028}" type="presParOf" srcId="{F1F2939E-2A71-4826-A199-091FD0F4A26E}" destId="{A4AABA79-4615-419A-A411-F8C94DD50CDF}" srcOrd="14" destOrd="0" presId="urn:microsoft.com/office/officeart/2005/8/layout/lProcess3"/>
    <dgm:cxn modelId="{F5FB3A98-9156-4535-8525-87E2EBF43598}" type="presParOf" srcId="{430361A3-8A32-4D55-86CC-4E1C1E1BBD27}" destId="{4976F34D-E7AB-456E-B0FF-A04D7D5D9753}" srcOrd="3" destOrd="0" presId="urn:microsoft.com/office/officeart/2005/8/layout/lProcess3"/>
    <dgm:cxn modelId="{DE2D502C-510D-4363-9CFA-EEE566495C54}" type="presParOf" srcId="{430361A3-8A32-4D55-86CC-4E1C1E1BBD27}" destId="{8EAA54AF-AEFF-4D63-80F1-A97F57973D9E}" srcOrd="4" destOrd="0" presId="urn:microsoft.com/office/officeart/2005/8/layout/lProcess3"/>
    <dgm:cxn modelId="{4FF404D2-1E39-4829-B4D8-7FE301C7C7EF}" type="presParOf" srcId="{8EAA54AF-AEFF-4D63-80F1-A97F57973D9E}" destId="{3DB149FD-E098-4D20-8A87-C858BC6A9FE0}" srcOrd="0" destOrd="0" presId="urn:microsoft.com/office/officeart/2005/8/layout/lProcess3"/>
    <dgm:cxn modelId="{EC6937BC-6784-4CD3-A9B2-4ECD28C3EBEA}" type="presParOf" srcId="{8EAA54AF-AEFF-4D63-80F1-A97F57973D9E}" destId="{67587B1A-8888-4F42-9FF1-31139B7B67EE}" srcOrd="1" destOrd="0" presId="urn:microsoft.com/office/officeart/2005/8/layout/lProcess3"/>
    <dgm:cxn modelId="{5F9C75FC-8835-4BE1-ABEF-2FCDA04B3A79}" type="presParOf" srcId="{8EAA54AF-AEFF-4D63-80F1-A97F57973D9E}" destId="{13E02716-0937-4C9B-9EA2-5559B6C4244F}" srcOrd="2" destOrd="0" presId="urn:microsoft.com/office/officeart/2005/8/layout/lProcess3"/>
    <dgm:cxn modelId="{11E8A9B8-1A16-40C2-A8DA-89EE7A33619E}" type="presParOf" srcId="{8EAA54AF-AEFF-4D63-80F1-A97F57973D9E}" destId="{DFB1672C-25DD-4C05-8BB4-E9F3E28B0F42}" srcOrd="3" destOrd="0" presId="urn:microsoft.com/office/officeart/2005/8/layout/lProcess3"/>
    <dgm:cxn modelId="{3C58EA1D-909D-4979-8CB8-0455E5FDA087}" type="presParOf" srcId="{8EAA54AF-AEFF-4D63-80F1-A97F57973D9E}" destId="{6F081610-13C1-4459-BF10-6FB53E033523}" srcOrd="4" destOrd="0" presId="urn:microsoft.com/office/officeart/2005/8/layout/lProcess3"/>
    <dgm:cxn modelId="{53E85F35-6CBA-4B0C-8E9F-F5F65FF5DFF2}" type="presParOf" srcId="{8EAA54AF-AEFF-4D63-80F1-A97F57973D9E}" destId="{385DDC49-D781-4CDF-8CA7-20EC9D166F91}" srcOrd="5" destOrd="0" presId="urn:microsoft.com/office/officeart/2005/8/layout/lProcess3"/>
    <dgm:cxn modelId="{355745BA-D47A-4913-B550-779C76EDD2CC}" type="presParOf" srcId="{8EAA54AF-AEFF-4D63-80F1-A97F57973D9E}" destId="{4B9BFC20-6CE7-466A-BD88-65A191956449}" srcOrd="6" destOrd="0" presId="urn:microsoft.com/office/officeart/2005/8/layout/lProcess3"/>
    <dgm:cxn modelId="{6CC65912-E89E-4F8C-A9D6-A53B0007A214}" type="presParOf" srcId="{8EAA54AF-AEFF-4D63-80F1-A97F57973D9E}" destId="{105934EC-344B-4CE6-9CC5-3E6789087C6C}" srcOrd="7" destOrd="0" presId="urn:microsoft.com/office/officeart/2005/8/layout/lProcess3"/>
    <dgm:cxn modelId="{AF749E39-560C-40D2-B426-7865FACFB58D}" type="presParOf" srcId="{8EAA54AF-AEFF-4D63-80F1-A97F57973D9E}" destId="{B8454192-7F90-4FB5-A8EA-D7B9DA914218}" srcOrd="8" destOrd="0" presId="urn:microsoft.com/office/officeart/2005/8/layout/lProcess3"/>
    <dgm:cxn modelId="{749CC8CF-5587-41AE-94B9-48D907D909C3}" type="presParOf" srcId="{8EAA54AF-AEFF-4D63-80F1-A97F57973D9E}" destId="{1BD6C9CC-2879-42F6-BEF0-07E433F101AA}" srcOrd="9" destOrd="0" presId="urn:microsoft.com/office/officeart/2005/8/layout/lProcess3"/>
    <dgm:cxn modelId="{BA874C8E-62D0-4B80-A7A0-862AD037ACB8}" type="presParOf" srcId="{8EAA54AF-AEFF-4D63-80F1-A97F57973D9E}" destId="{2F68EFAF-52A0-49CB-8840-831EDE8A489B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F700B-163E-4F34-B519-6BACCEE05645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06E833-DD99-428E-995C-3423D5A83BD2}">
      <dgm:prSet phldrT="[Text]"/>
      <dgm:spPr>
        <a:xfrm>
          <a:off x="3180489" y="1099230"/>
          <a:ext cx="2298016" cy="229777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Analysis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78D7968E-F9E4-402E-BE94-B2D4689EF6CE}" type="parTrans" cxnId="{BDE64344-9BF6-4AA3-9826-857EF97ABBD3}">
      <dgm:prSet/>
      <dgm:spPr/>
      <dgm:t>
        <a:bodyPr/>
        <a:lstStyle/>
        <a:p>
          <a:endParaRPr lang="en-US"/>
        </a:p>
      </dgm:t>
    </dgm:pt>
    <dgm:pt modelId="{0DC5A195-1F34-4653-8617-6C4AA0F884AE}" type="sibTrans" cxnId="{BDE64344-9BF6-4AA3-9826-857EF97ABBD3}">
      <dgm:prSet/>
      <dgm:spPr/>
      <dgm:t>
        <a:bodyPr/>
        <a:lstStyle/>
        <a:p>
          <a:endParaRPr lang="en-US"/>
        </a:p>
      </dgm:t>
    </dgm:pt>
    <dgm:pt modelId="{E132DD8A-E38C-4F67-80A5-AE464BA9D66A}">
      <dgm:prSet phldrT="[Text]"/>
      <dgm:spPr>
        <a:xfrm>
          <a:off x="5724492" y="1099230"/>
          <a:ext cx="2298016" cy="229777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Use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1EDC1343-C788-4E6D-8A3B-8B5A7F78B6F0}" type="parTrans" cxnId="{1447F08D-E146-413E-8E86-99DB9C49DD6D}">
      <dgm:prSet/>
      <dgm:spPr/>
      <dgm:t>
        <a:bodyPr/>
        <a:lstStyle/>
        <a:p>
          <a:endParaRPr lang="en-US"/>
        </a:p>
      </dgm:t>
    </dgm:pt>
    <dgm:pt modelId="{4B3A1629-93EB-44E7-B9D7-F0097250D0A4}" type="sibTrans" cxnId="{1447F08D-E146-413E-8E86-99DB9C49DD6D}">
      <dgm:prSet/>
      <dgm:spPr/>
      <dgm:t>
        <a:bodyPr/>
        <a:lstStyle/>
        <a:p>
          <a:endParaRPr lang="en-US"/>
        </a:p>
      </dgm:t>
    </dgm:pt>
    <dgm:pt modelId="{69ABBA43-412D-4263-BB29-37ED4C36AD6F}" type="pres">
      <dgm:prSet presAssocID="{74FF700B-163E-4F34-B519-6BACCEE0564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7676EF3-1C7D-4CE8-8683-AF71E657DE7E}" type="pres">
      <dgm:prSet presAssocID="{E132DD8A-E38C-4F67-80A5-AE464BA9D66A}" presName="Accent2" presStyleCnt="0"/>
      <dgm:spPr/>
    </dgm:pt>
    <dgm:pt modelId="{4CFA690D-7E3A-4A3E-87FC-DE0C3A758A0C}" type="pres">
      <dgm:prSet presAssocID="{E132DD8A-E38C-4F67-80A5-AE464BA9D66A}" presName="Accent" presStyleLbl="node1" presStyleIdx="0" presStyleCnt="2"/>
      <dgm:spPr>
        <a:xfrm>
          <a:off x="5642764" y="1017151"/>
          <a:ext cx="2461473" cy="246192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BAFBCC45-3521-4A7C-B3D8-903D5E13EBE7}" type="pres">
      <dgm:prSet presAssocID="{E132DD8A-E38C-4F67-80A5-AE464BA9D66A}" presName="ParentBackground2" presStyleCnt="0"/>
      <dgm:spPr/>
    </dgm:pt>
    <dgm:pt modelId="{D1C0135A-03F5-4170-88A7-614C77291872}" type="pres">
      <dgm:prSet presAssocID="{E132DD8A-E38C-4F67-80A5-AE464BA9D66A}" presName="ParentBackground" presStyleLbl="fgAcc1" presStyleIdx="0" presStyleCnt="2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DE09BB3-5305-471F-BAC5-420E882E21E8}" type="pres">
      <dgm:prSet presAssocID="{E132DD8A-E38C-4F67-80A5-AE464BA9D66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67B05-D4DE-40A8-AB88-51696D9DE42B}" type="pres">
      <dgm:prSet presAssocID="{B806E833-DD99-428E-995C-3423D5A83BD2}" presName="Accent1" presStyleCnt="0"/>
      <dgm:spPr/>
    </dgm:pt>
    <dgm:pt modelId="{533EEDE3-43B3-4202-A53D-8997AA554A64}" type="pres">
      <dgm:prSet presAssocID="{B806E833-DD99-428E-995C-3423D5A83BD2}" presName="Accent" presStyleLbl="node1" presStyleIdx="1" presStyleCnt="2"/>
      <dgm:spPr>
        <a:xfrm rot="2700000">
          <a:off x="3101725" y="1020127"/>
          <a:ext cx="2455544" cy="2455544"/>
        </a:xfrm>
        <a:prstGeom prst="teardrop">
          <a:avLst>
            <a:gd name="adj" fmla="val 1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D8B0A6B0-9FF3-42CA-BF1A-1D40D7855116}" type="pres">
      <dgm:prSet presAssocID="{B806E833-DD99-428E-995C-3423D5A83BD2}" presName="ParentBackground1" presStyleCnt="0"/>
      <dgm:spPr/>
    </dgm:pt>
    <dgm:pt modelId="{500FD261-CEEE-4AE7-A06C-6D01ECAB7EF5}" type="pres">
      <dgm:prSet presAssocID="{B806E833-DD99-428E-995C-3423D5A83BD2}" presName="ParentBackground" presStyleLbl="fgAcc1" presStyleIdx="1" presStyleCnt="2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E8835D6-41A9-4AF1-AB05-005BCEEC9214}" type="pres">
      <dgm:prSet presAssocID="{B806E833-DD99-428E-995C-3423D5A83BD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26F530-ABE9-43B9-A040-BE9C034BB80D}" type="presOf" srcId="{E132DD8A-E38C-4F67-80A5-AE464BA9D66A}" destId="{D1C0135A-03F5-4170-88A7-614C77291872}" srcOrd="0" destOrd="0" presId="urn:microsoft.com/office/officeart/2011/layout/CircleProcess"/>
    <dgm:cxn modelId="{B41C652C-E040-4DB1-85B8-BA1EB1C3A6E2}" type="presOf" srcId="{74FF700B-163E-4F34-B519-6BACCEE05645}" destId="{69ABBA43-412D-4263-BB29-37ED4C36AD6F}" srcOrd="0" destOrd="0" presId="urn:microsoft.com/office/officeart/2011/layout/CircleProcess"/>
    <dgm:cxn modelId="{F565CEAB-8640-4F31-8D0C-E4FA0FBD709C}" type="presOf" srcId="{B806E833-DD99-428E-995C-3423D5A83BD2}" destId="{2E8835D6-41A9-4AF1-AB05-005BCEEC9214}" srcOrd="1" destOrd="0" presId="urn:microsoft.com/office/officeart/2011/layout/CircleProcess"/>
    <dgm:cxn modelId="{151823E2-9657-4DA7-9FBC-8A136D176EE0}" type="presOf" srcId="{B806E833-DD99-428E-995C-3423D5A83BD2}" destId="{500FD261-CEEE-4AE7-A06C-6D01ECAB7EF5}" srcOrd="0" destOrd="0" presId="urn:microsoft.com/office/officeart/2011/layout/CircleProcess"/>
    <dgm:cxn modelId="{BDE64344-9BF6-4AA3-9826-857EF97ABBD3}" srcId="{74FF700B-163E-4F34-B519-6BACCEE05645}" destId="{B806E833-DD99-428E-995C-3423D5A83BD2}" srcOrd="0" destOrd="0" parTransId="{78D7968E-F9E4-402E-BE94-B2D4689EF6CE}" sibTransId="{0DC5A195-1F34-4653-8617-6C4AA0F884AE}"/>
    <dgm:cxn modelId="{1447F08D-E146-413E-8E86-99DB9C49DD6D}" srcId="{74FF700B-163E-4F34-B519-6BACCEE05645}" destId="{E132DD8A-E38C-4F67-80A5-AE464BA9D66A}" srcOrd="1" destOrd="0" parTransId="{1EDC1343-C788-4E6D-8A3B-8B5A7F78B6F0}" sibTransId="{4B3A1629-93EB-44E7-B9D7-F0097250D0A4}"/>
    <dgm:cxn modelId="{9B40C8E0-674A-497C-B306-28A90141EA08}" type="presOf" srcId="{E132DD8A-E38C-4F67-80A5-AE464BA9D66A}" destId="{CDE09BB3-5305-471F-BAC5-420E882E21E8}" srcOrd="1" destOrd="0" presId="urn:microsoft.com/office/officeart/2011/layout/CircleProcess"/>
    <dgm:cxn modelId="{0C7786C8-9AB7-4EA3-9624-E8AD3B6229D8}" type="presParOf" srcId="{69ABBA43-412D-4263-BB29-37ED4C36AD6F}" destId="{C7676EF3-1C7D-4CE8-8683-AF71E657DE7E}" srcOrd="0" destOrd="0" presId="urn:microsoft.com/office/officeart/2011/layout/CircleProcess"/>
    <dgm:cxn modelId="{C7C555AB-6D05-4078-A5EB-6D89A502DC7E}" type="presParOf" srcId="{C7676EF3-1C7D-4CE8-8683-AF71E657DE7E}" destId="{4CFA690D-7E3A-4A3E-87FC-DE0C3A758A0C}" srcOrd="0" destOrd="0" presId="urn:microsoft.com/office/officeart/2011/layout/CircleProcess"/>
    <dgm:cxn modelId="{52E3703B-5998-46FE-8CB2-0153813F74A9}" type="presParOf" srcId="{69ABBA43-412D-4263-BB29-37ED4C36AD6F}" destId="{BAFBCC45-3521-4A7C-B3D8-903D5E13EBE7}" srcOrd="1" destOrd="0" presId="urn:microsoft.com/office/officeart/2011/layout/CircleProcess"/>
    <dgm:cxn modelId="{F65FEF83-F5E7-4C60-98D9-C6C93D883558}" type="presParOf" srcId="{BAFBCC45-3521-4A7C-B3D8-903D5E13EBE7}" destId="{D1C0135A-03F5-4170-88A7-614C77291872}" srcOrd="0" destOrd="0" presId="urn:microsoft.com/office/officeart/2011/layout/CircleProcess"/>
    <dgm:cxn modelId="{DB75EF7A-A9F5-4C1B-88F0-33D028A1342B}" type="presParOf" srcId="{69ABBA43-412D-4263-BB29-37ED4C36AD6F}" destId="{CDE09BB3-5305-471F-BAC5-420E882E21E8}" srcOrd="2" destOrd="0" presId="urn:microsoft.com/office/officeart/2011/layout/CircleProcess"/>
    <dgm:cxn modelId="{E5ADFE19-AAE5-4A2D-AAB7-2BD3BD77D54B}" type="presParOf" srcId="{69ABBA43-412D-4263-BB29-37ED4C36AD6F}" destId="{A8A67B05-D4DE-40A8-AB88-51696D9DE42B}" srcOrd="3" destOrd="0" presId="urn:microsoft.com/office/officeart/2011/layout/CircleProcess"/>
    <dgm:cxn modelId="{A476513D-1172-4F30-8994-BD704E3461F9}" type="presParOf" srcId="{A8A67B05-D4DE-40A8-AB88-51696D9DE42B}" destId="{533EEDE3-43B3-4202-A53D-8997AA554A64}" srcOrd="0" destOrd="0" presId="urn:microsoft.com/office/officeart/2011/layout/CircleProcess"/>
    <dgm:cxn modelId="{BFC42BE3-E5D8-4F4D-8CE3-8D18CDCF4CBB}" type="presParOf" srcId="{69ABBA43-412D-4263-BB29-37ED4C36AD6F}" destId="{D8B0A6B0-9FF3-42CA-BF1A-1D40D7855116}" srcOrd="4" destOrd="0" presId="urn:microsoft.com/office/officeart/2011/layout/CircleProcess"/>
    <dgm:cxn modelId="{EB30899A-4593-4D60-A965-ABDE404BB56E}" type="presParOf" srcId="{D8B0A6B0-9FF3-42CA-BF1A-1D40D7855116}" destId="{500FD261-CEEE-4AE7-A06C-6D01ECAB7EF5}" srcOrd="0" destOrd="0" presId="urn:microsoft.com/office/officeart/2011/layout/CircleProcess"/>
    <dgm:cxn modelId="{79AAF94B-447A-42DC-9422-F52199284892}" type="presParOf" srcId="{69ABBA43-412D-4263-BB29-37ED4C36AD6F}" destId="{2E8835D6-41A9-4AF1-AB05-005BCEEC9214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EC9E9D-29AD-4B94-BFF4-FBEE67F3D428}" type="doc">
      <dgm:prSet loTypeId="urn:microsoft.com/office/officeart/2005/8/layout/l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C06008-890A-434E-A00D-D800699BAD25}">
      <dgm:prSet phldrT="[Text]"/>
      <dgm:spPr/>
      <dgm:t>
        <a:bodyPr/>
        <a:lstStyle/>
        <a:p>
          <a:r>
            <a:rPr lang="en-US"/>
            <a:t>Software Needs</a:t>
          </a:r>
        </a:p>
      </dgm:t>
    </dgm:pt>
    <dgm:pt modelId="{41CA9A34-30C3-4BC7-9C11-FA7EC7B6F4E2}" type="parTrans" cxnId="{3B5F639E-E6B9-4AFF-8B29-742828204192}">
      <dgm:prSet/>
      <dgm:spPr/>
      <dgm:t>
        <a:bodyPr/>
        <a:lstStyle/>
        <a:p>
          <a:endParaRPr lang="en-US"/>
        </a:p>
      </dgm:t>
    </dgm:pt>
    <dgm:pt modelId="{9ED1EF4F-4796-43BD-9574-3E38601F4C24}" type="sibTrans" cxnId="{3B5F639E-E6B9-4AFF-8B29-742828204192}">
      <dgm:prSet/>
      <dgm:spPr/>
      <dgm:t>
        <a:bodyPr/>
        <a:lstStyle/>
        <a:p>
          <a:endParaRPr lang="en-US"/>
        </a:p>
      </dgm:t>
    </dgm:pt>
    <dgm:pt modelId="{BF4DFDDC-7008-4258-94CD-4325421BC027}">
      <dgm:prSet phldrT="[Text]"/>
      <dgm:spPr/>
      <dgm:t>
        <a:bodyPr/>
        <a:lstStyle/>
        <a:p>
          <a:r>
            <a:rPr lang="en-US"/>
            <a:t>Web-Based Search</a:t>
          </a:r>
        </a:p>
      </dgm:t>
    </dgm:pt>
    <dgm:pt modelId="{716CD207-D277-43FC-885D-F92A0E79771D}" type="parTrans" cxnId="{BF75C764-6D02-42D8-B7DA-6ABFF214048B}">
      <dgm:prSet/>
      <dgm:spPr/>
      <dgm:t>
        <a:bodyPr/>
        <a:lstStyle/>
        <a:p>
          <a:endParaRPr lang="en-US"/>
        </a:p>
      </dgm:t>
    </dgm:pt>
    <dgm:pt modelId="{5B0EE7D6-E071-48F6-8ECF-BDAD536E46EE}" type="sibTrans" cxnId="{BF75C764-6D02-42D8-B7DA-6ABFF214048B}">
      <dgm:prSet/>
      <dgm:spPr/>
      <dgm:t>
        <a:bodyPr/>
        <a:lstStyle/>
        <a:p>
          <a:endParaRPr lang="en-US"/>
        </a:p>
      </dgm:t>
    </dgm:pt>
    <dgm:pt modelId="{98B63DA2-3B5E-427A-9FF3-AFA4CFDDAF3C}">
      <dgm:prSet phldrT="[Text]"/>
      <dgm:spPr/>
      <dgm:t>
        <a:bodyPr/>
        <a:lstStyle/>
        <a:p>
          <a:r>
            <a:rPr lang="en-US"/>
            <a:t>MS Excel</a:t>
          </a:r>
        </a:p>
      </dgm:t>
    </dgm:pt>
    <dgm:pt modelId="{7977BD9B-55EF-427A-96F4-8DA39CC081DE}" type="parTrans" cxnId="{162CAF11-1BB2-44B2-9DDD-ACC1B59CE56C}">
      <dgm:prSet/>
      <dgm:spPr/>
      <dgm:t>
        <a:bodyPr/>
        <a:lstStyle/>
        <a:p>
          <a:endParaRPr lang="en-US"/>
        </a:p>
      </dgm:t>
    </dgm:pt>
    <dgm:pt modelId="{A546610F-9359-4AB8-907E-AF8F4691FBA6}" type="sibTrans" cxnId="{162CAF11-1BB2-44B2-9DDD-ACC1B59CE56C}">
      <dgm:prSet/>
      <dgm:spPr/>
      <dgm:t>
        <a:bodyPr/>
        <a:lstStyle/>
        <a:p>
          <a:endParaRPr lang="en-US"/>
        </a:p>
      </dgm:t>
    </dgm:pt>
    <dgm:pt modelId="{3D24FB31-A36D-4981-A604-70BB2172149C}">
      <dgm:prSet phldrT="[Text]"/>
      <dgm:spPr/>
      <dgm:t>
        <a:bodyPr/>
        <a:lstStyle/>
        <a:p>
          <a:r>
            <a:rPr lang="en-US"/>
            <a:t>Types of Data</a:t>
          </a:r>
        </a:p>
      </dgm:t>
    </dgm:pt>
    <dgm:pt modelId="{D6D8F0CC-B954-4FAE-A1C8-C26C031890B1}" type="parTrans" cxnId="{A3C239EC-DD87-4C35-9A5F-C3A775294C5B}">
      <dgm:prSet/>
      <dgm:spPr/>
      <dgm:t>
        <a:bodyPr/>
        <a:lstStyle/>
        <a:p>
          <a:endParaRPr lang="en-US"/>
        </a:p>
      </dgm:t>
    </dgm:pt>
    <dgm:pt modelId="{0F7D7A81-3C42-4687-A1FB-99E440A75B81}" type="sibTrans" cxnId="{A3C239EC-DD87-4C35-9A5F-C3A775294C5B}">
      <dgm:prSet/>
      <dgm:spPr/>
      <dgm:t>
        <a:bodyPr/>
        <a:lstStyle/>
        <a:p>
          <a:endParaRPr lang="en-US"/>
        </a:p>
      </dgm:t>
    </dgm:pt>
    <dgm:pt modelId="{5A8C3548-0F53-467D-A2E9-F5030942C2DE}">
      <dgm:prSet phldrT="[Text]"/>
      <dgm:spPr/>
      <dgm:t>
        <a:bodyPr/>
        <a:lstStyle/>
        <a:p>
          <a:r>
            <a:rPr lang="en-US"/>
            <a:t>Single Point in Time</a:t>
          </a:r>
        </a:p>
      </dgm:t>
    </dgm:pt>
    <dgm:pt modelId="{C20CC6E0-541D-4A2A-8957-3B35A142ABC8}" type="parTrans" cxnId="{EA2DD946-7589-4F6E-BFB7-E8CCB8F4655F}">
      <dgm:prSet/>
      <dgm:spPr/>
      <dgm:t>
        <a:bodyPr/>
        <a:lstStyle/>
        <a:p>
          <a:endParaRPr lang="en-US"/>
        </a:p>
      </dgm:t>
    </dgm:pt>
    <dgm:pt modelId="{5DBF85C9-F411-4D9A-BB1B-7461BD0A2FEF}" type="sibTrans" cxnId="{EA2DD946-7589-4F6E-BFB7-E8CCB8F4655F}">
      <dgm:prSet/>
      <dgm:spPr/>
      <dgm:t>
        <a:bodyPr/>
        <a:lstStyle/>
        <a:p>
          <a:endParaRPr lang="en-US"/>
        </a:p>
      </dgm:t>
    </dgm:pt>
    <dgm:pt modelId="{5B638DF9-5FC4-4041-A687-09D8B2E747E4}">
      <dgm:prSet phldrT="[Text]"/>
      <dgm:spPr/>
      <dgm:t>
        <a:bodyPr/>
        <a:lstStyle/>
        <a:p>
          <a:r>
            <a:rPr lang="en-US"/>
            <a:t>Before and After</a:t>
          </a:r>
        </a:p>
      </dgm:t>
    </dgm:pt>
    <dgm:pt modelId="{F2FB13D5-11D1-41AA-B05F-E67853BE265D}" type="parTrans" cxnId="{94373967-FA8E-498D-9633-EE6C08734D69}">
      <dgm:prSet/>
      <dgm:spPr/>
      <dgm:t>
        <a:bodyPr/>
        <a:lstStyle/>
        <a:p>
          <a:endParaRPr lang="en-US"/>
        </a:p>
      </dgm:t>
    </dgm:pt>
    <dgm:pt modelId="{485466D5-704C-446E-8CB0-3CAA06BB928E}" type="sibTrans" cxnId="{94373967-FA8E-498D-9633-EE6C08734D69}">
      <dgm:prSet/>
      <dgm:spPr/>
      <dgm:t>
        <a:bodyPr/>
        <a:lstStyle/>
        <a:p>
          <a:endParaRPr lang="en-US"/>
        </a:p>
      </dgm:t>
    </dgm:pt>
    <dgm:pt modelId="{1D61C1FF-5C67-4758-83D7-F6AC0587F0AE}">
      <dgm:prSet phldrT="[Text]"/>
      <dgm:spPr/>
      <dgm:t>
        <a:bodyPr/>
        <a:lstStyle/>
        <a:p>
          <a:r>
            <a:rPr lang="en-US"/>
            <a:t>Levels of Rigor</a:t>
          </a:r>
        </a:p>
      </dgm:t>
    </dgm:pt>
    <dgm:pt modelId="{33DE7DF4-788E-4F4F-84B4-5CE9D47FB368}" type="parTrans" cxnId="{64EBA64C-F024-49DE-B73A-8D999802EB3F}">
      <dgm:prSet/>
      <dgm:spPr/>
      <dgm:t>
        <a:bodyPr/>
        <a:lstStyle/>
        <a:p>
          <a:endParaRPr lang="en-US"/>
        </a:p>
      </dgm:t>
    </dgm:pt>
    <dgm:pt modelId="{69585D54-34D6-4631-941A-C6D920D50035}" type="sibTrans" cxnId="{64EBA64C-F024-49DE-B73A-8D999802EB3F}">
      <dgm:prSet/>
      <dgm:spPr/>
      <dgm:t>
        <a:bodyPr/>
        <a:lstStyle/>
        <a:p>
          <a:endParaRPr lang="en-US"/>
        </a:p>
      </dgm:t>
    </dgm:pt>
    <dgm:pt modelId="{6E6A4431-BA2C-44F9-B456-3634C4B2B5C5}">
      <dgm:prSet phldrT="[Text]"/>
      <dgm:spPr/>
      <dgm:t>
        <a:bodyPr/>
        <a:lstStyle/>
        <a:p>
          <a:r>
            <a:rPr lang="en-US"/>
            <a:t>Summary Statistics</a:t>
          </a:r>
        </a:p>
      </dgm:t>
    </dgm:pt>
    <dgm:pt modelId="{1FCD7F06-A898-4B96-A82F-B44216AFEDEB}" type="parTrans" cxnId="{3F0580BA-57BF-43EA-B7F7-E026D2EBEF21}">
      <dgm:prSet/>
      <dgm:spPr/>
      <dgm:t>
        <a:bodyPr/>
        <a:lstStyle/>
        <a:p>
          <a:endParaRPr lang="en-US"/>
        </a:p>
      </dgm:t>
    </dgm:pt>
    <dgm:pt modelId="{38F19CC0-5F2D-415F-8BA2-48A21A5B10C2}" type="sibTrans" cxnId="{3F0580BA-57BF-43EA-B7F7-E026D2EBEF21}">
      <dgm:prSet/>
      <dgm:spPr/>
      <dgm:t>
        <a:bodyPr/>
        <a:lstStyle/>
        <a:p>
          <a:endParaRPr lang="en-US"/>
        </a:p>
      </dgm:t>
    </dgm:pt>
    <dgm:pt modelId="{01EEF996-C348-4AFE-BD91-E4AB83B62595}">
      <dgm:prSet phldrT="[Text]"/>
      <dgm:spPr/>
      <dgm:t>
        <a:bodyPr/>
        <a:lstStyle/>
        <a:p>
          <a:r>
            <a:rPr lang="en-US"/>
            <a:t>Single Variable Change</a:t>
          </a:r>
        </a:p>
      </dgm:t>
    </dgm:pt>
    <dgm:pt modelId="{BDC2FFB4-7F38-4827-B288-4BBDD20A7E87}" type="parTrans" cxnId="{BD654889-6110-48F7-B15A-0E78B66D17FB}">
      <dgm:prSet/>
      <dgm:spPr/>
      <dgm:t>
        <a:bodyPr/>
        <a:lstStyle/>
        <a:p>
          <a:endParaRPr lang="en-US"/>
        </a:p>
      </dgm:t>
    </dgm:pt>
    <dgm:pt modelId="{485DB718-3790-44CB-B20E-9A9AD65AA8F1}" type="sibTrans" cxnId="{BD654889-6110-48F7-B15A-0E78B66D17FB}">
      <dgm:prSet/>
      <dgm:spPr/>
      <dgm:t>
        <a:bodyPr/>
        <a:lstStyle/>
        <a:p>
          <a:endParaRPr lang="en-US"/>
        </a:p>
      </dgm:t>
    </dgm:pt>
    <dgm:pt modelId="{0A3CF815-9BC5-4C3F-879F-82537EFB4251}">
      <dgm:prSet/>
      <dgm:spPr/>
      <dgm:t>
        <a:bodyPr/>
        <a:lstStyle/>
        <a:p>
          <a:r>
            <a:rPr lang="en-US"/>
            <a:t>MS Access</a:t>
          </a:r>
        </a:p>
      </dgm:t>
    </dgm:pt>
    <dgm:pt modelId="{B4799FED-DD26-4B48-B527-4694762A806F}" type="parTrans" cxnId="{09720FD2-26B2-4156-BA8E-6D1DE00B4CA0}">
      <dgm:prSet/>
      <dgm:spPr/>
      <dgm:t>
        <a:bodyPr/>
        <a:lstStyle/>
        <a:p>
          <a:endParaRPr lang="en-US"/>
        </a:p>
      </dgm:t>
    </dgm:pt>
    <dgm:pt modelId="{253FCCE1-146A-4208-8FAD-8E369A835D0E}" type="sibTrans" cxnId="{09720FD2-26B2-4156-BA8E-6D1DE00B4CA0}">
      <dgm:prSet/>
      <dgm:spPr/>
      <dgm:t>
        <a:bodyPr/>
        <a:lstStyle/>
        <a:p>
          <a:endParaRPr lang="en-US"/>
        </a:p>
      </dgm:t>
    </dgm:pt>
    <dgm:pt modelId="{49F162F9-A3D5-4162-ADE2-29F6F4C330B3}">
      <dgm:prSet/>
      <dgm:spPr/>
      <dgm:t>
        <a:bodyPr/>
        <a:lstStyle/>
        <a:p>
          <a:r>
            <a:rPr lang="en-US"/>
            <a:t>SQL Server or MySQL</a:t>
          </a:r>
        </a:p>
      </dgm:t>
    </dgm:pt>
    <dgm:pt modelId="{E69DF730-59B0-4101-88C8-935E53DB537B}" type="parTrans" cxnId="{7ECCB2D8-043B-45C9-B0D1-2E86C86523AC}">
      <dgm:prSet/>
      <dgm:spPr/>
      <dgm:t>
        <a:bodyPr/>
        <a:lstStyle/>
        <a:p>
          <a:endParaRPr lang="en-US"/>
        </a:p>
      </dgm:t>
    </dgm:pt>
    <dgm:pt modelId="{4DEC047E-7A24-4D84-B74A-95D8E7A6FCCE}" type="sibTrans" cxnId="{7ECCB2D8-043B-45C9-B0D1-2E86C86523AC}">
      <dgm:prSet/>
      <dgm:spPr/>
      <dgm:t>
        <a:bodyPr/>
        <a:lstStyle/>
        <a:p>
          <a:endParaRPr lang="en-US"/>
        </a:p>
      </dgm:t>
    </dgm:pt>
    <dgm:pt modelId="{6D4E64C3-23B1-49C3-86AE-EA4704A5279C}">
      <dgm:prSet/>
      <dgm:spPr/>
      <dgm:t>
        <a:bodyPr/>
        <a:lstStyle/>
        <a:p>
          <a:r>
            <a:rPr lang="en-US"/>
            <a:t>SPSS / Stata / SAS</a:t>
          </a:r>
        </a:p>
      </dgm:t>
    </dgm:pt>
    <dgm:pt modelId="{D9761152-9516-4BF8-A8A0-7B32F7EC89F5}" type="parTrans" cxnId="{234535A6-85D8-4556-9BEC-9145B5E0C2F0}">
      <dgm:prSet/>
      <dgm:spPr/>
      <dgm:t>
        <a:bodyPr/>
        <a:lstStyle/>
        <a:p>
          <a:endParaRPr lang="en-US"/>
        </a:p>
      </dgm:t>
    </dgm:pt>
    <dgm:pt modelId="{A87F3AC2-820C-418E-B1CB-9B2B241A4F87}" type="sibTrans" cxnId="{234535A6-85D8-4556-9BEC-9145B5E0C2F0}">
      <dgm:prSet/>
      <dgm:spPr/>
      <dgm:t>
        <a:bodyPr/>
        <a:lstStyle/>
        <a:p>
          <a:endParaRPr lang="en-US"/>
        </a:p>
      </dgm:t>
    </dgm:pt>
    <dgm:pt modelId="{C674F342-1CF9-4DD6-B60F-4E0E31520C1D}">
      <dgm:prSet/>
      <dgm:spPr/>
      <dgm:t>
        <a:bodyPr/>
        <a:lstStyle/>
        <a:p>
          <a:r>
            <a:rPr lang="en-US"/>
            <a:t>Time Series</a:t>
          </a:r>
        </a:p>
      </dgm:t>
    </dgm:pt>
    <dgm:pt modelId="{ABF76FC5-9E96-45DD-810E-DC4CB227E10A}" type="parTrans" cxnId="{47E6D8F3-E9A6-4C69-BE47-D915546703A2}">
      <dgm:prSet/>
      <dgm:spPr/>
      <dgm:t>
        <a:bodyPr/>
        <a:lstStyle/>
        <a:p>
          <a:endParaRPr lang="en-US"/>
        </a:p>
      </dgm:t>
    </dgm:pt>
    <dgm:pt modelId="{BBA67CEB-064C-4BF3-87E8-A842825871D1}" type="sibTrans" cxnId="{47E6D8F3-E9A6-4C69-BE47-D915546703A2}">
      <dgm:prSet/>
      <dgm:spPr/>
      <dgm:t>
        <a:bodyPr/>
        <a:lstStyle/>
        <a:p>
          <a:endParaRPr lang="en-US"/>
        </a:p>
      </dgm:t>
    </dgm:pt>
    <dgm:pt modelId="{6B9AC295-38C9-4CC1-98C1-C2D46F39F211}">
      <dgm:prSet/>
      <dgm:spPr/>
      <dgm:t>
        <a:bodyPr/>
        <a:lstStyle/>
        <a:p>
          <a:r>
            <a:rPr lang="en-US"/>
            <a:t>Cross-Tabulation</a:t>
          </a:r>
        </a:p>
      </dgm:t>
    </dgm:pt>
    <dgm:pt modelId="{4EC25E3E-28C6-4F8F-B476-0200526D7BA2}" type="parTrans" cxnId="{A5E313F3-78BE-4FBC-B7F1-4475A2C65792}">
      <dgm:prSet/>
      <dgm:spPr/>
      <dgm:t>
        <a:bodyPr/>
        <a:lstStyle/>
        <a:p>
          <a:endParaRPr lang="en-US"/>
        </a:p>
      </dgm:t>
    </dgm:pt>
    <dgm:pt modelId="{A9398F76-C43C-40FE-B23C-1D8AAB25BF94}" type="sibTrans" cxnId="{A5E313F3-78BE-4FBC-B7F1-4475A2C65792}">
      <dgm:prSet/>
      <dgm:spPr/>
      <dgm:t>
        <a:bodyPr/>
        <a:lstStyle/>
        <a:p>
          <a:endParaRPr lang="en-US"/>
        </a:p>
      </dgm:t>
    </dgm:pt>
    <dgm:pt modelId="{5E563048-6B82-465A-921C-EA1C48A83646}">
      <dgm:prSet/>
      <dgm:spPr/>
      <dgm:t>
        <a:bodyPr/>
        <a:lstStyle/>
        <a:p>
          <a:r>
            <a:rPr lang="en-US"/>
            <a:t>Correlation</a:t>
          </a:r>
        </a:p>
      </dgm:t>
    </dgm:pt>
    <dgm:pt modelId="{E97950A3-F8BE-401E-BBC7-E1486C79B34C}" type="parTrans" cxnId="{E8B7D19A-7C0D-43E5-9905-C2B4A86A61D2}">
      <dgm:prSet/>
      <dgm:spPr/>
      <dgm:t>
        <a:bodyPr/>
        <a:lstStyle/>
        <a:p>
          <a:endParaRPr lang="en-US"/>
        </a:p>
      </dgm:t>
    </dgm:pt>
    <dgm:pt modelId="{73F0788F-4DA3-4402-9385-14ECA6B67703}" type="sibTrans" cxnId="{E8B7D19A-7C0D-43E5-9905-C2B4A86A61D2}">
      <dgm:prSet/>
      <dgm:spPr/>
      <dgm:t>
        <a:bodyPr/>
        <a:lstStyle/>
        <a:p>
          <a:endParaRPr lang="en-US"/>
        </a:p>
      </dgm:t>
    </dgm:pt>
    <dgm:pt modelId="{7E9D4296-BDB0-4AFF-B4A3-73C3AF35BB4E}">
      <dgm:prSet/>
      <dgm:spPr/>
      <dgm:t>
        <a:bodyPr/>
        <a:lstStyle/>
        <a:p>
          <a:r>
            <a:rPr lang="en-US"/>
            <a:t>Inferential Statistics</a:t>
          </a:r>
        </a:p>
      </dgm:t>
    </dgm:pt>
    <dgm:pt modelId="{C92A0C9C-46FC-4312-9E4F-231C6D2720D4}" type="parTrans" cxnId="{30E0C2AF-3649-4DD8-B40E-8E8A2CC2CEFF}">
      <dgm:prSet/>
      <dgm:spPr/>
      <dgm:t>
        <a:bodyPr/>
        <a:lstStyle/>
        <a:p>
          <a:endParaRPr lang="en-US"/>
        </a:p>
      </dgm:t>
    </dgm:pt>
    <dgm:pt modelId="{26FF734B-1DBE-41E4-8A14-720C73EDDE66}" type="sibTrans" cxnId="{30E0C2AF-3649-4DD8-B40E-8E8A2CC2CEFF}">
      <dgm:prSet/>
      <dgm:spPr/>
      <dgm:t>
        <a:bodyPr/>
        <a:lstStyle/>
        <a:p>
          <a:endParaRPr lang="en-US"/>
        </a:p>
      </dgm:t>
    </dgm:pt>
    <dgm:pt modelId="{1FFB22CE-F93C-4240-8CC7-E1BE67798490}" type="pres">
      <dgm:prSet presAssocID="{E3EC9E9D-29AD-4B94-BFF4-FBEE67F3D4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83DA88-BD33-4CA3-8E4C-E726E65F5562}" type="pres">
      <dgm:prSet presAssocID="{22C06008-890A-434E-A00D-D800699BAD25}" presName="horFlow" presStyleCnt="0"/>
      <dgm:spPr/>
    </dgm:pt>
    <dgm:pt modelId="{A59135C0-729C-499A-90ED-7BE9BA242FAB}" type="pres">
      <dgm:prSet presAssocID="{22C06008-890A-434E-A00D-D800699BAD25}" presName="bigChev" presStyleLbl="node1" presStyleIdx="0" presStyleCnt="3" custScaleX="100000"/>
      <dgm:spPr/>
      <dgm:t>
        <a:bodyPr/>
        <a:lstStyle/>
        <a:p>
          <a:endParaRPr lang="en-US"/>
        </a:p>
      </dgm:t>
    </dgm:pt>
    <dgm:pt modelId="{678F18E2-2F98-4EFB-B9A6-7EC7C4F2EA81}" type="pres">
      <dgm:prSet presAssocID="{716CD207-D277-43FC-885D-F92A0E79771D}" presName="parTrans" presStyleCnt="0"/>
      <dgm:spPr/>
    </dgm:pt>
    <dgm:pt modelId="{A599BF4B-3048-40CA-A672-D1DAC0A274EA}" type="pres">
      <dgm:prSet presAssocID="{BF4DFDDC-7008-4258-94CD-4325421BC027}" presName="node" presStyleLbl="alignAccFollowNode1" presStyleIdx="0" presStyleCnt="13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6C661-DFEC-4A12-9463-6F140179EF0E}" type="pres">
      <dgm:prSet presAssocID="{5B0EE7D6-E071-48F6-8ECF-BDAD536E46EE}" presName="sibTrans" presStyleCnt="0"/>
      <dgm:spPr/>
    </dgm:pt>
    <dgm:pt modelId="{8E8B1C22-3076-4C23-851D-970D64985D57}" type="pres">
      <dgm:prSet presAssocID="{98B63DA2-3B5E-427A-9FF3-AFA4CFDDAF3C}" presName="node" presStyleLbl="alignAccFollowNode1" presStyleIdx="1" presStyleCnt="13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0F364-40FD-4C42-A79B-62C9610DD613}" type="pres">
      <dgm:prSet presAssocID="{A546610F-9359-4AB8-907E-AF8F4691FBA6}" presName="sibTrans" presStyleCnt="0"/>
      <dgm:spPr/>
    </dgm:pt>
    <dgm:pt modelId="{300164F3-A5B4-45A9-8096-65DA6527002A}" type="pres">
      <dgm:prSet presAssocID="{0A3CF815-9BC5-4C3F-879F-82537EFB4251}" presName="node" presStyleLbl="alignAccFollowNode1" presStyleIdx="2" presStyleCnt="13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4EE95-F6AC-4BFF-A9BA-34E82D9A2F6A}" type="pres">
      <dgm:prSet presAssocID="{253FCCE1-146A-4208-8FAD-8E369A835D0E}" presName="sibTrans" presStyleCnt="0"/>
      <dgm:spPr/>
    </dgm:pt>
    <dgm:pt modelId="{2992C425-17DD-48B4-B8B8-938A6AD6FE77}" type="pres">
      <dgm:prSet presAssocID="{49F162F9-A3D5-4162-ADE2-29F6F4C330B3}" presName="node" presStyleLbl="alignAccFollowNode1" presStyleIdx="3" presStyleCnt="13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7E6E3-C52D-4BE6-82BC-E21CC724C70F}" type="pres">
      <dgm:prSet presAssocID="{4DEC047E-7A24-4D84-B74A-95D8E7A6FCCE}" presName="sibTrans" presStyleCnt="0"/>
      <dgm:spPr/>
    </dgm:pt>
    <dgm:pt modelId="{A043BC6D-7A4C-473B-A808-203A029DE67B}" type="pres">
      <dgm:prSet presAssocID="{6D4E64C3-23B1-49C3-86AE-EA4704A5279C}" presName="node" presStyleLbl="alignAccFollowNode1" presStyleIdx="4" presStyleCnt="13" custScaleX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15BEF-D963-4293-AFC8-E290D9024C27}" type="pres">
      <dgm:prSet presAssocID="{22C06008-890A-434E-A00D-D800699BAD25}" presName="vSp" presStyleCnt="0"/>
      <dgm:spPr/>
    </dgm:pt>
    <dgm:pt modelId="{69FC516B-AB56-43B4-A512-C0C94ABD0940}" type="pres">
      <dgm:prSet presAssocID="{3D24FB31-A36D-4981-A604-70BB2172149C}" presName="horFlow" presStyleCnt="0"/>
      <dgm:spPr/>
    </dgm:pt>
    <dgm:pt modelId="{42133DB3-D23B-46CF-B32D-794001BC5151}" type="pres">
      <dgm:prSet presAssocID="{3D24FB31-A36D-4981-A604-70BB2172149C}" presName="bigChev" presStyleLbl="node1" presStyleIdx="1" presStyleCnt="3"/>
      <dgm:spPr/>
      <dgm:t>
        <a:bodyPr/>
        <a:lstStyle/>
        <a:p>
          <a:endParaRPr lang="en-US"/>
        </a:p>
      </dgm:t>
    </dgm:pt>
    <dgm:pt modelId="{A3BF3FAE-ED1D-425C-B253-4C6BC94BB745}" type="pres">
      <dgm:prSet presAssocID="{C20CC6E0-541D-4A2A-8957-3B35A142ABC8}" presName="parTrans" presStyleCnt="0"/>
      <dgm:spPr/>
    </dgm:pt>
    <dgm:pt modelId="{519F0B7B-E7ED-4C38-8430-3D6F1C3BB3E6}" type="pres">
      <dgm:prSet presAssocID="{5A8C3548-0F53-467D-A2E9-F5030942C2DE}" presName="node" presStyleLbl="alignAccFollowNode1" presStyleIdx="5" presStyleCnt="13" custScaleX="17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69C42-75E0-4CBF-A1DE-FAE4B1C83ACA}" type="pres">
      <dgm:prSet presAssocID="{5DBF85C9-F411-4D9A-BB1B-7461BD0A2FEF}" presName="sibTrans" presStyleCnt="0"/>
      <dgm:spPr/>
    </dgm:pt>
    <dgm:pt modelId="{1AA592C0-F0DD-4AC9-BC1F-C4B7913F302C}" type="pres">
      <dgm:prSet presAssocID="{5B638DF9-5FC4-4041-A687-09D8B2E747E4}" presName="node" presStyleLbl="alignAccFollowNode1" presStyleIdx="6" presStyleCnt="13" custScaleX="19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8744C-5A41-4CE7-A06F-22A2F19981DB}" type="pres">
      <dgm:prSet presAssocID="{485466D5-704C-446E-8CB0-3CAA06BB928E}" presName="sibTrans" presStyleCnt="0"/>
      <dgm:spPr/>
    </dgm:pt>
    <dgm:pt modelId="{D0B74433-3F25-4175-A43D-43CBC60A98D4}" type="pres">
      <dgm:prSet presAssocID="{C674F342-1CF9-4DD6-B60F-4E0E31520C1D}" presName="node" presStyleLbl="alignAccFollowNode1" presStyleIdx="7" presStyleCnt="13" custScaleX="19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1D030-CEFD-47DA-94B2-2BD865266D59}" type="pres">
      <dgm:prSet presAssocID="{3D24FB31-A36D-4981-A604-70BB2172149C}" presName="vSp" presStyleCnt="0"/>
      <dgm:spPr/>
    </dgm:pt>
    <dgm:pt modelId="{B3EC6083-C716-4C62-A2E9-AB2AC9EC3FC9}" type="pres">
      <dgm:prSet presAssocID="{1D61C1FF-5C67-4758-83D7-F6AC0587F0AE}" presName="horFlow" presStyleCnt="0"/>
      <dgm:spPr/>
    </dgm:pt>
    <dgm:pt modelId="{64ADD1A9-A709-4D62-8EFF-D54A43B1BECE}" type="pres">
      <dgm:prSet presAssocID="{1D61C1FF-5C67-4758-83D7-F6AC0587F0AE}" presName="bigChev" presStyleLbl="node1" presStyleIdx="2" presStyleCnt="3"/>
      <dgm:spPr/>
      <dgm:t>
        <a:bodyPr/>
        <a:lstStyle/>
        <a:p>
          <a:endParaRPr lang="en-US"/>
        </a:p>
      </dgm:t>
    </dgm:pt>
    <dgm:pt modelId="{18739BC7-6894-422F-ADB3-D56003AF76BA}" type="pres">
      <dgm:prSet presAssocID="{1FCD7F06-A898-4B96-A82F-B44216AFEDEB}" presName="parTrans" presStyleCnt="0"/>
      <dgm:spPr/>
    </dgm:pt>
    <dgm:pt modelId="{919B184D-00AB-4332-9416-DDF877124D36}" type="pres">
      <dgm:prSet presAssocID="{6E6A4431-BA2C-44F9-B456-3634C4B2B5C5}" presName="node" presStyleLbl="alignAccFollowNode1" presStyleIdx="8" presStyleCnt="13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21352-59D0-4B8B-8C65-08DAAD19732F}" type="pres">
      <dgm:prSet presAssocID="{38F19CC0-5F2D-415F-8BA2-48A21A5B10C2}" presName="sibTrans" presStyleCnt="0"/>
      <dgm:spPr/>
    </dgm:pt>
    <dgm:pt modelId="{73C316B6-9456-4CA9-B4BD-5644CB6B4C37}" type="pres">
      <dgm:prSet presAssocID="{01EEF996-C348-4AFE-BD91-E4AB83B62595}" presName="node" presStyleLbl="alignAccFollowNode1" presStyleIdx="9" presStyleCnt="13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D7704-6816-4639-A65B-E11CD66D6D11}" type="pres">
      <dgm:prSet presAssocID="{485DB718-3790-44CB-B20E-9A9AD65AA8F1}" presName="sibTrans" presStyleCnt="0"/>
      <dgm:spPr/>
    </dgm:pt>
    <dgm:pt modelId="{40619EF2-20E4-4CA5-B635-976681E89738}" type="pres">
      <dgm:prSet presAssocID="{6B9AC295-38C9-4CC1-98C1-C2D46F39F211}" presName="node" presStyleLbl="alignAccFollowNode1" presStyleIdx="10" presStyleCnt="13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59495-2841-4618-8C5D-6BFAF08C7AE8}" type="pres">
      <dgm:prSet presAssocID="{A9398F76-C43C-40FE-B23C-1D8AAB25BF94}" presName="sibTrans" presStyleCnt="0"/>
      <dgm:spPr/>
    </dgm:pt>
    <dgm:pt modelId="{C7354B03-058C-44A6-93B7-919BB905A1F3}" type="pres">
      <dgm:prSet presAssocID="{5E563048-6B82-465A-921C-EA1C48A83646}" presName="node" presStyleLbl="alignAccFollowNode1" presStyleIdx="11" presStyleCnt="13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C5656-6E6D-4D53-B9EC-7C873463809C}" type="pres">
      <dgm:prSet presAssocID="{73F0788F-4DA3-4402-9385-14ECA6B67703}" presName="sibTrans" presStyleCnt="0"/>
      <dgm:spPr/>
    </dgm:pt>
    <dgm:pt modelId="{01616812-A189-4333-ABA8-36DC2E65A617}" type="pres">
      <dgm:prSet presAssocID="{7E9D4296-BDB0-4AFF-B4A3-73C3AF35BB4E}" presName="node" presStyleLbl="alignAccFollowNode1" presStyleIdx="12" presStyleCnt="13" custScaleX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B7D19A-7C0D-43E5-9905-C2B4A86A61D2}" srcId="{1D61C1FF-5C67-4758-83D7-F6AC0587F0AE}" destId="{5E563048-6B82-465A-921C-EA1C48A83646}" srcOrd="3" destOrd="0" parTransId="{E97950A3-F8BE-401E-BBC7-E1486C79B34C}" sibTransId="{73F0788F-4DA3-4402-9385-14ECA6B67703}"/>
    <dgm:cxn modelId="{982328DF-21A2-4FB5-8078-4E6CA273AEF5}" type="presOf" srcId="{98B63DA2-3B5E-427A-9FF3-AFA4CFDDAF3C}" destId="{8E8B1C22-3076-4C23-851D-970D64985D57}" srcOrd="0" destOrd="0" presId="urn:microsoft.com/office/officeart/2005/8/layout/lProcess3"/>
    <dgm:cxn modelId="{77676823-B6DE-4A5F-A924-7A5513BAF173}" type="presOf" srcId="{7E9D4296-BDB0-4AFF-B4A3-73C3AF35BB4E}" destId="{01616812-A189-4333-ABA8-36DC2E65A617}" srcOrd="0" destOrd="0" presId="urn:microsoft.com/office/officeart/2005/8/layout/lProcess3"/>
    <dgm:cxn modelId="{162CAF11-1BB2-44B2-9DDD-ACC1B59CE56C}" srcId="{22C06008-890A-434E-A00D-D800699BAD25}" destId="{98B63DA2-3B5E-427A-9FF3-AFA4CFDDAF3C}" srcOrd="1" destOrd="0" parTransId="{7977BD9B-55EF-427A-96F4-8DA39CC081DE}" sibTransId="{A546610F-9359-4AB8-907E-AF8F4691FBA6}"/>
    <dgm:cxn modelId="{29337D7F-9E50-40C0-87C5-832589A34AE8}" type="presOf" srcId="{1D61C1FF-5C67-4758-83D7-F6AC0587F0AE}" destId="{64ADD1A9-A709-4D62-8EFF-D54A43B1BECE}" srcOrd="0" destOrd="0" presId="urn:microsoft.com/office/officeart/2005/8/layout/lProcess3"/>
    <dgm:cxn modelId="{BA725D94-27D1-4225-B396-90D674B3D8E2}" type="presOf" srcId="{22C06008-890A-434E-A00D-D800699BAD25}" destId="{A59135C0-729C-499A-90ED-7BE9BA242FAB}" srcOrd="0" destOrd="0" presId="urn:microsoft.com/office/officeart/2005/8/layout/lProcess3"/>
    <dgm:cxn modelId="{5E3B0C2D-F259-419E-BEFB-62587E8DF898}" type="presOf" srcId="{6E6A4431-BA2C-44F9-B456-3634C4B2B5C5}" destId="{919B184D-00AB-4332-9416-DDF877124D36}" srcOrd="0" destOrd="0" presId="urn:microsoft.com/office/officeart/2005/8/layout/lProcess3"/>
    <dgm:cxn modelId="{BD654889-6110-48F7-B15A-0E78B66D17FB}" srcId="{1D61C1FF-5C67-4758-83D7-F6AC0587F0AE}" destId="{01EEF996-C348-4AFE-BD91-E4AB83B62595}" srcOrd="1" destOrd="0" parTransId="{BDC2FFB4-7F38-4827-B288-4BBDD20A7E87}" sibTransId="{485DB718-3790-44CB-B20E-9A9AD65AA8F1}"/>
    <dgm:cxn modelId="{A3C239EC-DD87-4C35-9A5F-C3A775294C5B}" srcId="{E3EC9E9D-29AD-4B94-BFF4-FBEE67F3D428}" destId="{3D24FB31-A36D-4981-A604-70BB2172149C}" srcOrd="1" destOrd="0" parTransId="{D6D8F0CC-B954-4FAE-A1C8-C26C031890B1}" sibTransId="{0F7D7A81-3C42-4687-A1FB-99E440A75B81}"/>
    <dgm:cxn modelId="{94373967-FA8E-498D-9633-EE6C08734D69}" srcId="{3D24FB31-A36D-4981-A604-70BB2172149C}" destId="{5B638DF9-5FC4-4041-A687-09D8B2E747E4}" srcOrd="1" destOrd="0" parTransId="{F2FB13D5-11D1-41AA-B05F-E67853BE265D}" sibTransId="{485466D5-704C-446E-8CB0-3CAA06BB928E}"/>
    <dgm:cxn modelId="{09720FD2-26B2-4156-BA8E-6D1DE00B4CA0}" srcId="{22C06008-890A-434E-A00D-D800699BAD25}" destId="{0A3CF815-9BC5-4C3F-879F-82537EFB4251}" srcOrd="2" destOrd="0" parTransId="{B4799FED-DD26-4B48-B527-4694762A806F}" sibTransId="{253FCCE1-146A-4208-8FAD-8E369A835D0E}"/>
    <dgm:cxn modelId="{64EBA64C-F024-49DE-B73A-8D999802EB3F}" srcId="{E3EC9E9D-29AD-4B94-BFF4-FBEE67F3D428}" destId="{1D61C1FF-5C67-4758-83D7-F6AC0587F0AE}" srcOrd="2" destOrd="0" parTransId="{33DE7DF4-788E-4F4F-84B4-5CE9D47FB368}" sibTransId="{69585D54-34D6-4631-941A-C6D920D50035}"/>
    <dgm:cxn modelId="{A5E313F3-78BE-4FBC-B7F1-4475A2C65792}" srcId="{1D61C1FF-5C67-4758-83D7-F6AC0587F0AE}" destId="{6B9AC295-38C9-4CC1-98C1-C2D46F39F211}" srcOrd="2" destOrd="0" parTransId="{4EC25E3E-28C6-4F8F-B476-0200526D7BA2}" sibTransId="{A9398F76-C43C-40FE-B23C-1D8AAB25BF94}"/>
    <dgm:cxn modelId="{960060BC-9996-4899-9177-1834E2B80F8C}" type="presOf" srcId="{0A3CF815-9BC5-4C3F-879F-82537EFB4251}" destId="{300164F3-A5B4-45A9-8096-65DA6527002A}" srcOrd="0" destOrd="0" presId="urn:microsoft.com/office/officeart/2005/8/layout/lProcess3"/>
    <dgm:cxn modelId="{7ECCB2D8-043B-45C9-B0D1-2E86C86523AC}" srcId="{22C06008-890A-434E-A00D-D800699BAD25}" destId="{49F162F9-A3D5-4162-ADE2-29F6F4C330B3}" srcOrd="3" destOrd="0" parTransId="{E69DF730-59B0-4101-88C8-935E53DB537B}" sibTransId="{4DEC047E-7A24-4D84-B74A-95D8E7A6FCCE}"/>
    <dgm:cxn modelId="{3B5F639E-E6B9-4AFF-8B29-742828204192}" srcId="{E3EC9E9D-29AD-4B94-BFF4-FBEE67F3D428}" destId="{22C06008-890A-434E-A00D-D800699BAD25}" srcOrd="0" destOrd="0" parTransId="{41CA9A34-30C3-4BC7-9C11-FA7EC7B6F4E2}" sibTransId="{9ED1EF4F-4796-43BD-9574-3E38601F4C24}"/>
    <dgm:cxn modelId="{4456D3AD-DBFD-49B8-829F-D886ECBF6223}" type="presOf" srcId="{3D24FB31-A36D-4981-A604-70BB2172149C}" destId="{42133DB3-D23B-46CF-B32D-794001BC5151}" srcOrd="0" destOrd="0" presId="urn:microsoft.com/office/officeart/2005/8/layout/lProcess3"/>
    <dgm:cxn modelId="{EA2DD946-7589-4F6E-BFB7-E8CCB8F4655F}" srcId="{3D24FB31-A36D-4981-A604-70BB2172149C}" destId="{5A8C3548-0F53-467D-A2E9-F5030942C2DE}" srcOrd="0" destOrd="0" parTransId="{C20CC6E0-541D-4A2A-8957-3B35A142ABC8}" sibTransId="{5DBF85C9-F411-4D9A-BB1B-7461BD0A2FEF}"/>
    <dgm:cxn modelId="{2F3CBA45-7F2F-46E9-BC20-6FD89D1C6107}" type="presOf" srcId="{C674F342-1CF9-4DD6-B60F-4E0E31520C1D}" destId="{D0B74433-3F25-4175-A43D-43CBC60A98D4}" srcOrd="0" destOrd="0" presId="urn:microsoft.com/office/officeart/2005/8/layout/lProcess3"/>
    <dgm:cxn modelId="{658BD7D6-2A28-4209-A1EA-DA3EF8D6057D}" type="presOf" srcId="{5A8C3548-0F53-467D-A2E9-F5030942C2DE}" destId="{519F0B7B-E7ED-4C38-8430-3D6F1C3BB3E6}" srcOrd="0" destOrd="0" presId="urn:microsoft.com/office/officeart/2005/8/layout/lProcess3"/>
    <dgm:cxn modelId="{D030D959-D855-4AA6-B1B9-D6D27E97CA76}" type="presOf" srcId="{5B638DF9-5FC4-4041-A687-09D8B2E747E4}" destId="{1AA592C0-F0DD-4AC9-BC1F-C4B7913F302C}" srcOrd="0" destOrd="0" presId="urn:microsoft.com/office/officeart/2005/8/layout/lProcess3"/>
    <dgm:cxn modelId="{30E0C2AF-3649-4DD8-B40E-8E8A2CC2CEFF}" srcId="{1D61C1FF-5C67-4758-83D7-F6AC0587F0AE}" destId="{7E9D4296-BDB0-4AFF-B4A3-73C3AF35BB4E}" srcOrd="4" destOrd="0" parTransId="{C92A0C9C-46FC-4312-9E4F-231C6D2720D4}" sibTransId="{26FF734B-1DBE-41E4-8A14-720C73EDDE66}"/>
    <dgm:cxn modelId="{CDEEA78E-46A2-42C5-B385-9BC6020BB55C}" type="presOf" srcId="{49F162F9-A3D5-4162-ADE2-29F6F4C330B3}" destId="{2992C425-17DD-48B4-B8B8-938A6AD6FE77}" srcOrd="0" destOrd="0" presId="urn:microsoft.com/office/officeart/2005/8/layout/lProcess3"/>
    <dgm:cxn modelId="{2C5041D6-AE6F-428B-84CD-E79D26F9310A}" type="presOf" srcId="{E3EC9E9D-29AD-4B94-BFF4-FBEE67F3D428}" destId="{1FFB22CE-F93C-4240-8CC7-E1BE67798490}" srcOrd="0" destOrd="0" presId="urn:microsoft.com/office/officeart/2005/8/layout/lProcess3"/>
    <dgm:cxn modelId="{F1E6FB54-C82F-478D-BB19-C61B9D40521A}" type="presOf" srcId="{01EEF996-C348-4AFE-BD91-E4AB83B62595}" destId="{73C316B6-9456-4CA9-B4BD-5644CB6B4C37}" srcOrd="0" destOrd="0" presId="urn:microsoft.com/office/officeart/2005/8/layout/lProcess3"/>
    <dgm:cxn modelId="{3F0580BA-57BF-43EA-B7F7-E026D2EBEF21}" srcId="{1D61C1FF-5C67-4758-83D7-F6AC0587F0AE}" destId="{6E6A4431-BA2C-44F9-B456-3634C4B2B5C5}" srcOrd="0" destOrd="0" parTransId="{1FCD7F06-A898-4B96-A82F-B44216AFEDEB}" sibTransId="{38F19CC0-5F2D-415F-8BA2-48A21A5B10C2}"/>
    <dgm:cxn modelId="{DE81C8CE-DBE0-4F43-B0A3-A6C9FF5A4C45}" type="presOf" srcId="{BF4DFDDC-7008-4258-94CD-4325421BC027}" destId="{A599BF4B-3048-40CA-A672-D1DAC0A274EA}" srcOrd="0" destOrd="0" presId="urn:microsoft.com/office/officeart/2005/8/layout/lProcess3"/>
    <dgm:cxn modelId="{25038D95-EA34-41FD-8A93-210454129126}" type="presOf" srcId="{6D4E64C3-23B1-49C3-86AE-EA4704A5279C}" destId="{A043BC6D-7A4C-473B-A808-203A029DE67B}" srcOrd="0" destOrd="0" presId="urn:microsoft.com/office/officeart/2005/8/layout/lProcess3"/>
    <dgm:cxn modelId="{FF60BD4B-ADEF-4C68-93FD-27A57E345868}" type="presOf" srcId="{5E563048-6B82-465A-921C-EA1C48A83646}" destId="{C7354B03-058C-44A6-93B7-919BB905A1F3}" srcOrd="0" destOrd="0" presId="urn:microsoft.com/office/officeart/2005/8/layout/lProcess3"/>
    <dgm:cxn modelId="{BF75C764-6D02-42D8-B7DA-6ABFF214048B}" srcId="{22C06008-890A-434E-A00D-D800699BAD25}" destId="{BF4DFDDC-7008-4258-94CD-4325421BC027}" srcOrd="0" destOrd="0" parTransId="{716CD207-D277-43FC-885D-F92A0E79771D}" sibTransId="{5B0EE7D6-E071-48F6-8ECF-BDAD536E46EE}"/>
    <dgm:cxn modelId="{234535A6-85D8-4556-9BEC-9145B5E0C2F0}" srcId="{22C06008-890A-434E-A00D-D800699BAD25}" destId="{6D4E64C3-23B1-49C3-86AE-EA4704A5279C}" srcOrd="4" destOrd="0" parTransId="{D9761152-9516-4BF8-A8A0-7B32F7EC89F5}" sibTransId="{A87F3AC2-820C-418E-B1CB-9B2B241A4F87}"/>
    <dgm:cxn modelId="{47E6D8F3-E9A6-4C69-BE47-D915546703A2}" srcId="{3D24FB31-A36D-4981-A604-70BB2172149C}" destId="{C674F342-1CF9-4DD6-B60F-4E0E31520C1D}" srcOrd="2" destOrd="0" parTransId="{ABF76FC5-9E96-45DD-810E-DC4CB227E10A}" sibTransId="{BBA67CEB-064C-4BF3-87E8-A842825871D1}"/>
    <dgm:cxn modelId="{432C8DD4-9E4E-47AC-B74D-0A955B332C30}" type="presOf" srcId="{6B9AC295-38C9-4CC1-98C1-C2D46F39F211}" destId="{40619EF2-20E4-4CA5-B635-976681E89738}" srcOrd="0" destOrd="0" presId="urn:microsoft.com/office/officeart/2005/8/layout/lProcess3"/>
    <dgm:cxn modelId="{C1DC36B7-FCA3-4ED6-A9C7-BBB7F181EB19}" type="presParOf" srcId="{1FFB22CE-F93C-4240-8CC7-E1BE67798490}" destId="{B083DA88-BD33-4CA3-8E4C-E726E65F5562}" srcOrd="0" destOrd="0" presId="urn:microsoft.com/office/officeart/2005/8/layout/lProcess3"/>
    <dgm:cxn modelId="{2C378AAE-4952-4655-A6F6-2EDEB1BEC294}" type="presParOf" srcId="{B083DA88-BD33-4CA3-8E4C-E726E65F5562}" destId="{A59135C0-729C-499A-90ED-7BE9BA242FAB}" srcOrd="0" destOrd="0" presId="urn:microsoft.com/office/officeart/2005/8/layout/lProcess3"/>
    <dgm:cxn modelId="{FF8733BA-5BBA-4942-B14B-38E399A73A25}" type="presParOf" srcId="{B083DA88-BD33-4CA3-8E4C-E726E65F5562}" destId="{678F18E2-2F98-4EFB-B9A6-7EC7C4F2EA81}" srcOrd="1" destOrd="0" presId="urn:microsoft.com/office/officeart/2005/8/layout/lProcess3"/>
    <dgm:cxn modelId="{A79EB4F7-226A-453A-BE3C-467A3EFDF054}" type="presParOf" srcId="{B083DA88-BD33-4CA3-8E4C-E726E65F5562}" destId="{A599BF4B-3048-40CA-A672-D1DAC0A274EA}" srcOrd="2" destOrd="0" presId="urn:microsoft.com/office/officeart/2005/8/layout/lProcess3"/>
    <dgm:cxn modelId="{495B6774-D70D-4D65-89B5-5EF7EEBC10B8}" type="presParOf" srcId="{B083DA88-BD33-4CA3-8E4C-E726E65F5562}" destId="{07D6C661-DFEC-4A12-9463-6F140179EF0E}" srcOrd="3" destOrd="0" presId="urn:microsoft.com/office/officeart/2005/8/layout/lProcess3"/>
    <dgm:cxn modelId="{E8F1CBE0-069A-4C1A-B9B1-62B4345E4EFB}" type="presParOf" srcId="{B083DA88-BD33-4CA3-8E4C-E726E65F5562}" destId="{8E8B1C22-3076-4C23-851D-970D64985D57}" srcOrd="4" destOrd="0" presId="urn:microsoft.com/office/officeart/2005/8/layout/lProcess3"/>
    <dgm:cxn modelId="{6C90C430-31AB-4CF9-8A2E-4EC8B8F49372}" type="presParOf" srcId="{B083DA88-BD33-4CA3-8E4C-E726E65F5562}" destId="{3660F364-40FD-4C42-A79B-62C9610DD613}" srcOrd="5" destOrd="0" presId="urn:microsoft.com/office/officeart/2005/8/layout/lProcess3"/>
    <dgm:cxn modelId="{0383A360-D45E-4E91-84D4-38638299157B}" type="presParOf" srcId="{B083DA88-BD33-4CA3-8E4C-E726E65F5562}" destId="{300164F3-A5B4-45A9-8096-65DA6527002A}" srcOrd="6" destOrd="0" presId="urn:microsoft.com/office/officeart/2005/8/layout/lProcess3"/>
    <dgm:cxn modelId="{7E903577-68A1-4258-A6BB-D61063AF61E6}" type="presParOf" srcId="{B083DA88-BD33-4CA3-8E4C-E726E65F5562}" destId="{5824EE95-F6AC-4BFF-A9BA-34E82D9A2F6A}" srcOrd="7" destOrd="0" presId="urn:microsoft.com/office/officeart/2005/8/layout/lProcess3"/>
    <dgm:cxn modelId="{B54A8298-D455-41FB-877E-DF859E5B0267}" type="presParOf" srcId="{B083DA88-BD33-4CA3-8E4C-E726E65F5562}" destId="{2992C425-17DD-48B4-B8B8-938A6AD6FE77}" srcOrd="8" destOrd="0" presId="urn:microsoft.com/office/officeart/2005/8/layout/lProcess3"/>
    <dgm:cxn modelId="{66CBDF3A-6333-4A97-ABE4-01BDE0BB545E}" type="presParOf" srcId="{B083DA88-BD33-4CA3-8E4C-E726E65F5562}" destId="{BAF7E6E3-C52D-4BE6-82BC-E21CC724C70F}" srcOrd="9" destOrd="0" presId="urn:microsoft.com/office/officeart/2005/8/layout/lProcess3"/>
    <dgm:cxn modelId="{6E33FDC3-FA53-4C66-86B3-BFC4D57AD79C}" type="presParOf" srcId="{B083DA88-BD33-4CA3-8E4C-E726E65F5562}" destId="{A043BC6D-7A4C-473B-A808-203A029DE67B}" srcOrd="10" destOrd="0" presId="urn:microsoft.com/office/officeart/2005/8/layout/lProcess3"/>
    <dgm:cxn modelId="{406D45E7-C1AF-4696-B97D-C409680B9CCA}" type="presParOf" srcId="{1FFB22CE-F93C-4240-8CC7-E1BE67798490}" destId="{CEC15BEF-D963-4293-AFC8-E290D9024C27}" srcOrd="1" destOrd="0" presId="urn:microsoft.com/office/officeart/2005/8/layout/lProcess3"/>
    <dgm:cxn modelId="{1B7011F7-565B-4F02-BD0A-6BCEC3474B00}" type="presParOf" srcId="{1FFB22CE-F93C-4240-8CC7-E1BE67798490}" destId="{69FC516B-AB56-43B4-A512-C0C94ABD0940}" srcOrd="2" destOrd="0" presId="urn:microsoft.com/office/officeart/2005/8/layout/lProcess3"/>
    <dgm:cxn modelId="{8E10EC53-8B73-4C22-A470-3594A4B84D87}" type="presParOf" srcId="{69FC516B-AB56-43B4-A512-C0C94ABD0940}" destId="{42133DB3-D23B-46CF-B32D-794001BC5151}" srcOrd="0" destOrd="0" presId="urn:microsoft.com/office/officeart/2005/8/layout/lProcess3"/>
    <dgm:cxn modelId="{67A947E7-37FE-4586-BD7A-C82D4D566562}" type="presParOf" srcId="{69FC516B-AB56-43B4-A512-C0C94ABD0940}" destId="{A3BF3FAE-ED1D-425C-B253-4C6BC94BB745}" srcOrd="1" destOrd="0" presId="urn:microsoft.com/office/officeart/2005/8/layout/lProcess3"/>
    <dgm:cxn modelId="{1D71692B-A92F-4231-8EA4-917B71689C7F}" type="presParOf" srcId="{69FC516B-AB56-43B4-A512-C0C94ABD0940}" destId="{519F0B7B-E7ED-4C38-8430-3D6F1C3BB3E6}" srcOrd="2" destOrd="0" presId="urn:microsoft.com/office/officeart/2005/8/layout/lProcess3"/>
    <dgm:cxn modelId="{339938D5-346E-45B6-8523-1AB9E0158B7D}" type="presParOf" srcId="{69FC516B-AB56-43B4-A512-C0C94ABD0940}" destId="{D7869C42-75E0-4CBF-A1DE-FAE4B1C83ACA}" srcOrd="3" destOrd="0" presId="urn:microsoft.com/office/officeart/2005/8/layout/lProcess3"/>
    <dgm:cxn modelId="{B405DD77-B47E-4A42-A4B2-36E7B12E36CC}" type="presParOf" srcId="{69FC516B-AB56-43B4-A512-C0C94ABD0940}" destId="{1AA592C0-F0DD-4AC9-BC1F-C4B7913F302C}" srcOrd="4" destOrd="0" presId="urn:microsoft.com/office/officeart/2005/8/layout/lProcess3"/>
    <dgm:cxn modelId="{661528C6-34A6-4D2F-84B2-BD4339C43441}" type="presParOf" srcId="{69FC516B-AB56-43B4-A512-C0C94ABD0940}" destId="{DA38744C-5A41-4CE7-A06F-22A2F19981DB}" srcOrd="5" destOrd="0" presId="urn:microsoft.com/office/officeart/2005/8/layout/lProcess3"/>
    <dgm:cxn modelId="{608EEE20-C389-4FD7-A9CF-526951151F1F}" type="presParOf" srcId="{69FC516B-AB56-43B4-A512-C0C94ABD0940}" destId="{D0B74433-3F25-4175-A43D-43CBC60A98D4}" srcOrd="6" destOrd="0" presId="urn:microsoft.com/office/officeart/2005/8/layout/lProcess3"/>
    <dgm:cxn modelId="{2D8256B5-D50F-4C0F-9BF2-0D0380AE9F85}" type="presParOf" srcId="{1FFB22CE-F93C-4240-8CC7-E1BE67798490}" destId="{4301D030-CEFD-47DA-94B2-2BD865266D59}" srcOrd="3" destOrd="0" presId="urn:microsoft.com/office/officeart/2005/8/layout/lProcess3"/>
    <dgm:cxn modelId="{E2E209EE-A08A-40D5-8EDD-13651B655781}" type="presParOf" srcId="{1FFB22CE-F93C-4240-8CC7-E1BE67798490}" destId="{B3EC6083-C716-4C62-A2E9-AB2AC9EC3FC9}" srcOrd="4" destOrd="0" presId="urn:microsoft.com/office/officeart/2005/8/layout/lProcess3"/>
    <dgm:cxn modelId="{DF7CB647-ABD2-41E6-88E3-67E2CF3A9A59}" type="presParOf" srcId="{B3EC6083-C716-4C62-A2E9-AB2AC9EC3FC9}" destId="{64ADD1A9-A709-4D62-8EFF-D54A43B1BECE}" srcOrd="0" destOrd="0" presId="urn:microsoft.com/office/officeart/2005/8/layout/lProcess3"/>
    <dgm:cxn modelId="{FEEA054A-5522-4157-BE5F-F0415C31F29A}" type="presParOf" srcId="{B3EC6083-C716-4C62-A2E9-AB2AC9EC3FC9}" destId="{18739BC7-6894-422F-ADB3-D56003AF76BA}" srcOrd="1" destOrd="0" presId="urn:microsoft.com/office/officeart/2005/8/layout/lProcess3"/>
    <dgm:cxn modelId="{F12AE31F-945D-4071-9A57-B8556FCF538C}" type="presParOf" srcId="{B3EC6083-C716-4C62-A2E9-AB2AC9EC3FC9}" destId="{919B184D-00AB-4332-9416-DDF877124D36}" srcOrd="2" destOrd="0" presId="urn:microsoft.com/office/officeart/2005/8/layout/lProcess3"/>
    <dgm:cxn modelId="{E6D487A8-10D1-4B78-A4F7-420DFDB81082}" type="presParOf" srcId="{B3EC6083-C716-4C62-A2E9-AB2AC9EC3FC9}" destId="{5B021352-59D0-4B8B-8C65-08DAAD19732F}" srcOrd="3" destOrd="0" presId="urn:microsoft.com/office/officeart/2005/8/layout/lProcess3"/>
    <dgm:cxn modelId="{A0147FD2-8A65-4671-AD5A-B76ABBA307FA}" type="presParOf" srcId="{B3EC6083-C716-4C62-A2E9-AB2AC9EC3FC9}" destId="{73C316B6-9456-4CA9-B4BD-5644CB6B4C37}" srcOrd="4" destOrd="0" presId="urn:microsoft.com/office/officeart/2005/8/layout/lProcess3"/>
    <dgm:cxn modelId="{1FE479DA-5EEC-4173-AAC6-BFC1DFA60DAA}" type="presParOf" srcId="{B3EC6083-C716-4C62-A2E9-AB2AC9EC3FC9}" destId="{AD4D7704-6816-4639-A65B-E11CD66D6D11}" srcOrd="5" destOrd="0" presId="urn:microsoft.com/office/officeart/2005/8/layout/lProcess3"/>
    <dgm:cxn modelId="{73386BBE-1604-4B3F-8F31-AB1F87AD891D}" type="presParOf" srcId="{B3EC6083-C716-4C62-A2E9-AB2AC9EC3FC9}" destId="{40619EF2-20E4-4CA5-B635-976681E89738}" srcOrd="6" destOrd="0" presId="urn:microsoft.com/office/officeart/2005/8/layout/lProcess3"/>
    <dgm:cxn modelId="{6B8415A3-A531-4C90-B3D8-AF74C13D160F}" type="presParOf" srcId="{B3EC6083-C716-4C62-A2E9-AB2AC9EC3FC9}" destId="{7CA59495-2841-4618-8C5D-6BFAF08C7AE8}" srcOrd="7" destOrd="0" presId="urn:microsoft.com/office/officeart/2005/8/layout/lProcess3"/>
    <dgm:cxn modelId="{CFA81092-8E81-4405-835D-88A62DC4A648}" type="presParOf" srcId="{B3EC6083-C716-4C62-A2E9-AB2AC9EC3FC9}" destId="{C7354B03-058C-44A6-93B7-919BB905A1F3}" srcOrd="8" destOrd="0" presId="urn:microsoft.com/office/officeart/2005/8/layout/lProcess3"/>
    <dgm:cxn modelId="{BC5D4D29-A259-42AD-AEB9-1C0A9ABEFABA}" type="presParOf" srcId="{B3EC6083-C716-4C62-A2E9-AB2AC9EC3FC9}" destId="{0F0C5656-6E6D-4D53-B9EC-7C873463809C}" srcOrd="9" destOrd="0" presId="urn:microsoft.com/office/officeart/2005/8/layout/lProcess3"/>
    <dgm:cxn modelId="{B1A7441C-611C-4EED-B456-F2B2DF7B5920}" type="presParOf" srcId="{B3EC6083-C716-4C62-A2E9-AB2AC9EC3FC9}" destId="{01616812-A189-4333-ABA8-36DC2E65A617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FF700B-163E-4F34-B519-6BACCEE05645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32DD8A-E38C-4F67-80A5-AE464BA9D66A}">
      <dgm:prSet phldrT="[Text]"/>
      <dgm:spPr>
        <a:xfrm>
          <a:off x="5724492" y="1099230"/>
          <a:ext cx="2298016" cy="229777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Use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1EDC1343-C788-4E6D-8A3B-8B5A7F78B6F0}" type="parTrans" cxnId="{1447F08D-E146-413E-8E86-99DB9C49DD6D}">
      <dgm:prSet/>
      <dgm:spPr/>
      <dgm:t>
        <a:bodyPr/>
        <a:lstStyle/>
        <a:p>
          <a:endParaRPr lang="en-US"/>
        </a:p>
      </dgm:t>
    </dgm:pt>
    <dgm:pt modelId="{4B3A1629-93EB-44E7-B9D7-F0097250D0A4}" type="sibTrans" cxnId="{1447F08D-E146-413E-8E86-99DB9C49DD6D}">
      <dgm:prSet/>
      <dgm:spPr/>
      <dgm:t>
        <a:bodyPr/>
        <a:lstStyle/>
        <a:p>
          <a:endParaRPr lang="en-US"/>
        </a:p>
      </dgm:t>
    </dgm:pt>
    <dgm:pt modelId="{69ABBA43-412D-4263-BB29-37ED4C36AD6F}" type="pres">
      <dgm:prSet presAssocID="{74FF700B-163E-4F34-B519-6BACCEE0564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60251FE-3480-439E-A6A5-1ED77A99954E}" type="pres">
      <dgm:prSet presAssocID="{E132DD8A-E38C-4F67-80A5-AE464BA9D66A}" presName="Accent1" presStyleCnt="0"/>
      <dgm:spPr/>
    </dgm:pt>
    <dgm:pt modelId="{4CFA690D-7E3A-4A3E-87FC-DE0C3A758A0C}" type="pres">
      <dgm:prSet presAssocID="{E132DD8A-E38C-4F67-80A5-AE464BA9D66A}" presName="Accent" presStyleLbl="node1" presStyleIdx="0" presStyleCnt="1"/>
      <dgm:spPr>
        <a:xfrm>
          <a:off x="5642764" y="1017151"/>
          <a:ext cx="2461473" cy="246192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A6E13D7A-542F-47AF-96CC-89A2CB762112}" type="pres">
      <dgm:prSet presAssocID="{E132DD8A-E38C-4F67-80A5-AE464BA9D66A}" presName="ParentBackground1" presStyleCnt="0"/>
      <dgm:spPr/>
    </dgm:pt>
    <dgm:pt modelId="{D1C0135A-03F5-4170-88A7-614C77291872}" type="pres">
      <dgm:prSet presAssocID="{E132DD8A-E38C-4F67-80A5-AE464BA9D66A}" presName="ParentBackground" presStyleLbl="fgAcc1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302372B-8B39-4065-B917-4232F60F1E75}" type="pres">
      <dgm:prSet presAssocID="{E132DD8A-E38C-4F67-80A5-AE464BA9D6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87B5A-FA3D-40B8-80BB-A43949511E14}" type="presOf" srcId="{E132DD8A-E38C-4F67-80A5-AE464BA9D66A}" destId="{D302372B-8B39-4065-B917-4232F60F1E75}" srcOrd="1" destOrd="0" presId="urn:microsoft.com/office/officeart/2011/layout/CircleProcess"/>
    <dgm:cxn modelId="{1447F08D-E146-413E-8E86-99DB9C49DD6D}" srcId="{74FF700B-163E-4F34-B519-6BACCEE05645}" destId="{E132DD8A-E38C-4F67-80A5-AE464BA9D66A}" srcOrd="0" destOrd="0" parTransId="{1EDC1343-C788-4E6D-8A3B-8B5A7F78B6F0}" sibTransId="{4B3A1629-93EB-44E7-B9D7-F0097250D0A4}"/>
    <dgm:cxn modelId="{A252A1F2-F57B-4243-A188-429AA67CEBAF}" type="presOf" srcId="{E132DD8A-E38C-4F67-80A5-AE464BA9D66A}" destId="{D1C0135A-03F5-4170-88A7-614C77291872}" srcOrd="0" destOrd="0" presId="urn:microsoft.com/office/officeart/2011/layout/CircleProcess"/>
    <dgm:cxn modelId="{3D853AC0-F7DF-401B-B702-1687438FA519}" type="presOf" srcId="{74FF700B-163E-4F34-B519-6BACCEE05645}" destId="{69ABBA43-412D-4263-BB29-37ED4C36AD6F}" srcOrd="0" destOrd="0" presId="urn:microsoft.com/office/officeart/2011/layout/CircleProcess"/>
    <dgm:cxn modelId="{9E76C23B-59A5-4FF8-AA29-EBA5C350B7C0}" type="presParOf" srcId="{69ABBA43-412D-4263-BB29-37ED4C36AD6F}" destId="{060251FE-3480-439E-A6A5-1ED77A99954E}" srcOrd="0" destOrd="0" presId="urn:microsoft.com/office/officeart/2011/layout/CircleProcess"/>
    <dgm:cxn modelId="{E076163A-0959-486D-BA32-563E869A3A15}" type="presParOf" srcId="{060251FE-3480-439E-A6A5-1ED77A99954E}" destId="{4CFA690D-7E3A-4A3E-87FC-DE0C3A758A0C}" srcOrd="0" destOrd="0" presId="urn:microsoft.com/office/officeart/2011/layout/CircleProcess"/>
    <dgm:cxn modelId="{BE715201-A501-4974-9C5B-47ED69CD5B8C}" type="presParOf" srcId="{69ABBA43-412D-4263-BB29-37ED4C36AD6F}" destId="{A6E13D7A-542F-47AF-96CC-89A2CB762112}" srcOrd="1" destOrd="0" presId="urn:microsoft.com/office/officeart/2011/layout/CircleProcess"/>
    <dgm:cxn modelId="{59349178-54AE-4799-AB4F-DB6162503D15}" type="presParOf" srcId="{A6E13D7A-542F-47AF-96CC-89A2CB762112}" destId="{D1C0135A-03F5-4170-88A7-614C77291872}" srcOrd="0" destOrd="0" presId="urn:microsoft.com/office/officeart/2011/layout/CircleProcess"/>
    <dgm:cxn modelId="{0AC15B98-43F8-47AF-A64E-753F3411EC31}" type="presParOf" srcId="{69ABBA43-412D-4263-BB29-37ED4C36AD6F}" destId="{D302372B-8B39-4065-B917-4232F60F1E75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638224-0843-430A-B35B-ACCE9EEFB2FD}" type="doc">
      <dgm:prSet loTypeId="urn:microsoft.com/office/officeart/2005/8/layout/l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F1F0A5-2DC3-4B9B-8541-0A6CD09755C1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E617D1BE-EA71-4A76-A36B-80FD99C482F9}" type="parTrans" cxnId="{36DDD697-D2D3-4508-AC35-E62AEB71DEAA}">
      <dgm:prSet/>
      <dgm:spPr/>
      <dgm:t>
        <a:bodyPr/>
        <a:lstStyle/>
        <a:p>
          <a:endParaRPr lang="en-US"/>
        </a:p>
      </dgm:t>
    </dgm:pt>
    <dgm:pt modelId="{778B8164-44C5-40D3-BA69-9E2C49DD2FA0}" type="sibTrans" cxnId="{36DDD697-D2D3-4508-AC35-E62AEB71DEAA}">
      <dgm:prSet/>
      <dgm:spPr/>
      <dgm:t>
        <a:bodyPr/>
        <a:lstStyle/>
        <a:p>
          <a:endParaRPr lang="en-US"/>
        </a:p>
      </dgm:t>
    </dgm:pt>
    <dgm:pt modelId="{8F7DCA97-DA8C-4F48-A5E5-68120983B4E0}">
      <dgm:prSet phldrT="[Text]"/>
      <dgm:spPr/>
      <dgm:t>
        <a:bodyPr/>
        <a:lstStyle/>
        <a:p>
          <a:r>
            <a:rPr lang="en-US" dirty="0" smtClean="0"/>
            <a:t>Community / Funder</a:t>
          </a:r>
          <a:endParaRPr lang="en-US" dirty="0"/>
        </a:p>
      </dgm:t>
    </dgm:pt>
    <dgm:pt modelId="{DB380AD3-5729-4578-8CEE-723B6F6F9440}" type="parTrans" cxnId="{71F004A1-EC84-411C-A459-9C971EA18C56}">
      <dgm:prSet/>
      <dgm:spPr/>
      <dgm:t>
        <a:bodyPr/>
        <a:lstStyle/>
        <a:p>
          <a:endParaRPr lang="en-US"/>
        </a:p>
      </dgm:t>
    </dgm:pt>
    <dgm:pt modelId="{570FE1DA-3753-4EB9-B030-B15521114FE7}" type="sibTrans" cxnId="{71F004A1-EC84-411C-A459-9C971EA18C56}">
      <dgm:prSet/>
      <dgm:spPr/>
      <dgm:t>
        <a:bodyPr/>
        <a:lstStyle/>
        <a:p>
          <a:endParaRPr lang="en-US"/>
        </a:p>
      </dgm:t>
    </dgm:pt>
    <dgm:pt modelId="{C9CD4BEF-3F64-4007-8DB9-C70F720B0499}">
      <dgm:prSet phldrT="[Text]"/>
      <dgm:spPr/>
      <dgm:t>
        <a:bodyPr/>
        <a:lstStyle/>
        <a:p>
          <a:r>
            <a:rPr lang="en-US" dirty="0" smtClean="0"/>
            <a:t>Board / Program Staff</a:t>
          </a:r>
          <a:endParaRPr lang="en-US" dirty="0"/>
        </a:p>
      </dgm:t>
    </dgm:pt>
    <dgm:pt modelId="{D66FBAA2-D1A7-4537-9B8C-22128A091E59}" type="parTrans" cxnId="{C9C490A7-310A-4FEA-B28C-7BC39D237FDC}">
      <dgm:prSet/>
      <dgm:spPr/>
      <dgm:t>
        <a:bodyPr/>
        <a:lstStyle/>
        <a:p>
          <a:endParaRPr lang="en-US"/>
        </a:p>
      </dgm:t>
    </dgm:pt>
    <dgm:pt modelId="{79B6482E-E0E9-410A-AC31-80568C6676EE}" type="sibTrans" cxnId="{C9C490A7-310A-4FEA-B28C-7BC39D237FDC}">
      <dgm:prSet/>
      <dgm:spPr/>
      <dgm:t>
        <a:bodyPr/>
        <a:lstStyle/>
        <a:p>
          <a:endParaRPr lang="en-US"/>
        </a:p>
      </dgm:t>
    </dgm:pt>
    <dgm:pt modelId="{2F1FD166-F760-463F-8466-13EF72251C58}">
      <dgm:prSet phldrT="[Text]"/>
      <dgm:spPr/>
      <dgm:t>
        <a:bodyPr/>
        <a:lstStyle/>
        <a:p>
          <a:r>
            <a:rPr lang="en-US" dirty="0" smtClean="0"/>
            <a:t>Vehicle for Delivery</a:t>
          </a:r>
          <a:endParaRPr lang="en-US" dirty="0"/>
        </a:p>
      </dgm:t>
    </dgm:pt>
    <dgm:pt modelId="{06E8D405-58A1-4D4F-BBC7-20F5844545FD}" type="parTrans" cxnId="{24246158-0916-40B0-B8A3-D5FAF8243DBF}">
      <dgm:prSet/>
      <dgm:spPr/>
      <dgm:t>
        <a:bodyPr/>
        <a:lstStyle/>
        <a:p>
          <a:endParaRPr lang="en-US"/>
        </a:p>
      </dgm:t>
    </dgm:pt>
    <dgm:pt modelId="{5980D0DA-A752-40F1-860F-0B5F55014217}" type="sibTrans" cxnId="{24246158-0916-40B0-B8A3-D5FAF8243DBF}">
      <dgm:prSet/>
      <dgm:spPr/>
      <dgm:t>
        <a:bodyPr/>
        <a:lstStyle/>
        <a:p>
          <a:endParaRPr lang="en-US"/>
        </a:p>
      </dgm:t>
    </dgm:pt>
    <dgm:pt modelId="{3AF7A0D5-15A5-421C-90EF-48C334D1D965}">
      <dgm:prSet phldrT="[Text]"/>
      <dgm:spPr/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81F3A82C-D292-49C8-93EB-9D50FA5E7BDE}" type="parTrans" cxnId="{9E0FA0CF-F876-48A0-84A5-BA7A692FFE53}">
      <dgm:prSet/>
      <dgm:spPr/>
      <dgm:t>
        <a:bodyPr/>
        <a:lstStyle/>
        <a:p>
          <a:endParaRPr lang="en-US"/>
        </a:p>
      </dgm:t>
    </dgm:pt>
    <dgm:pt modelId="{ECD472BC-E415-4846-82B1-47BC3CFF3508}" type="sibTrans" cxnId="{9E0FA0CF-F876-48A0-84A5-BA7A692FFE53}">
      <dgm:prSet/>
      <dgm:spPr/>
      <dgm:t>
        <a:bodyPr/>
        <a:lstStyle/>
        <a:p>
          <a:endParaRPr lang="en-US"/>
        </a:p>
      </dgm:t>
    </dgm:pt>
    <dgm:pt modelId="{74DD3B04-FD51-4172-B051-0C09C48FD445}">
      <dgm:prSet phldrT="[Text]"/>
      <dgm:spPr/>
      <dgm:t>
        <a:bodyPr/>
        <a:lstStyle/>
        <a:p>
          <a:r>
            <a:rPr lang="en-US" dirty="0" smtClean="0"/>
            <a:t>Method of Delivery</a:t>
          </a:r>
          <a:endParaRPr lang="en-US" dirty="0"/>
        </a:p>
      </dgm:t>
    </dgm:pt>
    <dgm:pt modelId="{1EE9B505-C255-45F0-9CE8-A86CC5699110}" type="parTrans" cxnId="{A3302C16-1472-45A2-9F3D-1EF4F9C7512B}">
      <dgm:prSet/>
      <dgm:spPr/>
      <dgm:t>
        <a:bodyPr/>
        <a:lstStyle/>
        <a:p>
          <a:endParaRPr lang="en-US"/>
        </a:p>
      </dgm:t>
    </dgm:pt>
    <dgm:pt modelId="{4509BF3C-038D-49A2-B39C-3DD11650329E}" type="sibTrans" cxnId="{A3302C16-1472-45A2-9F3D-1EF4F9C7512B}">
      <dgm:prSet/>
      <dgm:spPr/>
      <dgm:t>
        <a:bodyPr/>
        <a:lstStyle/>
        <a:p>
          <a:endParaRPr lang="en-US"/>
        </a:p>
      </dgm:t>
    </dgm:pt>
    <dgm:pt modelId="{3FDABD26-5811-4545-B88B-91086B866726}">
      <dgm:prSet phldrT="[Text]"/>
      <dgm:spPr/>
      <dgm:t>
        <a:bodyPr/>
        <a:lstStyle/>
        <a:p>
          <a:r>
            <a:rPr lang="en-US" dirty="0" smtClean="0"/>
            <a:t>Narrative</a:t>
          </a:r>
          <a:endParaRPr lang="en-US" dirty="0"/>
        </a:p>
      </dgm:t>
    </dgm:pt>
    <dgm:pt modelId="{E6105C3D-CE91-4720-A316-575D9CF94391}" type="parTrans" cxnId="{B48FF2B2-67D7-4F7B-A596-05C0CBDD3E43}">
      <dgm:prSet/>
      <dgm:spPr/>
      <dgm:t>
        <a:bodyPr/>
        <a:lstStyle/>
        <a:p>
          <a:endParaRPr lang="en-US"/>
        </a:p>
      </dgm:t>
    </dgm:pt>
    <dgm:pt modelId="{24C081C8-5DA2-49FB-A351-D4194F80BDF3}" type="sibTrans" cxnId="{B48FF2B2-67D7-4F7B-A596-05C0CBDD3E43}">
      <dgm:prSet/>
      <dgm:spPr/>
      <dgm:t>
        <a:bodyPr/>
        <a:lstStyle/>
        <a:p>
          <a:endParaRPr lang="en-US"/>
        </a:p>
      </dgm:t>
    </dgm:pt>
    <dgm:pt modelId="{D2294D53-39FE-4234-BEDB-2661EB4F8432}">
      <dgm:prSet/>
      <dgm:spPr/>
      <dgm:t>
        <a:bodyPr/>
        <a:lstStyle/>
        <a:p>
          <a:r>
            <a:rPr lang="en-US" dirty="0" smtClean="0"/>
            <a:t>Technical / Professional</a:t>
          </a:r>
          <a:endParaRPr lang="en-US" dirty="0"/>
        </a:p>
      </dgm:t>
    </dgm:pt>
    <dgm:pt modelId="{05FBB2FB-44E9-45FF-AE15-90889CFFB2AD}" type="parTrans" cxnId="{A87F50B9-F833-4B0F-A1C7-B3FDFD5B7113}">
      <dgm:prSet/>
      <dgm:spPr/>
      <dgm:t>
        <a:bodyPr/>
        <a:lstStyle/>
        <a:p>
          <a:endParaRPr lang="en-US"/>
        </a:p>
      </dgm:t>
    </dgm:pt>
    <dgm:pt modelId="{530C5BF0-2327-479D-9F74-A3875913A5CA}" type="sibTrans" cxnId="{A87F50B9-F833-4B0F-A1C7-B3FDFD5B7113}">
      <dgm:prSet/>
      <dgm:spPr/>
      <dgm:t>
        <a:bodyPr/>
        <a:lstStyle/>
        <a:p>
          <a:endParaRPr lang="en-US"/>
        </a:p>
      </dgm:t>
    </dgm:pt>
    <dgm:pt modelId="{68DD531D-97F0-454A-B7A4-2548DDAAC4BB}">
      <dgm:prSet/>
      <dgm:spPr/>
      <dgm:t>
        <a:bodyPr/>
        <a:lstStyle/>
        <a:p>
          <a:r>
            <a:rPr lang="en-US" dirty="0" smtClean="0"/>
            <a:t>Live Presentation</a:t>
          </a:r>
          <a:endParaRPr lang="en-US" dirty="0"/>
        </a:p>
      </dgm:t>
    </dgm:pt>
    <dgm:pt modelId="{991457E5-4970-410A-903F-76BDD08EBAB2}" type="parTrans" cxnId="{4C099C7D-AA99-487D-B405-8CEBF53BF01E}">
      <dgm:prSet/>
      <dgm:spPr/>
      <dgm:t>
        <a:bodyPr/>
        <a:lstStyle/>
        <a:p>
          <a:endParaRPr lang="en-US"/>
        </a:p>
      </dgm:t>
    </dgm:pt>
    <dgm:pt modelId="{7402AF74-E281-4331-AD1F-E74E05B4F136}" type="sibTrans" cxnId="{4C099C7D-AA99-487D-B405-8CEBF53BF01E}">
      <dgm:prSet/>
      <dgm:spPr/>
      <dgm:t>
        <a:bodyPr/>
        <a:lstStyle/>
        <a:p>
          <a:endParaRPr lang="en-US"/>
        </a:p>
      </dgm:t>
    </dgm:pt>
    <dgm:pt modelId="{35A1D33A-0617-4015-9E3E-E17F84461F2D}">
      <dgm:prSet/>
      <dgm:spPr/>
      <dgm:t>
        <a:bodyPr/>
        <a:lstStyle/>
        <a:p>
          <a:r>
            <a:rPr lang="en-US" dirty="0" smtClean="0"/>
            <a:t>Written Report</a:t>
          </a:r>
          <a:endParaRPr lang="en-US" dirty="0"/>
        </a:p>
      </dgm:t>
    </dgm:pt>
    <dgm:pt modelId="{D06E04BE-D7C6-4F95-BFDA-9036411B5FC0}" type="parTrans" cxnId="{6C6909B3-4BB4-4484-9446-0F90A0427106}">
      <dgm:prSet/>
      <dgm:spPr/>
      <dgm:t>
        <a:bodyPr/>
        <a:lstStyle/>
        <a:p>
          <a:endParaRPr lang="en-US"/>
        </a:p>
      </dgm:t>
    </dgm:pt>
    <dgm:pt modelId="{02E6EF03-46F1-4CBD-AEDA-CBB98A31EC58}" type="sibTrans" cxnId="{6C6909B3-4BB4-4484-9446-0F90A0427106}">
      <dgm:prSet/>
      <dgm:spPr/>
      <dgm:t>
        <a:bodyPr/>
        <a:lstStyle/>
        <a:p>
          <a:endParaRPr lang="en-US"/>
        </a:p>
      </dgm:t>
    </dgm:pt>
    <dgm:pt modelId="{FD902B8A-AE39-4917-B337-52FF3766F354}">
      <dgm:prSet/>
      <dgm:spPr/>
      <dgm:t>
        <a:bodyPr/>
        <a:lstStyle/>
        <a:p>
          <a:r>
            <a:rPr lang="en-US" dirty="0" smtClean="0"/>
            <a:t>Basic Graphs and Charts</a:t>
          </a:r>
          <a:endParaRPr lang="en-US" dirty="0"/>
        </a:p>
      </dgm:t>
    </dgm:pt>
    <dgm:pt modelId="{863C902C-B3E5-4A07-B280-8ED52B61407C}" type="parTrans" cxnId="{5386676A-6FEA-4FFF-82CF-34DD120BEB5A}">
      <dgm:prSet/>
      <dgm:spPr/>
      <dgm:t>
        <a:bodyPr/>
        <a:lstStyle/>
        <a:p>
          <a:endParaRPr lang="en-US"/>
        </a:p>
      </dgm:t>
    </dgm:pt>
    <dgm:pt modelId="{900329A6-4A64-402F-A78E-682D90F66279}" type="sibTrans" cxnId="{5386676A-6FEA-4FFF-82CF-34DD120BEB5A}">
      <dgm:prSet/>
      <dgm:spPr/>
      <dgm:t>
        <a:bodyPr/>
        <a:lstStyle/>
        <a:p>
          <a:endParaRPr lang="en-US"/>
        </a:p>
      </dgm:t>
    </dgm:pt>
    <dgm:pt modelId="{F3E68C07-BD47-4D49-A5DB-F4F8A12BBD37}">
      <dgm:prSet/>
      <dgm:spPr/>
      <dgm:t>
        <a:bodyPr/>
        <a:lstStyle/>
        <a:p>
          <a:r>
            <a:rPr lang="en-US" dirty="0" smtClean="0"/>
            <a:t>Advanced Data Tables</a:t>
          </a:r>
          <a:endParaRPr lang="en-US" dirty="0"/>
        </a:p>
      </dgm:t>
    </dgm:pt>
    <dgm:pt modelId="{D6A45C68-6B1B-40E4-BE66-B484014E15EE}" type="parTrans" cxnId="{B915C523-D0E2-45B9-8C58-10BACD4E8A27}">
      <dgm:prSet/>
      <dgm:spPr/>
      <dgm:t>
        <a:bodyPr/>
        <a:lstStyle/>
        <a:p>
          <a:endParaRPr lang="en-US"/>
        </a:p>
      </dgm:t>
    </dgm:pt>
    <dgm:pt modelId="{211C4143-A605-4422-A192-842ABF56F37C}" type="sibTrans" cxnId="{B915C523-D0E2-45B9-8C58-10BACD4E8A27}">
      <dgm:prSet/>
      <dgm:spPr/>
      <dgm:t>
        <a:bodyPr/>
        <a:lstStyle/>
        <a:p>
          <a:endParaRPr lang="en-US"/>
        </a:p>
      </dgm:t>
    </dgm:pt>
    <dgm:pt modelId="{B040E889-D296-4133-B9F8-EC0DC0F034E4}">
      <dgm:prSet/>
      <dgm:spPr/>
      <dgm:t>
        <a:bodyPr/>
        <a:lstStyle/>
        <a:p>
          <a:r>
            <a:rPr lang="en-US" dirty="0" smtClean="0"/>
            <a:t>Info Graphics</a:t>
          </a:r>
          <a:endParaRPr lang="en-US" dirty="0"/>
        </a:p>
      </dgm:t>
    </dgm:pt>
    <dgm:pt modelId="{AE71CA2B-2AA8-47C7-8A86-AB9D9012D61D}" type="parTrans" cxnId="{ABB135F5-4935-41C6-9A30-10FDE6D995C3}">
      <dgm:prSet/>
      <dgm:spPr/>
      <dgm:t>
        <a:bodyPr/>
        <a:lstStyle/>
        <a:p>
          <a:endParaRPr lang="en-US"/>
        </a:p>
      </dgm:t>
    </dgm:pt>
    <dgm:pt modelId="{53CBD452-9F19-4AC1-967C-9360DCE50081}" type="sibTrans" cxnId="{ABB135F5-4935-41C6-9A30-10FDE6D995C3}">
      <dgm:prSet/>
      <dgm:spPr/>
      <dgm:t>
        <a:bodyPr/>
        <a:lstStyle/>
        <a:p>
          <a:endParaRPr lang="en-US"/>
        </a:p>
      </dgm:t>
    </dgm:pt>
    <dgm:pt modelId="{8FC4A4CC-C40F-4578-91AF-7A2FBE9DD26F}" type="pres">
      <dgm:prSet presAssocID="{A0638224-0843-430A-B35B-ACCE9EEFB2F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48D0FFC-989C-4A9B-AD05-9DA9F7699CEF}" type="pres">
      <dgm:prSet presAssocID="{DFF1F0A5-2DC3-4B9B-8541-0A6CD09755C1}" presName="horFlow" presStyleCnt="0"/>
      <dgm:spPr/>
    </dgm:pt>
    <dgm:pt modelId="{D4996733-82A6-48E3-842C-203CB8298502}" type="pres">
      <dgm:prSet presAssocID="{DFF1F0A5-2DC3-4B9B-8541-0A6CD09755C1}" presName="bigChev" presStyleLbl="node1" presStyleIdx="0" presStyleCnt="3"/>
      <dgm:spPr/>
    </dgm:pt>
    <dgm:pt modelId="{1B1E30C9-AA53-4A75-9597-5AF2C1044AAB}" type="pres">
      <dgm:prSet presAssocID="{DB380AD3-5729-4578-8CEE-723B6F6F9440}" presName="parTrans" presStyleCnt="0"/>
      <dgm:spPr/>
    </dgm:pt>
    <dgm:pt modelId="{48765408-C5F0-418F-83BB-E8742D7BD283}" type="pres">
      <dgm:prSet presAssocID="{8F7DCA97-DA8C-4F48-A5E5-68120983B4E0}" presName="node" presStyleLbl="alignAccFollowNode1" presStyleIdx="0" presStyleCnt="10" custScaleX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FB720-13D1-425C-A5B0-97B68F12C619}" type="pres">
      <dgm:prSet presAssocID="{570FE1DA-3753-4EB9-B030-B15521114FE7}" presName="sibTrans" presStyleCnt="0"/>
      <dgm:spPr/>
    </dgm:pt>
    <dgm:pt modelId="{7CE6FBE4-13B7-4857-8304-D51A8947F601}" type="pres">
      <dgm:prSet presAssocID="{C9CD4BEF-3F64-4007-8DB9-C70F720B0499}" presName="node" presStyleLbl="alignAccFollowNode1" presStyleIdx="1" presStyleCnt="10" custScaleX="133100">
        <dgm:presLayoutVars>
          <dgm:bulletEnabled val="1"/>
        </dgm:presLayoutVars>
      </dgm:prSet>
      <dgm:spPr/>
    </dgm:pt>
    <dgm:pt modelId="{B7F17952-C56B-4410-AB6B-4FF1C58328ED}" type="pres">
      <dgm:prSet presAssocID="{79B6482E-E0E9-410A-AC31-80568C6676EE}" presName="sibTrans" presStyleCnt="0"/>
      <dgm:spPr/>
    </dgm:pt>
    <dgm:pt modelId="{3510BE0C-C1A1-4D16-9C4C-B310D08AD5CE}" type="pres">
      <dgm:prSet presAssocID="{D2294D53-39FE-4234-BEDB-2661EB4F8432}" presName="node" presStyleLbl="alignAccFollowNode1" presStyleIdx="2" presStyleCnt="10" custScaleX="121000">
        <dgm:presLayoutVars>
          <dgm:bulletEnabled val="1"/>
        </dgm:presLayoutVars>
      </dgm:prSet>
      <dgm:spPr/>
    </dgm:pt>
    <dgm:pt modelId="{1BCF5650-E0CF-4FA6-AEAE-3FB94DBA4BDF}" type="pres">
      <dgm:prSet presAssocID="{DFF1F0A5-2DC3-4B9B-8541-0A6CD09755C1}" presName="vSp" presStyleCnt="0"/>
      <dgm:spPr/>
    </dgm:pt>
    <dgm:pt modelId="{1D99032D-1FA7-4B60-904F-E8A287499BE4}" type="pres">
      <dgm:prSet presAssocID="{2F1FD166-F760-463F-8466-13EF72251C58}" presName="horFlow" presStyleCnt="0"/>
      <dgm:spPr/>
    </dgm:pt>
    <dgm:pt modelId="{CE421145-FEFE-459D-9E48-B7F8F3AF5948}" type="pres">
      <dgm:prSet presAssocID="{2F1FD166-F760-463F-8466-13EF72251C58}" presName="bigChev" presStyleLbl="node1" presStyleIdx="1" presStyleCnt="3"/>
      <dgm:spPr/>
    </dgm:pt>
    <dgm:pt modelId="{7102FB71-4B02-4240-8183-2825518D992A}" type="pres">
      <dgm:prSet presAssocID="{81F3A82C-D292-49C8-93EB-9D50FA5E7BDE}" presName="parTrans" presStyleCnt="0"/>
      <dgm:spPr/>
    </dgm:pt>
    <dgm:pt modelId="{0C64BC41-DC07-418F-8CC4-8F70AA9177AA}" type="pres">
      <dgm:prSet presAssocID="{3AF7A0D5-15A5-421C-90EF-48C334D1D965}" presName="node" presStyleLbl="alignAccFollowNode1" presStyleIdx="3" presStyleCnt="10" custScaleX="121000">
        <dgm:presLayoutVars>
          <dgm:bulletEnabled val="1"/>
        </dgm:presLayoutVars>
      </dgm:prSet>
      <dgm:spPr/>
    </dgm:pt>
    <dgm:pt modelId="{06B0D3B1-7F45-4443-B5F0-7FFDE4CAC703}" type="pres">
      <dgm:prSet presAssocID="{ECD472BC-E415-4846-82B1-47BC3CFF3508}" presName="sibTrans" presStyleCnt="0"/>
      <dgm:spPr/>
    </dgm:pt>
    <dgm:pt modelId="{673B7A49-9A1C-4CBF-A1CD-8EF7465FCCDE}" type="pres">
      <dgm:prSet presAssocID="{68DD531D-97F0-454A-B7A4-2548DDAAC4BB}" presName="node" presStyleLbl="alignAccFollowNode1" presStyleIdx="4" presStyleCnt="10" custScaleX="133100">
        <dgm:presLayoutVars>
          <dgm:bulletEnabled val="1"/>
        </dgm:presLayoutVars>
      </dgm:prSet>
      <dgm:spPr/>
    </dgm:pt>
    <dgm:pt modelId="{3854AA55-5A22-47C2-8E31-2BF46ED42393}" type="pres">
      <dgm:prSet presAssocID="{7402AF74-E281-4331-AD1F-E74E05B4F136}" presName="sibTrans" presStyleCnt="0"/>
      <dgm:spPr/>
    </dgm:pt>
    <dgm:pt modelId="{13936705-392F-42E5-BD82-62858A9111BB}" type="pres">
      <dgm:prSet presAssocID="{35A1D33A-0617-4015-9E3E-E17F84461F2D}" presName="node" presStyleLbl="alignAccFollowNode1" presStyleIdx="5" presStyleCnt="10" custScaleX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0BF64-CDF2-4241-BEC3-F42E75BE1E75}" type="pres">
      <dgm:prSet presAssocID="{2F1FD166-F760-463F-8466-13EF72251C58}" presName="vSp" presStyleCnt="0"/>
      <dgm:spPr/>
    </dgm:pt>
    <dgm:pt modelId="{F1C037CA-7F28-41F1-B1D0-2BAFF095D7E1}" type="pres">
      <dgm:prSet presAssocID="{74DD3B04-FD51-4172-B051-0C09C48FD445}" presName="horFlow" presStyleCnt="0"/>
      <dgm:spPr/>
    </dgm:pt>
    <dgm:pt modelId="{B31BD3B5-F7C6-432C-976A-40B4DA13E154}" type="pres">
      <dgm:prSet presAssocID="{74DD3B04-FD51-4172-B051-0C09C48FD445}" presName="bigChev" presStyleLbl="node1" presStyleIdx="2" presStyleCnt="3"/>
      <dgm:spPr/>
    </dgm:pt>
    <dgm:pt modelId="{0C4D3C4E-A3D9-4B4F-AC21-91CA8965E899}" type="pres">
      <dgm:prSet presAssocID="{E6105C3D-CE91-4720-A316-575D9CF94391}" presName="parTrans" presStyleCnt="0"/>
      <dgm:spPr/>
    </dgm:pt>
    <dgm:pt modelId="{76D60F85-B6E2-485C-BECB-6858CF4E8E9A}" type="pres">
      <dgm:prSet presAssocID="{3FDABD26-5811-4545-B88B-91086B866726}" presName="node" presStyleLbl="alignAccFollowNode1" presStyleIdx="6" presStyleCnt="10">
        <dgm:presLayoutVars>
          <dgm:bulletEnabled val="1"/>
        </dgm:presLayoutVars>
      </dgm:prSet>
      <dgm:spPr/>
    </dgm:pt>
    <dgm:pt modelId="{14CC6CF6-A89E-4813-8650-C328B55D5497}" type="pres">
      <dgm:prSet presAssocID="{24C081C8-5DA2-49FB-A351-D4194F80BDF3}" presName="sibTrans" presStyleCnt="0"/>
      <dgm:spPr/>
    </dgm:pt>
    <dgm:pt modelId="{29EE00F1-6A74-4FDD-8A0D-C5D92E2DB254}" type="pres">
      <dgm:prSet presAssocID="{FD902B8A-AE39-4917-B337-52FF3766F354}" presName="node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DFB5-B771-41D7-A627-AB22896A957F}" type="pres">
      <dgm:prSet presAssocID="{900329A6-4A64-402F-A78E-682D90F66279}" presName="sibTrans" presStyleCnt="0"/>
      <dgm:spPr/>
    </dgm:pt>
    <dgm:pt modelId="{9DBAD880-55F6-47D4-BC21-6A368B79112A}" type="pres">
      <dgm:prSet presAssocID="{B040E889-D296-4133-B9F8-EC0DC0F034E4}" presName="node" presStyleLbl="alignAccFollowNode1" presStyleIdx="8" presStyleCnt="10">
        <dgm:presLayoutVars>
          <dgm:bulletEnabled val="1"/>
        </dgm:presLayoutVars>
      </dgm:prSet>
      <dgm:spPr/>
    </dgm:pt>
    <dgm:pt modelId="{805895DF-E8D9-44B4-9D6A-9A28B351E87C}" type="pres">
      <dgm:prSet presAssocID="{53CBD452-9F19-4AC1-967C-9360DCE50081}" presName="sibTrans" presStyleCnt="0"/>
      <dgm:spPr/>
    </dgm:pt>
    <dgm:pt modelId="{2ECCDB54-9EAB-439F-8D7F-08C8DDC852DA}" type="pres">
      <dgm:prSet presAssocID="{F3E68C07-BD47-4D49-A5DB-F4F8A12BBD37}" presName="node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490A7-310A-4FEA-B28C-7BC39D237FDC}" srcId="{DFF1F0A5-2DC3-4B9B-8541-0A6CD09755C1}" destId="{C9CD4BEF-3F64-4007-8DB9-C70F720B0499}" srcOrd="1" destOrd="0" parTransId="{D66FBAA2-D1A7-4537-9B8C-22128A091E59}" sibTransId="{79B6482E-E0E9-410A-AC31-80568C6676EE}"/>
    <dgm:cxn modelId="{1079ADDE-0734-46B2-B949-CF8429F3AB81}" type="presOf" srcId="{DFF1F0A5-2DC3-4B9B-8541-0A6CD09755C1}" destId="{D4996733-82A6-48E3-842C-203CB8298502}" srcOrd="0" destOrd="0" presId="urn:microsoft.com/office/officeart/2005/8/layout/lProcess3"/>
    <dgm:cxn modelId="{326A36DC-9387-4184-9A18-56D2CC27DE34}" type="presOf" srcId="{8F7DCA97-DA8C-4F48-A5E5-68120983B4E0}" destId="{48765408-C5F0-418F-83BB-E8742D7BD283}" srcOrd="0" destOrd="0" presId="urn:microsoft.com/office/officeart/2005/8/layout/lProcess3"/>
    <dgm:cxn modelId="{A3302C16-1472-45A2-9F3D-1EF4F9C7512B}" srcId="{A0638224-0843-430A-B35B-ACCE9EEFB2FD}" destId="{74DD3B04-FD51-4172-B051-0C09C48FD445}" srcOrd="2" destOrd="0" parTransId="{1EE9B505-C255-45F0-9CE8-A86CC5699110}" sibTransId="{4509BF3C-038D-49A2-B39C-3DD11650329E}"/>
    <dgm:cxn modelId="{54465B67-7127-43B7-B8C6-C4D5736FB257}" type="presOf" srcId="{35A1D33A-0617-4015-9E3E-E17F84461F2D}" destId="{13936705-392F-42E5-BD82-62858A9111BB}" srcOrd="0" destOrd="0" presId="urn:microsoft.com/office/officeart/2005/8/layout/lProcess3"/>
    <dgm:cxn modelId="{71F004A1-EC84-411C-A459-9C971EA18C56}" srcId="{DFF1F0A5-2DC3-4B9B-8541-0A6CD09755C1}" destId="{8F7DCA97-DA8C-4F48-A5E5-68120983B4E0}" srcOrd="0" destOrd="0" parTransId="{DB380AD3-5729-4578-8CEE-723B6F6F9440}" sibTransId="{570FE1DA-3753-4EB9-B030-B15521114FE7}"/>
    <dgm:cxn modelId="{B48FF2B2-67D7-4F7B-A596-05C0CBDD3E43}" srcId="{74DD3B04-FD51-4172-B051-0C09C48FD445}" destId="{3FDABD26-5811-4545-B88B-91086B866726}" srcOrd="0" destOrd="0" parTransId="{E6105C3D-CE91-4720-A316-575D9CF94391}" sibTransId="{24C081C8-5DA2-49FB-A351-D4194F80BDF3}"/>
    <dgm:cxn modelId="{36DDD697-D2D3-4508-AC35-E62AEB71DEAA}" srcId="{A0638224-0843-430A-B35B-ACCE9EEFB2FD}" destId="{DFF1F0A5-2DC3-4B9B-8541-0A6CD09755C1}" srcOrd="0" destOrd="0" parTransId="{E617D1BE-EA71-4A76-A36B-80FD99C482F9}" sibTransId="{778B8164-44C5-40D3-BA69-9E2C49DD2FA0}"/>
    <dgm:cxn modelId="{9B1F3B6E-F1E6-45FC-84C1-E8A7AB0A57A8}" type="presOf" srcId="{F3E68C07-BD47-4D49-A5DB-F4F8A12BBD37}" destId="{2ECCDB54-9EAB-439F-8D7F-08C8DDC852DA}" srcOrd="0" destOrd="0" presId="urn:microsoft.com/office/officeart/2005/8/layout/lProcess3"/>
    <dgm:cxn modelId="{BF616808-DFCA-448E-BE4A-1237AE1F15FC}" type="presOf" srcId="{C9CD4BEF-3F64-4007-8DB9-C70F720B0499}" destId="{7CE6FBE4-13B7-4857-8304-D51A8947F601}" srcOrd="0" destOrd="0" presId="urn:microsoft.com/office/officeart/2005/8/layout/lProcess3"/>
    <dgm:cxn modelId="{DF2E1257-9BAE-402F-BE65-AC8556A0D295}" type="presOf" srcId="{D2294D53-39FE-4234-BEDB-2661EB4F8432}" destId="{3510BE0C-C1A1-4D16-9C4C-B310D08AD5CE}" srcOrd="0" destOrd="0" presId="urn:microsoft.com/office/officeart/2005/8/layout/lProcess3"/>
    <dgm:cxn modelId="{7790BC09-5AAD-4895-90AE-D26D1D988281}" type="presOf" srcId="{3AF7A0D5-15A5-421C-90EF-48C334D1D965}" destId="{0C64BC41-DC07-418F-8CC4-8F70AA9177AA}" srcOrd="0" destOrd="0" presId="urn:microsoft.com/office/officeart/2005/8/layout/lProcess3"/>
    <dgm:cxn modelId="{5386676A-6FEA-4FFF-82CF-34DD120BEB5A}" srcId="{74DD3B04-FD51-4172-B051-0C09C48FD445}" destId="{FD902B8A-AE39-4917-B337-52FF3766F354}" srcOrd="1" destOrd="0" parTransId="{863C902C-B3E5-4A07-B280-8ED52B61407C}" sibTransId="{900329A6-4A64-402F-A78E-682D90F66279}"/>
    <dgm:cxn modelId="{86A5C21E-3537-4EE3-B0E7-DAABCCB17368}" type="presOf" srcId="{FD902B8A-AE39-4917-B337-52FF3766F354}" destId="{29EE00F1-6A74-4FDD-8A0D-C5D92E2DB254}" srcOrd="0" destOrd="0" presId="urn:microsoft.com/office/officeart/2005/8/layout/lProcess3"/>
    <dgm:cxn modelId="{7A95FC7F-C349-4C12-97A6-84024F80AAF6}" type="presOf" srcId="{2F1FD166-F760-463F-8466-13EF72251C58}" destId="{CE421145-FEFE-459D-9E48-B7F8F3AF5948}" srcOrd="0" destOrd="0" presId="urn:microsoft.com/office/officeart/2005/8/layout/lProcess3"/>
    <dgm:cxn modelId="{9E0FA0CF-F876-48A0-84A5-BA7A692FFE53}" srcId="{2F1FD166-F760-463F-8466-13EF72251C58}" destId="{3AF7A0D5-15A5-421C-90EF-48C334D1D965}" srcOrd="0" destOrd="0" parTransId="{81F3A82C-D292-49C8-93EB-9D50FA5E7BDE}" sibTransId="{ECD472BC-E415-4846-82B1-47BC3CFF3508}"/>
    <dgm:cxn modelId="{888CDEDC-F4D8-4409-B83F-D75D43E39034}" type="presOf" srcId="{B040E889-D296-4133-B9F8-EC0DC0F034E4}" destId="{9DBAD880-55F6-47D4-BC21-6A368B79112A}" srcOrd="0" destOrd="0" presId="urn:microsoft.com/office/officeart/2005/8/layout/lProcess3"/>
    <dgm:cxn modelId="{6C6909B3-4BB4-4484-9446-0F90A0427106}" srcId="{2F1FD166-F760-463F-8466-13EF72251C58}" destId="{35A1D33A-0617-4015-9E3E-E17F84461F2D}" srcOrd="2" destOrd="0" parTransId="{D06E04BE-D7C6-4F95-BFDA-9036411B5FC0}" sibTransId="{02E6EF03-46F1-4CBD-AEDA-CBB98A31EC58}"/>
    <dgm:cxn modelId="{A87F50B9-F833-4B0F-A1C7-B3FDFD5B7113}" srcId="{DFF1F0A5-2DC3-4B9B-8541-0A6CD09755C1}" destId="{D2294D53-39FE-4234-BEDB-2661EB4F8432}" srcOrd="2" destOrd="0" parTransId="{05FBB2FB-44E9-45FF-AE15-90889CFFB2AD}" sibTransId="{530C5BF0-2327-479D-9F74-A3875913A5CA}"/>
    <dgm:cxn modelId="{4C099C7D-AA99-487D-B405-8CEBF53BF01E}" srcId="{2F1FD166-F760-463F-8466-13EF72251C58}" destId="{68DD531D-97F0-454A-B7A4-2548DDAAC4BB}" srcOrd="1" destOrd="0" parTransId="{991457E5-4970-410A-903F-76BDD08EBAB2}" sibTransId="{7402AF74-E281-4331-AD1F-E74E05B4F136}"/>
    <dgm:cxn modelId="{ABB135F5-4935-41C6-9A30-10FDE6D995C3}" srcId="{74DD3B04-FD51-4172-B051-0C09C48FD445}" destId="{B040E889-D296-4133-B9F8-EC0DC0F034E4}" srcOrd="2" destOrd="0" parTransId="{AE71CA2B-2AA8-47C7-8A86-AB9D9012D61D}" sibTransId="{53CBD452-9F19-4AC1-967C-9360DCE50081}"/>
    <dgm:cxn modelId="{9F8BFCEF-6D06-46A0-8C92-7CC1605E54D7}" type="presOf" srcId="{68DD531D-97F0-454A-B7A4-2548DDAAC4BB}" destId="{673B7A49-9A1C-4CBF-A1CD-8EF7465FCCDE}" srcOrd="0" destOrd="0" presId="urn:microsoft.com/office/officeart/2005/8/layout/lProcess3"/>
    <dgm:cxn modelId="{D7AFE168-747C-40F5-B751-0E3A5FEA67C0}" type="presOf" srcId="{3FDABD26-5811-4545-B88B-91086B866726}" destId="{76D60F85-B6E2-485C-BECB-6858CF4E8E9A}" srcOrd="0" destOrd="0" presId="urn:microsoft.com/office/officeart/2005/8/layout/lProcess3"/>
    <dgm:cxn modelId="{B915C523-D0E2-45B9-8C58-10BACD4E8A27}" srcId="{74DD3B04-FD51-4172-B051-0C09C48FD445}" destId="{F3E68C07-BD47-4D49-A5DB-F4F8A12BBD37}" srcOrd="3" destOrd="0" parTransId="{D6A45C68-6B1B-40E4-BE66-B484014E15EE}" sibTransId="{211C4143-A605-4422-A192-842ABF56F37C}"/>
    <dgm:cxn modelId="{08A58656-F86C-45A1-B87B-E6D7BFEC45C9}" type="presOf" srcId="{74DD3B04-FD51-4172-B051-0C09C48FD445}" destId="{B31BD3B5-F7C6-432C-976A-40B4DA13E154}" srcOrd="0" destOrd="0" presId="urn:microsoft.com/office/officeart/2005/8/layout/lProcess3"/>
    <dgm:cxn modelId="{24246158-0916-40B0-B8A3-D5FAF8243DBF}" srcId="{A0638224-0843-430A-B35B-ACCE9EEFB2FD}" destId="{2F1FD166-F760-463F-8466-13EF72251C58}" srcOrd="1" destOrd="0" parTransId="{06E8D405-58A1-4D4F-BBC7-20F5844545FD}" sibTransId="{5980D0DA-A752-40F1-860F-0B5F55014217}"/>
    <dgm:cxn modelId="{0BDBB7CA-394D-47A3-922C-275E4BF23C07}" type="presOf" srcId="{A0638224-0843-430A-B35B-ACCE9EEFB2FD}" destId="{8FC4A4CC-C40F-4578-91AF-7A2FBE9DD26F}" srcOrd="0" destOrd="0" presId="urn:microsoft.com/office/officeart/2005/8/layout/lProcess3"/>
    <dgm:cxn modelId="{29E9C69A-4D23-4657-B90D-BF0BEC2B0E57}" type="presParOf" srcId="{8FC4A4CC-C40F-4578-91AF-7A2FBE9DD26F}" destId="{B48D0FFC-989C-4A9B-AD05-9DA9F7699CEF}" srcOrd="0" destOrd="0" presId="urn:microsoft.com/office/officeart/2005/8/layout/lProcess3"/>
    <dgm:cxn modelId="{E9F7757A-BFED-4E43-9762-02B275F1A951}" type="presParOf" srcId="{B48D0FFC-989C-4A9B-AD05-9DA9F7699CEF}" destId="{D4996733-82A6-48E3-842C-203CB8298502}" srcOrd="0" destOrd="0" presId="urn:microsoft.com/office/officeart/2005/8/layout/lProcess3"/>
    <dgm:cxn modelId="{AA675A84-1514-43D1-94CE-DCD6A3602D79}" type="presParOf" srcId="{B48D0FFC-989C-4A9B-AD05-9DA9F7699CEF}" destId="{1B1E30C9-AA53-4A75-9597-5AF2C1044AAB}" srcOrd="1" destOrd="0" presId="urn:microsoft.com/office/officeart/2005/8/layout/lProcess3"/>
    <dgm:cxn modelId="{508A8EED-880A-426F-AE33-9478AE08D3B4}" type="presParOf" srcId="{B48D0FFC-989C-4A9B-AD05-9DA9F7699CEF}" destId="{48765408-C5F0-418F-83BB-E8742D7BD283}" srcOrd="2" destOrd="0" presId="urn:microsoft.com/office/officeart/2005/8/layout/lProcess3"/>
    <dgm:cxn modelId="{6DA0E023-D9A8-4E25-B9F3-16FC7A3EE7F0}" type="presParOf" srcId="{B48D0FFC-989C-4A9B-AD05-9DA9F7699CEF}" destId="{9C6FB720-13D1-425C-A5B0-97B68F12C619}" srcOrd="3" destOrd="0" presId="urn:microsoft.com/office/officeart/2005/8/layout/lProcess3"/>
    <dgm:cxn modelId="{D108DE09-22A0-44D1-9A27-5F8D25368669}" type="presParOf" srcId="{B48D0FFC-989C-4A9B-AD05-9DA9F7699CEF}" destId="{7CE6FBE4-13B7-4857-8304-D51A8947F601}" srcOrd="4" destOrd="0" presId="urn:microsoft.com/office/officeart/2005/8/layout/lProcess3"/>
    <dgm:cxn modelId="{300428C5-E8A2-486A-BD7E-B021C69DE690}" type="presParOf" srcId="{B48D0FFC-989C-4A9B-AD05-9DA9F7699CEF}" destId="{B7F17952-C56B-4410-AB6B-4FF1C58328ED}" srcOrd="5" destOrd="0" presId="urn:microsoft.com/office/officeart/2005/8/layout/lProcess3"/>
    <dgm:cxn modelId="{F927DF1B-F357-4459-8AEE-3F49D584BB45}" type="presParOf" srcId="{B48D0FFC-989C-4A9B-AD05-9DA9F7699CEF}" destId="{3510BE0C-C1A1-4D16-9C4C-B310D08AD5CE}" srcOrd="6" destOrd="0" presId="urn:microsoft.com/office/officeart/2005/8/layout/lProcess3"/>
    <dgm:cxn modelId="{F237EB98-ACA5-448B-9704-0EE5A80D2BB7}" type="presParOf" srcId="{8FC4A4CC-C40F-4578-91AF-7A2FBE9DD26F}" destId="{1BCF5650-E0CF-4FA6-AEAE-3FB94DBA4BDF}" srcOrd="1" destOrd="0" presId="urn:microsoft.com/office/officeart/2005/8/layout/lProcess3"/>
    <dgm:cxn modelId="{39F5F0BD-DCBE-422A-BF7A-5A8055E4BC60}" type="presParOf" srcId="{8FC4A4CC-C40F-4578-91AF-7A2FBE9DD26F}" destId="{1D99032D-1FA7-4B60-904F-E8A287499BE4}" srcOrd="2" destOrd="0" presId="urn:microsoft.com/office/officeart/2005/8/layout/lProcess3"/>
    <dgm:cxn modelId="{9CB866F4-FBAD-414B-B71E-111B3EF9FEBA}" type="presParOf" srcId="{1D99032D-1FA7-4B60-904F-E8A287499BE4}" destId="{CE421145-FEFE-459D-9E48-B7F8F3AF5948}" srcOrd="0" destOrd="0" presId="urn:microsoft.com/office/officeart/2005/8/layout/lProcess3"/>
    <dgm:cxn modelId="{DC1D2B50-8F88-47FD-BB0F-B9A8F2E174A2}" type="presParOf" srcId="{1D99032D-1FA7-4B60-904F-E8A287499BE4}" destId="{7102FB71-4B02-4240-8183-2825518D992A}" srcOrd="1" destOrd="0" presId="urn:microsoft.com/office/officeart/2005/8/layout/lProcess3"/>
    <dgm:cxn modelId="{1777BEF8-908F-4C64-BD11-02A1E5A60340}" type="presParOf" srcId="{1D99032D-1FA7-4B60-904F-E8A287499BE4}" destId="{0C64BC41-DC07-418F-8CC4-8F70AA9177AA}" srcOrd="2" destOrd="0" presId="urn:microsoft.com/office/officeart/2005/8/layout/lProcess3"/>
    <dgm:cxn modelId="{AEE869BC-F5F1-44B1-85BB-7407A8A904BD}" type="presParOf" srcId="{1D99032D-1FA7-4B60-904F-E8A287499BE4}" destId="{06B0D3B1-7F45-4443-B5F0-7FFDE4CAC703}" srcOrd="3" destOrd="0" presId="urn:microsoft.com/office/officeart/2005/8/layout/lProcess3"/>
    <dgm:cxn modelId="{99F7C08B-B6F9-4A7E-883E-519B32B26D00}" type="presParOf" srcId="{1D99032D-1FA7-4B60-904F-E8A287499BE4}" destId="{673B7A49-9A1C-4CBF-A1CD-8EF7465FCCDE}" srcOrd="4" destOrd="0" presId="urn:microsoft.com/office/officeart/2005/8/layout/lProcess3"/>
    <dgm:cxn modelId="{0CA4A6CD-2AE6-4AFB-8B02-F8F5B625019B}" type="presParOf" srcId="{1D99032D-1FA7-4B60-904F-E8A287499BE4}" destId="{3854AA55-5A22-47C2-8E31-2BF46ED42393}" srcOrd="5" destOrd="0" presId="urn:microsoft.com/office/officeart/2005/8/layout/lProcess3"/>
    <dgm:cxn modelId="{5566BF1D-7054-4788-96DA-BA0D33E5D3B2}" type="presParOf" srcId="{1D99032D-1FA7-4B60-904F-E8A287499BE4}" destId="{13936705-392F-42E5-BD82-62858A9111BB}" srcOrd="6" destOrd="0" presId="urn:microsoft.com/office/officeart/2005/8/layout/lProcess3"/>
    <dgm:cxn modelId="{EE328850-0A91-4FDA-8EEE-158CAAF35DE1}" type="presParOf" srcId="{8FC4A4CC-C40F-4578-91AF-7A2FBE9DD26F}" destId="{D360BF64-CDF2-4241-BEC3-F42E75BE1E75}" srcOrd="3" destOrd="0" presId="urn:microsoft.com/office/officeart/2005/8/layout/lProcess3"/>
    <dgm:cxn modelId="{A4A53CEA-CCBD-4764-BB48-573F0E95F0E2}" type="presParOf" srcId="{8FC4A4CC-C40F-4578-91AF-7A2FBE9DD26F}" destId="{F1C037CA-7F28-41F1-B1D0-2BAFF095D7E1}" srcOrd="4" destOrd="0" presId="urn:microsoft.com/office/officeart/2005/8/layout/lProcess3"/>
    <dgm:cxn modelId="{78C5087A-E842-477D-BB21-3BD6EA6EAE25}" type="presParOf" srcId="{F1C037CA-7F28-41F1-B1D0-2BAFF095D7E1}" destId="{B31BD3B5-F7C6-432C-976A-40B4DA13E154}" srcOrd="0" destOrd="0" presId="urn:microsoft.com/office/officeart/2005/8/layout/lProcess3"/>
    <dgm:cxn modelId="{1A608BF4-6A2A-48D2-8802-819C036A4C6E}" type="presParOf" srcId="{F1C037CA-7F28-41F1-B1D0-2BAFF095D7E1}" destId="{0C4D3C4E-A3D9-4B4F-AC21-91CA8965E899}" srcOrd="1" destOrd="0" presId="urn:microsoft.com/office/officeart/2005/8/layout/lProcess3"/>
    <dgm:cxn modelId="{CFDB2A8F-6429-4306-A858-BCF235205567}" type="presParOf" srcId="{F1C037CA-7F28-41F1-B1D0-2BAFF095D7E1}" destId="{76D60F85-B6E2-485C-BECB-6858CF4E8E9A}" srcOrd="2" destOrd="0" presId="urn:microsoft.com/office/officeart/2005/8/layout/lProcess3"/>
    <dgm:cxn modelId="{FE4589F7-5871-4D15-A969-FEDA3142DD01}" type="presParOf" srcId="{F1C037CA-7F28-41F1-B1D0-2BAFF095D7E1}" destId="{14CC6CF6-A89E-4813-8650-C328B55D5497}" srcOrd="3" destOrd="0" presId="urn:microsoft.com/office/officeart/2005/8/layout/lProcess3"/>
    <dgm:cxn modelId="{19DF1E5A-0E09-4989-B3FF-9D3C6B1EBD62}" type="presParOf" srcId="{F1C037CA-7F28-41F1-B1D0-2BAFF095D7E1}" destId="{29EE00F1-6A74-4FDD-8A0D-C5D92E2DB254}" srcOrd="4" destOrd="0" presId="urn:microsoft.com/office/officeart/2005/8/layout/lProcess3"/>
    <dgm:cxn modelId="{44633123-6D4F-4031-A732-99E60CCE82FA}" type="presParOf" srcId="{F1C037CA-7F28-41F1-B1D0-2BAFF095D7E1}" destId="{ECFEDFB5-B771-41D7-A627-AB22896A957F}" srcOrd="5" destOrd="0" presId="urn:microsoft.com/office/officeart/2005/8/layout/lProcess3"/>
    <dgm:cxn modelId="{6EDAB703-8EE1-42BB-8C67-844F8D7E3929}" type="presParOf" srcId="{F1C037CA-7F28-41F1-B1D0-2BAFF095D7E1}" destId="{9DBAD880-55F6-47D4-BC21-6A368B79112A}" srcOrd="6" destOrd="0" presId="urn:microsoft.com/office/officeart/2005/8/layout/lProcess3"/>
    <dgm:cxn modelId="{A2A89B95-42D6-4D7F-B258-AB60F72450E1}" type="presParOf" srcId="{F1C037CA-7F28-41F1-B1D0-2BAFF095D7E1}" destId="{805895DF-E8D9-44B4-9D6A-9A28B351E87C}" srcOrd="7" destOrd="0" presId="urn:microsoft.com/office/officeart/2005/8/layout/lProcess3"/>
    <dgm:cxn modelId="{DD53CDCD-191C-48A2-9A33-383F25C90E4C}" type="presParOf" srcId="{F1C037CA-7F28-41F1-B1D0-2BAFF095D7E1}" destId="{2ECCDB54-9EAB-439F-8D7F-08C8DDC852DA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A690D-7E3A-4A3E-87FC-DE0C3A758A0C}">
      <dsp:nvSpPr>
        <dsp:cNvPr id="0" name=""/>
        <dsp:cNvSpPr/>
      </dsp:nvSpPr>
      <dsp:spPr>
        <a:xfrm>
          <a:off x="5273611" y="1021467"/>
          <a:ext cx="2300442" cy="230086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0135A-03F5-4170-88A7-614C77291872}">
      <dsp:nvSpPr>
        <dsp:cNvPr id="0" name=""/>
        <dsp:cNvSpPr/>
      </dsp:nvSpPr>
      <dsp:spPr>
        <a:xfrm>
          <a:off x="5349993" y="1098176"/>
          <a:ext cx="2147678" cy="2147449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Use</a:t>
          </a:r>
          <a:endParaRPr lang="en-US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5881613" y="1629629"/>
        <a:ext cx="1084438" cy="1084545"/>
      </dsp:txXfrm>
    </dsp:sp>
    <dsp:sp modelId="{533EEDE3-43B3-4202-A53D-8997AA554A64}">
      <dsp:nvSpPr>
        <dsp:cNvPr id="0" name=""/>
        <dsp:cNvSpPr/>
      </dsp:nvSpPr>
      <dsp:spPr>
        <a:xfrm rot="2700000">
          <a:off x="2898808" y="1024249"/>
          <a:ext cx="2294901" cy="2294901"/>
        </a:xfrm>
        <a:prstGeom prst="teardrop">
          <a:avLst>
            <a:gd name="adj" fmla="val 1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FD261-CEEE-4AE7-A06C-6D01ECAB7EF5}">
      <dsp:nvSpPr>
        <dsp:cNvPr id="0" name=""/>
        <dsp:cNvSpPr/>
      </dsp:nvSpPr>
      <dsp:spPr>
        <a:xfrm>
          <a:off x="2972420" y="1098176"/>
          <a:ext cx="2147678" cy="2147449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Analysis</a:t>
          </a:r>
          <a:endParaRPr lang="en-US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3504040" y="1629629"/>
        <a:ext cx="1084438" cy="1084545"/>
      </dsp:txXfrm>
    </dsp:sp>
    <dsp:sp modelId="{1BF91FFC-1621-4A38-92DC-4BA4A3E4AAB1}">
      <dsp:nvSpPr>
        <dsp:cNvPr id="0" name=""/>
        <dsp:cNvSpPr/>
      </dsp:nvSpPr>
      <dsp:spPr>
        <a:xfrm rot="2700000">
          <a:off x="521235" y="1024249"/>
          <a:ext cx="2294901" cy="2294901"/>
        </a:xfrm>
        <a:prstGeom prst="teardrop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D2EC5B-C4C9-4911-B3F6-C66435482F70}">
      <dsp:nvSpPr>
        <dsp:cNvPr id="0" name=""/>
        <dsp:cNvSpPr/>
      </dsp:nvSpPr>
      <dsp:spPr>
        <a:xfrm>
          <a:off x="594847" y="1098176"/>
          <a:ext cx="2147678" cy="2147449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Access</a:t>
          </a:r>
          <a:endParaRPr lang="en-US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1126467" y="1629629"/>
        <a:ext cx="1084438" cy="1084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EF702-6A76-4864-9AA9-F29D9866AC03}">
      <dsp:nvSpPr>
        <dsp:cNvPr id="0" name=""/>
        <dsp:cNvSpPr/>
      </dsp:nvSpPr>
      <dsp:spPr>
        <a:xfrm>
          <a:off x="2438400" y="1190808"/>
          <a:ext cx="915337" cy="661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689"/>
              </a:lnTo>
              <a:lnTo>
                <a:pt x="915337" y="6616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56748-D094-47A0-BAFA-7511CC0CC8B7}">
      <dsp:nvSpPr>
        <dsp:cNvPr id="0" name=""/>
        <dsp:cNvSpPr/>
      </dsp:nvSpPr>
      <dsp:spPr>
        <a:xfrm>
          <a:off x="1523062" y="1190808"/>
          <a:ext cx="915337" cy="661689"/>
        </a:xfrm>
        <a:custGeom>
          <a:avLst/>
          <a:gdLst/>
          <a:ahLst/>
          <a:cxnLst/>
          <a:rect l="0" t="0" r="0" b="0"/>
          <a:pathLst>
            <a:path>
              <a:moveTo>
                <a:pt x="915337" y="0"/>
              </a:moveTo>
              <a:lnTo>
                <a:pt x="915337" y="661689"/>
              </a:lnTo>
              <a:lnTo>
                <a:pt x="0" y="6616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93B97-D7DF-4DB4-8471-4511BC4268AA}">
      <dsp:nvSpPr>
        <dsp:cNvPr id="0" name=""/>
        <dsp:cNvSpPr/>
      </dsp:nvSpPr>
      <dsp:spPr>
        <a:xfrm>
          <a:off x="1886991" y="87992"/>
          <a:ext cx="1102816" cy="110281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CC4E4-CA55-46EF-90ED-906A90CAF000}">
      <dsp:nvSpPr>
        <dsp:cNvPr id="0" name=""/>
        <dsp:cNvSpPr/>
      </dsp:nvSpPr>
      <dsp:spPr>
        <a:xfrm>
          <a:off x="1886991" y="87992"/>
          <a:ext cx="1102816" cy="110281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B0905-BD30-4B09-89AB-D559C5B42976}">
      <dsp:nvSpPr>
        <dsp:cNvPr id="0" name=""/>
        <dsp:cNvSpPr/>
      </dsp:nvSpPr>
      <dsp:spPr>
        <a:xfrm>
          <a:off x="1335583" y="286499"/>
          <a:ext cx="2205632" cy="7058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Outcome</a:t>
          </a:r>
        </a:p>
      </dsp:txBody>
      <dsp:txXfrm>
        <a:off x="1335583" y="286499"/>
        <a:ext cx="2205632" cy="705802"/>
      </dsp:txXfrm>
    </dsp:sp>
    <dsp:sp modelId="{D8C4389E-A7AA-4D98-BC3E-D3B6DB1EB03C}">
      <dsp:nvSpPr>
        <dsp:cNvPr id="0" name=""/>
        <dsp:cNvSpPr/>
      </dsp:nvSpPr>
      <dsp:spPr>
        <a:xfrm>
          <a:off x="552583" y="1653991"/>
          <a:ext cx="1102816" cy="110281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68A78-F15E-42CF-9414-1C895A2407CD}">
      <dsp:nvSpPr>
        <dsp:cNvPr id="0" name=""/>
        <dsp:cNvSpPr/>
      </dsp:nvSpPr>
      <dsp:spPr>
        <a:xfrm>
          <a:off x="552583" y="1653991"/>
          <a:ext cx="1102816" cy="110281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71563-E93A-4DB4-9C82-393DB14A8F61}">
      <dsp:nvSpPr>
        <dsp:cNvPr id="0" name=""/>
        <dsp:cNvSpPr/>
      </dsp:nvSpPr>
      <dsp:spPr>
        <a:xfrm>
          <a:off x="1175" y="1852498"/>
          <a:ext cx="2205632" cy="7058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Indicator</a:t>
          </a:r>
        </a:p>
      </dsp:txBody>
      <dsp:txXfrm>
        <a:off x="1175" y="1852498"/>
        <a:ext cx="2205632" cy="705802"/>
      </dsp:txXfrm>
    </dsp:sp>
    <dsp:sp modelId="{4963C906-9BAD-42B6-B46E-40957982DF5F}">
      <dsp:nvSpPr>
        <dsp:cNvPr id="0" name=""/>
        <dsp:cNvSpPr/>
      </dsp:nvSpPr>
      <dsp:spPr>
        <a:xfrm>
          <a:off x="3221399" y="1653991"/>
          <a:ext cx="1102816" cy="110281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C6BC8-C5FF-47EC-96F6-760544FBE9AC}">
      <dsp:nvSpPr>
        <dsp:cNvPr id="0" name=""/>
        <dsp:cNvSpPr/>
      </dsp:nvSpPr>
      <dsp:spPr>
        <a:xfrm>
          <a:off x="3221399" y="1653991"/>
          <a:ext cx="1102816" cy="110281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B8AD9-585D-49CC-A3DD-E665AA4F9498}">
      <dsp:nvSpPr>
        <dsp:cNvPr id="0" name=""/>
        <dsp:cNvSpPr/>
      </dsp:nvSpPr>
      <dsp:spPr>
        <a:xfrm>
          <a:off x="2669991" y="1852498"/>
          <a:ext cx="2205632" cy="7058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Indicator</a:t>
          </a:r>
        </a:p>
      </dsp:txBody>
      <dsp:txXfrm>
        <a:off x="2669991" y="1852498"/>
        <a:ext cx="2205632" cy="705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EF702-6A76-4864-9AA9-F29D9866AC03}">
      <dsp:nvSpPr>
        <dsp:cNvPr id="0" name=""/>
        <dsp:cNvSpPr/>
      </dsp:nvSpPr>
      <dsp:spPr>
        <a:xfrm>
          <a:off x="2384045" y="1027845"/>
          <a:ext cx="563053" cy="40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026"/>
              </a:lnTo>
              <a:lnTo>
                <a:pt x="563053" y="4070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1EB8A-EED5-4571-A3BA-9F363BE00795}">
      <dsp:nvSpPr>
        <dsp:cNvPr id="0" name=""/>
        <dsp:cNvSpPr/>
      </dsp:nvSpPr>
      <dsp:spPr>
        <a:xfrm>
          <a:off x="681318" y="1991140"/>
          <a:ext cx="624107" cy="1370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321"/>
              </a:lnTo>
              <a:lnTo>
                <a:pt x="624107" y="13703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A205E-B345-4BE0-8197-707A69722349}">
      <dsp:nvSpPr>
        <dsp:cNvPr id="0" name=""/>
        <dsp:cNvSpPr/>
      </dsp:nvSpPr>
      <dsp:spPr>
        <a:xfrm>
          <a:off x="681318" y="1991140"/>
          <a:ext cx="624107" cy="40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026"/>
              </a:lnTo>
              <a:lnTo>
                <a:pt x="624107" y="4070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56748-D094-47A0-BAFA-7511CC0CC8B7}">
      <dsp:nvSpPr>
        <dsp:cNvPr id="0" name=""/>
        <dsp:cNvSpPr/>
      </dsp:nvSpPr>
      <dsp:spPr>
        <a:xfrm>
          <a:off x="939101" y="1027845"/>
          <a:ext cx="1444943" cy="407026"/>
        </a:xfrm>
        <a:custGeom>
          <a:avLst/>
          <a:gdLst/>
          <a:ahLst/>
          <a:cxnLst/>
          <a:rect l="0" t="0" r="0" b="0"/>
          <a:pathLst>
            <a:path>
              <a:moveTo>
                <a:pt x="1444943" y="0"/>
              </a:moveTo>
              <a:lnTo>
                <a:pt x="1444943" y="407026"/>
              </a:lnTo>
              <a:lnTo>
                <a:pt x="0" y="4070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93B97-D7DF-4DB4-8471-4511BC4268AA}">
      <dsp:nvSpPr>
        <dsp:cNvPr id="0" name=""/>
        <dsp:cNvSpPr/>
      </dsp:nvSpPr>
      <dsp:spPr>
        <a:xfrm>
          <a:off x="2044856" y="349467"/>
          <a:ext cx="678377" cy="6783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CC4E4-CA55-46EF-90ED-906A90CAF000}">
      <dsp:nvSpPr>
        <dsp:cNvPr id="0" name=""/>
        <dsp:cNvSpPr/>
      </dsp:nvSpPr>
      <dsp:spPr>
        <a:xfrm>
          <a:off x="2044856" y="349467"/>
          <a:ext cx="678377" cy="6783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B0905-BD30-4B09-89AB-D559C5B42976}">
      <dsp:nvSpPr>
        <dsp:cNvPr id="0" name=""/>
        <dsp:cNvSpPr/>
      </dsp:nvSpPr>
      <dsp:spPr>
        <a:xfrm>
          <a:off x="1705667" y="471575"/>
          <a:ext cx="1356754" cy="4341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Outcome</a:t>
          </a:r>
        </a:p>
      </dsp:txBody>
      <dsp:txXfrm>
        <a:off x="1705667" y="471575"/>
        <a:ext cx="1356754" cy="434161"/>
      </dsp:txXfrm>
    </dsp:sp>
    <dsp:sp modelId="{D8C4389E-A7AA-4D98-BC3E-D3B6DB1EB03C}">
      <dsp:nvSpPr>
        <dsp:cNvPr id="0" name=""/>
        <dsp:cNvSpPr/>
      </dsp:nvSpPr>
      <dsp:spPr>
        <a:xfrm>
          <a:off x="342129" y="1312763"/>
          <a:ext cx="678377" cy="6783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68A78-F15E-42CF-9414-1C895A2407CD}">
      <dsp:nvSpPr>
        <dsp:cNvPr id="0" name=""/>
        <dsp:cNvSpPr/>
      </dsp:nvSpPr>
      <dsp:spPr>
        <a:xfrm>
          <a:off x="342129" y="1312763"/>
          <a:ext cx="678377" cy="6783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71563-E93A-4DB4-9C82-393DB14A8F61}">
      <dsp:nvSpPr>
        <dsp:cNvPr id="0" name=""/>
        <dsp:cNvSpPr/>
      </dsp:nvSpPr>
      <dsp:spPr>
        <a:xfrm>
          <a:off x="2941" y="1434871"/>
          <a:ext cx="1356754" cy="4341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Impact</a:t>
          </a:r>
        </a:p>
      </dsp:txBody>
      <dsp:txXfrm>
        <a:off x="2941" y="1434871"/>
        <a:ext cx="1356754" cy="434161"/>
      </dsp:txXfrm>
    </dsp:sp>
    <dsp:sp modelId="{A0B10A2A-486D-42D9-91C0-0733625FDB35}">
      <dsp:nvSpPr>
        <dsp:cNvPr id="0" name=""/>
        <dsp:cNvSpPr/>
      </dsp:nvSpPr>
      <dsp:spPr>
        <a:xfrm>
          <a:off x="1224020" y="2276059"/>
          <a:ext cx="678377" cy="6783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D9F09-ACC8-467F-BEC9-EC1865486178}">
      <dsp:nvSpPr>
        <dsp:cNvPr id="0" name=""/>
        <dsp:cNvSpPr/>
      </dsp:nvSpPr>
      <dsp:spPr>
        <a:xfrm>
          <a:off x="1224020" y="2276059"/>
          <a:ext cx="678377" cy="6783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66787-6D86-493E-9D65-A5156609F253}">
      <dsp:nvSpPr>
        <dsp:cNvPr id="0" name=""/>
        <dsp:cNvSpPr/>
      </dsp:nvSpPr>
      <dsp:spPr>
        <a:xfrm>
          <a:off x="884831" y="2398167"/>
          <a:ext cx="1356754" cy="4341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Measure</a:t>
          </a:r>
        </a:p>
      </dsp:txBody>
      <dsp:txXfrm>
        <a:off x="884831" y="2398167"/>
        <a:ext cx="1356754" cy="434161"/>
      </dsp:txXfrm>
    </dsp:sp>
    <dsp:sp modelId="{EACF829E-F8E4-43BB-9D4A-0F8E5CEF0041}">
      <dsp:nvSpPr>
        <dsp:cNvPr id="0" name=""/>
        <dsp:cNvSpPr/>
      </dsp:nvSpPr>
      <dsp:spPr>
        <a:xfrm>
          <a:off x="1224020" y="3239354"/>
          <a:ext cx="678377" cy="6783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0FEA1-4807-4159-92A7-1A873ECB12A5}">
      <dsp:nvSpPr>
        <dsp:cNvPr id="0" name=""/>
        <dsp:cNvSpPr/>
      </dsp:nvSpPr>
      <dsp:spPr>
        <a:xfrm>
          <a:off x="1224020" y="3239354"/>
          <a:ext cx="678377" cy="6783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FEB7E-4412-4015-8BF1-08E537CB57BE}">
      <dsp:nvSpPr>
        <dsp:cNvPr id="0" name=""/>
        <dsp:cNvSpPr/>
      </dsp:nvSpPr>
      <dsp:spPr>
        <a:xfrm>
          <a:off x="884831" y="3361462"/>
          <a:ext cx="1356754" cy="4341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Measure</a:t>
          </a:r>
        </a:p>
      </dsp:txBody>
      <dsp:txXfrm>
        <a:off x="884831" y="3361462"/>
        <a:ext cx="1356754" cy="434161"/>
      </dsp:txXfrm>
    </dsp:sp>
    <dsp:sp modelId="{4963C906-9BAD-42B6-B46E-40957982DF5F}">
      <dsp:nvSpPr>
        <dsp:cNvPr id="0" name=""/>
        <dsp:cNvSpPr/>
      </dsp:nvSpPr>
      <dsp:spPr>
        <a:xfrm>
          <a:off x="2865692" y="1312763"/>
          <a:ext cx="678377" cy="6783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C6BC8-C5FF-47EC-96F6-760544FBE9AC}">
      <dsp:nvSpPr>
        <dsp:cNvPr id="0" name=""/>
        <dsp:cNvSpPr/>
      </dsp:nvSpPr>
      <dsp:spPr>
        <a:xfrm>
          <a:off x="2865692" y="1312763"/>
          <a:ext cx="678377" cy="6783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B8AD9-585D-49CC-A3DD-E665AA4F9498}">
      <dsp:nvSpPr>
        <dsp:cNvPr id="0" name=""/>
        <dsp:cNvSpPr/>
      </dsp:nvSpPr>
      <dsp:spPr>
        <a:xfrm>
          <a:off x="2526504" y="1434871"/>
          <a:ext cx="1356754" cy="4341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Impact</a:t>
          </a:r>
        </a:p>
      </dsp:txBody>
      <dsp:txXfrm>
        <a:off x="2526504" y="1434871"/>
        <a:ext cx="1356754" cy="434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1E0E-05EC-46F7-AEFE-967482F6CAFE}">
      <dsp:nvSpPr>
        <dsp:cNvPr id="0" name=""/>
        <dsp:cNvSpPr/>
      </dsp:nvSpPr>
      <dsp:spPr>
        <a:xfrm>
          <a:off x="1684" y="650127"/>
          <a:ext cx="1381006" cy="5524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Availability</a:t>
          </a:r>
        </a:p>
      </dsp:txBody>
      <dsp:txXfrm>
        <a:off x="277885" y="650127"/>
        <a:ext cx="828604" cy="552402"/>
      </dsp:txXfrm>
    </dsp:sp>
    <dsp:sp modelId="{980361A7-59C9-4667-9370-4438F0D5B86D}">
      <dsp:nvSpPr>
        <dsp:cNvPr id="0" name=""/>
        <dsp:cNvSpPr/>
      </dsp:nvSpPr>
      <dsp:spPr>
        <a:xfrm>
          <a:off x="1203160" y="697081"/>
          <a:ext cx="2030625" cy="45849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Public</a:t>
          </a:r>
        </a:p>
      </dsp:txBody>
      <dsp:txXfrm>
        <a:off x="1432407" y="697081"/>
        <a:ext cx="1572131" cy="458494"/>
      </dsp:txXfrm>
    </dsp:sp>
    <dsp:sp modelId="{DB1DA897-43C2-4793-835A-067C76875F11}">
      <dsp:nvSpPr>
        <dsp:cNvPr id="0" name=""/>
        <dsp:cNvSpPr/>
      </dsp:nvSpPr>
      <dsp:spPr>
        <a:xfrm>
          <a:off x="3073312" y="697081"/>
          <a:ext cx="2030625" cy="45849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Public Use</a:t>
          </a:r>
        </a:p>
      </dsp:txBody>
      <dsp:txXfrm>
        <a:off x="3302559" y="697081"/>
        <a:ext cx="1572131" cy="458494"/>
      </dsp:txXfrm>
    </dsp:sp>
    <dsp:sp modelId="{7D6DC389-EA8A-4BF2-806F-C66F1B0E334F}">
      <dsp:nvSpPr>
        <dsp:cNvPr id="0" name=""/>
        <dsp:cNvSpPr/>
      </dsp:nvSpPr>
      <dsp:spPr>
        <a:xfrm>
          <a:off x="4943464" y="697081"/>
          <a:ext cx="1846023" cy="45849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Proprietary</a:t>
          </a:r>
        </a:p>
      </dsp:txBody>
      <dsp:txXfrm>
        <a:off x="5172711" y="697081"/>
        <a:ext cx="1387529" cy="458494"/>
      </dsp:txXfrm>
    </dsp:sp>
    <dsp:sp modelId="{65756EF3-CC94-483C-A235-5040214A57B6}">
      <dsp:nvSpPr>
        <dsp:cNvPr id="0" name=""/>
        <dsp:cNvSpPr/>
      </dsp:nvSpPr>
      <dsp:spPr>
        <a:xfrm>
          <a:off x="1684" y="1279866"/>
          <a:ext cx="1381006" cy="55240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Geographic Detail</a:t>
          </a:r>
        </a:p>
      </dsp:txBody>
      <dsp:txXfrm>
        <a:off x="277885" y="1279866"/>
        <a:ext cx="828604" cy="552402"/>
      </dsp:txXfrm>
    </dsp:sp>
    <dsp:sp modelId="{B0FAF895-E5FB-4324-A6EB-2A12D60535B8}">
      <dsp:nvSpPr>
        <dsp:cNvPr id="0" name=""/>
        <dsp:cNvSpPr/>
      </dsp:nvSpPr>
      <dsp:spPr>
        <a:xfrm>
          <a:off x="1203160" y="1326820"/>
          <a:ext cx="947306" cy="45849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National</a:t>
          </a:r>
        </a:p>
      </dsp:txBody>
      <dsp:txXfrm>
        <a:off x="1432407" y="1326820"/>
        <a:ext cx="488812" cy="458494"/>
      </dsp:txXfrm>
    </dsp:sp>
    <dsp:sp modelId="{A814658E-CB4A-46D6-97A9-C73A697B2A53}">
      <dsp:nvSpPr>
        <dsp:cNvPr id="0" name=""/>
        <dsp:cNvSpPr/>
      </dsp:nvSpPr>
      <dsp:spPr>
        <a:xfrm>
          <a:off x="1989993" y="1326820"/>
          <a:ext cx="947306" cy="45849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State</a:t>
          </a:r>
        </a:p>
      </dsp:txBody>
      <dsp:txXfrm>
        <a:off x="2219240" y="1326820"/>
        <a:ext cx="488812" cy="458494"/>
      </dsp:txXfrm>
    </dsp:sp>
    <dsp:sp modelId="{64989103-2C94-4D76-846F-E7E47DC8F0FC}">
      <dsp:nvSpPr>
        <dsp:cNvPr id="0" name=""/>
        <dsp:cNvSpPr/>
      </dsp:nvSpPr>
      <dsp:spPr>
        <a:xfrm>
          <a:off x="2776826" y="1326820"/>
          <a:ext cx="947306" cy="45849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County</a:t>
          </a:r>
        </a:p>
      </dsp:txBody>
      <dsp:txXfrm>
        <a:off x="3006073" y="1326820"/>
        <a:ext cx="488812" cy="458494"/>
      </dsp:txXfrm>
    </dsp:sp>
    <dsp:sp modelId="{F8C5ED4E-62D2-49BF-98D5-D7E6307E5D25}">
      <dsp:nvSpPr>
        <dsp:cNvPr id="0" name=""/>
        <dsp:cNvSpPr/>
      </dsp:nvSpPr>
      <dsp:spPr>
        <a:xfrm>
          <a:off x="3563660" y="1326820"/>
          <a:ext cx="947306" cy="45849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City</a:t>
          </a:r>
        </a:p>
      </dsp:txBody>
      <dsp:txXfrm>
        <a:off x="3792907" y="1326820"/>
        <a:ext cx="488812" cy="458494"/>
      </dsp:txXfrm>
    </dsp:sp>
    <dsp:sp modelId="{1C7C3781-BD8C-4AE0-BD95-5974D7908DE3}">
      <dsp:nvSpPr>
        <dsp:cNvPr id="0" name=""/>
        <dsp:cNvSpPr/>
      </dsp:nvSpPr>
      <dsp:spPr>
        <a:xfrm>
          <a:off x="4350493" y="1326820"/>
          <a:ext cx="947306" cy="45849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ZIP Code</a:t>
          </a:r>
        </a:p>
      </dsp:txBody>
      <dsp:txXfrm>
        <a:off x="4579740" y="1326820"/>
        <a:ext cx="488812" cy="458494"/>
      </dsp:txXfrm>
    </dsp:sp>
    <dsp:sp modelId="{C977659D-0B54-4432-BC3F-3008EDD07976}">
      <dsp:nvSpPr>
        <dsp:cNvPr id="0" name=""/>
        <dsp:cNvSpPr/>
      </dsp:nvSpPr>
      <dsp:spPr>
        <a:xfrm>
          <a:off x="5137326" y="1326820"/>
          <a:ext cx="947306" cy="45849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Block Groups</a:t>
          </a:r>
        </a:p>
      </dsp:txBody>
      <dsp:txXfrm>
        <a:off x="5366573" y="1326820"/>
        <a:ext cx="488812" cy="458494"/>
      </dsp:txXfrm>
    </dsp:sp>
    <dsp:sp modelId="{A4AABA79-4615-419A-A411-F8C94DD50CDF}">
      <dsp:nvSpPr>
        <dsp:cNvPr id="0" name=""/>
        <dsp:cNvSpPr/>
      </dsp:nvSpPr>
      <dsp:spPr>
        <a:xfrm>
          <a:off x="5924160" y="1326820"/>
          <a:ext cx="947306" cy="45849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Individual</a:t>
          </a:r>
        </a:p>
      </dsp:txBody>
      <dsp:txXfrm>
        <a:off x="6153407" y="1326820"/>
        <a:ext cx="488812" cy="458494"/>
      </dsp:txXfrm>
    </dsp:sp>
    <dsp:sp modelId="{3DB149FD-E098-4D20-8A87-C858BC6A9FE0}">
      <dsp:nvSpPr>
        <dsp:cNvPr id="0" name=""/>
        <dsp:cNvSpPr/>
      </dsp:nvSpPr>
      <dsp:spPr>
        <a:xfrm>
          <a:off x="1684" y="1909605"/>
          <a:ext cx="1381006" cy="55240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Data Format</a:t>
          </a:r>
        </a:p>
      </dsp:txBody>
      <dsp:txXfrm>
        <a:off x="277885" y="1909605"/>
        <a:ext cx="828604" cy="552402"/>
      </dsp:txXfrm>
    </dsp:sp>
    <dsp:sp modelId="{13E02716-0937-4C9B-9EA2-5559B6C4244F}">
      <dsp:nvSpPr>
        <dsp:cNvPr id="0" name=""/>
        <dsp:cNvSpPr/>
      </dsp:nvSpPr>
      <dsp:spPr>
        <a:xfrm>
          <a:off x="1203160" y="1956559"/>
          <a:ext cx="1260859" cy="45849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Tables</a:t>
          </a:r>
        </a:p>
      </dsp:txBody>
      <dsp:txXfrm>
        <a:off x="1432407" y="1956559"/>
        <a:ext cx="802365" cy="458494"/>
      </dsp:txXfrm>
    </dsp:sp>
    <dsp:sp modelId="{6F081610-13C1-4459-BF10-6FB53E033523}">
      <dsp:nvSpPr>
        <dsp:cNvPr id="0" name=""/>
        <dsp:cNvSpPr/>
      </dsp:nvSpPr>
      <dsp:spPr>
        <a:xfrm>
          <a:off x="2303546" y="1956559"/>
          <a:ext cx="1260859" cy="45849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Excel Files</a:t>
          </a:r>
        </a:p>
      </dsp:txBody>
      <dsp:txXfrm>
        <a:off x="2532793" y="1956559"/>
        <a:ext cx="802365" cy="458494"/>
      </dsp:txXfrm>
    </dsp:sp>
    <dsp:sp modelId="{4B9BFC20-6CE7-466A-BD88-65A191956449}">
      <dsp:nvSpPr>
        <dsp:cNvPr id="0" name=""/>
        <dsp:cNvSpPr/>
      </dsp:nvSpPr>
      <dsp:spPr>
        <a:xfrm>
          <a:off x="3429001" y="1956559"/>
          <a:ext cx="1260859" cy="45849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Access Database</a:t>
          </a:r>
        </a:p>
      </dsp:txBody>
      <dsp:txXfrm>
        <a:off x="3658248" y="1956559"/>
        <a:ext cx="802365" cy="458494"/>
      </dsp:txXfrm>
    </dsp:sp>
    <dsp:sp modelId="{B8454192-7F90-4FB5-A8EA-D7B9DA914218}">
      <dsp:nvSpPr>
        <dsp:cNvPr id="0" name=""/>
        <dsp:cNvSpPr/>
      </dsp:nvSpPr>
      <dsp:spPr>
        <a:xfrm>
          <a:off x="4504318" y="1956559"/>
          <a:ext cx="1260859" cy="45849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SQL Database</a:t>
          </a:r>
        </a:p>
      </dsp:txBody>
      <dsp:txXfrm>
        <a:off x="4733565" y="1956559"/>
        <a:ext cx="802365" cy="458494"/>
      </dsp:txXfrm>
    </dsp:sp>
    <dsp:sp modelId="{2F68EFAF-52A0-49CB-8840-831EDE8A489B}">
      <dsp:nvSpPr>
        <dsp:cNvPr id="0" name=""/>
        <dsp:cNvSpPr/>
      </dsp:nvSpPr>
      <dsp:spPr>
        <a:xfrm>
          <a:off x="5604704" y="1956559"/>
          <a:ext cx="1260859" cy="45849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SAS / SPSS Data Files</a:t>
          </a:r>
        </a:p>
      </dsp:txBody>
      <dsp:txXfrm>
        <a:off x="5833951" y="1956559"/>
        <a:ext cx="802365" cy="458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A690D-7E3A-4A3E-87FC-DE0C3A758A0C}">
      <dsp:nvSpPr>
        <dsp:cNvPr id="0" name=""/>
        <dsp:cNvSpPr/>
      </dsp:nvSpPr>
      <dsp:spPr>
        <a:xfrm>
          <a:off x="4107458" y="934265"/>
          <a:ext cx="2475339" cy="247530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0135A-03F5-4170-88A7-614C77291872}">
      <dsp:nvSpPr>
        <dsp:cNvPr id="0" name=""/>
        <dsp:cNvSpPr/>
      </dsp:nvSpPr>
      <dsp:spPr>
        <a:xfrm>
          <a:off x="4189933" y="1016789"/>
          <a:ext cx="2309840" cy="2310254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Use</a:t>
          </a:r>
          <a:endParaRPr lang="en-US" sz="3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4520381" y="1346888"/>
        <a:ext cx="1650042" cy="1650057"/>
      </dsp:txXfrm>
    </dsp:sp>
    <dsp:sp modelId="{533EEDE3-43B3-4202-A53D-8997AA554A64}">
      <dsp:nvSpPr>
        <dsp:cNvPr id="0" name=""/>
        <dsp:cNvSpPr/>
      </dsp:nvSpPr>
      <dsp:spPr>
        <a:xfrm rot="2700000">
          <a:off x="1549878" y="933989"/>
          <a:ext cx="2475421" cy="2475421"/>
        </a:xfrm>
        <a:prstGeom prst="teardrop">
          <a:avLst>
            <a:gd name="adj" fmla="val 1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FD261-CEEE-4AE7-A06C-6D01ECAB7EF5}">
      <dsp:nvSpPr>
        <dsp:cNvPr id="0" name=""/>
        <dsp:cNvSpPr/>
      </dsp:nvSpPr>
      <dsp:spPr>
        <a:xfrm>
          <a:off x="1632669" y="1016789"/>
          <a:ext cx="2309840" cy="2310254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Analysis</a:t>
          </a:r>
          <a:endParaRPr lang="en-US" sz="3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1962567" y="1346888"/>
        <a:ext cx="1650042" cy="1650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135C0-729C-499A-90ED-7BE9BA242FAB}">
      <dsp:nvSpPr>
        <dsp:cNvPr id="0" name=""/>
        <dsp:cNvSpPr/>
      </dsp:nvSpPr>
      <dsp:spPr>
        <a:xfrm>
          <a:off x="2782" y="1149744"/>
          <a:ext cx="1268276" cy="5073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Software Needs</a:t>
          </a:r>
        </a:p>
      </dsp:txBody>
      <dsp:txXfrm>
        <a:off x="256437" y="1149744"/>
        <a:ext cx="760966" cy="507310"/>
      </dsp:txXfrm>
    </dsp:sp>
    <dsp:sp modelId="{A599BF4B-3048-40CA-A672-D1DAC0A274EA}">
      <dsp:nvSpPr>
        <dsp:cNvPr id="0" name=""/>
        <dsp:cNvSpPr/>
      </dsp:nvSpPr>
      <dsp:spPr>
        <a:xfrm>
          <a:off x="1106183" y="1192866"/>
          <a:ext cx="1273729" cy="42106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Web-Based Search</a:t>
          </a:r>
        </a:p>
      </dsp:txBody>
      <dsp:txXfrm>
        <a:off x="1316717" y="1192866"/>
        <a:ext cx="852662" cy="421067"/>
      </dsp:txXfrm>
    </dsp:sp>
    <dsp:sp modelId="{8E8B1C22-3076-4C23-851D-970D64985D57}">
      <dsp:nvSpPr>
        <dsp:cNvPr id="0" name=""/>
        <dsp:cNvSpPr/>
      </dsp:nvSpPr>
      <dsp:spPr>
        <a:xfrm>
          <a:off x="2232539" y="1192866"/>
          <a:ext cx="1273729" cy="42106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MS Excel</a:t>
          </a:r>
        </a:p>
      </dsp:txBody>
      <dsp:txXfrm>
        <a:off x="2443073" y="1192866"/>
        <a:ext cx="852662" cy="421067"/>
      </dsp:txXfrm>
    </dsp:sp>
    <dsp:sp modelId="{300164F3-A5B4-45A9-8096-65DA6527002A}">
      <dsp:nvSpPr>
        <dsp:cNvPr id="0" name=""/>
        <dsp:cNvSpPr/>
      </dsp:nvSpPr>
      <dsp:spPr>
        <a:xfrm>
          <a:off x="3358895" y="1192866"/>
          <a:ext cx="1273729" cy="42106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MS Access</a:t>
          </a:r>
        </a:p>
      </dsp:txBody>
      <dsp:txXfrm>
        <a:off x="3569429" y="1192866"/>
        <a:ext cx="852662" cy="421067"/>
      </dsp:txXfrm>
    </dsp:sp>
    <dsp:sp modelId="{2992C425-17DD-48B4-B8B8-938A6AD6FE77}">
      <dsp:nvSpPr>
        <dsp:cNvPr id="0" name=""/>
        <dsp:cNvSpPr/>
      </dsp:nvSpPr>
      <dsp:spPr>
        <a:xfrm>
          <a:off x="4485251" y="1192866"/>
          <a:ext cx="1273729" cy="42106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SQL Server or MySQL</a:t>
          </a:r>
        </a:p>
      </dsp:txBody>
      <dsp:txXfrm>
        <a:off x="4695785" y="1192866"/>
        <a:ext cx="852662" cy="421067"/>
      </dsp:txXfrm>
    </dsp:sp>
    <dsp:sp modelId="{A043BC6D-7A4C-473B-A808-203A029DE67B}">
      <dsp:nvSpPr>
        <dsp:cNvPr id="0" name=""/>
        <dsp:cNvSpPr/>
      </dsp:nvSpPr>
      <dsp:spPr>
        <a:xfrm>
          <a:off x="5611607" y="1192866"/>
          <a:ext cx="1157936" cy="421067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SPSS / Stata / SAS</a:t>
          </a:r>
        </a:p>
      </dsp:txBody>
      <dsp:txXfrm>
        <a:off x="5822141" y="1192866"/>
        <a:ext cx="736869" cy="421067"/>
      </dsp:txXfrm>
    </dsp:sp>
    <dsp:sp modelId="{42133DB3-D23B-46CF-B32D-794001BC5151}">
      <dsp:nvSpPr>
        <dsp:cNvPr id="0" name=""/>
        <dsp:cNvSpPr/>
      </dsp:nvSpPr>
      <dsp:spPr>
        <a:xfrm>
          <a:off x="2782" y="1728078"/>
          <a:ext cx="1268276" cy="50731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Types of Data</a:t>
          </a:r>
        </a:p>
      </dsp:txBody>
      <dsp:txXfrm>
        <a:off x="256437" y="1728078"/>
        <a:ext cx="760966" cy="507310"/>
      </dsp:txXfrm>
    </dsp:sp>
    <dsp:sp modelId="{519F0B7B-E7ED-4C38-8430-3D6F1C3BB3E6}">
      <dsp:nvSpPr>
        <dsp:cNvPr id="0" name=""/>
        <dsp:cNvSpPr/>
      </dsp:nvSpPr>
      <dsp:spPr>
        <a:xfrm>
          <a:off x="1106183" y="1771200"/>
          <a:ext cx="1864866" cy="42106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Single Point in Time</a:t>
          </a:r>
        </a:p>
      </dsp:txBody>
      <dsp:txXfrm>
        <a:off x="1316717" y="1771200"/>
        <a:ext cx="1443799" cy="421067"/>
      </dsp:txXfrm>
    </dsp:sp>
    <dsp:sp modelId="{1AA592C0-F0DD-4AC9-BC1F-C4B7913F302C}">
      <dsp:nvSpPr>
        <dsp:cNvPr id="0" name=""/>
        <dsp:cNvSpPr/>
      </dsp:nvSpPr>
      <dsp:spPr>
        <a:xfrm>
          <a:off x="2823675" y="1771200"/>
          <a:ext cx="2051357" cy="42106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Before and After</a:t>
          </a:r>
        </a:p>
      </dsp:txBody>
      <dsp:txXfrm>
        <a:off x="3034209" y="1771200"/>
        <a:ext cx="1630290" cy="421067"/>
      </dsp:txXfrm>
    </dsp:sp>
    <dsp:sp modelId="{D0B74433-3F25-4175-A43D-43CBC60A98D4}">
      <dsp:nvSpPr>
        <dsp:cNvPr id="0" name=""/>
        <dsp:cNvSpPr/>
      </dsp:nvSpPr>
      <dsp:spPr>
        <a:xfrm>
          <a:off x="4727659" y="1771200"/>
          <a:ext cx="2051357" cy="42106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Time Series</a:t>
          </a:r>
        </a:p>
      </dsp:txBody>
      <dsp:txXfrm>
        <a:off x="4938193" y="1771200"/>
        <a:ext cx="1630290" cy="421067"/>
      </dsp:txXfrm>
    </dsp:sp>
    <dsp:sp modelId="{64ADD1A9-A709-4D62-8EFF-D54A43B1BECE}">
      <dsp:nvSpPr>
        <dsp:cNvPr id="0" name=""/>
        <dsp:cNvSpPr/>
      </dsp:nvSpPr>
      <dsp:spPr>
        <a:xfrm>
          <a:off x="2782" y="2306412"/>
          <a:ext cx="1268276" cy="50731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Levels of Rigor</a:t>
          </a:r>
        </a:p>
      </dsp:txBody>
      <dsp:txXfrm>
        <a:off x="256437" y="2306412"/>
        <a:ext cx="760966" cy="507310"/>
      </dsp:txXfrm>
    </dsp:sp>
    <dsp:sp modelId="{919B184D-00AB-4332-9416-DDF877124D36}">
      <dsp:nvSpPr>
        <dsp:cNvPr id="0" name=""/>
        <dsp:cNvSpPr/>
      </dsp:nvSpPr>
      <dsp:spPr>
        <a:xfrm>
          <a:off x="1106183" y="2349534"/>
          <a:ext cx="1273729" cy="42106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Summary Statistics</a:t>
          </a:r>
        </a:p>
      </dsp:txBody>
      <dsp:txXfrm>
        <a:off x="1316717" y="2349534"/>
        <a:ext cx="852662" cy="421067"/>
      </dsp:txXfrm>
    </dsp:sp>
    <dsp:sp modelId="{73C316B6-9456-4CA9-B4BD-5644CB6B4C37}">
      <dsp:nvSpPr>
        <dsp:cNvPr id="0" name=""/>
        <dsp:cNvSpPr/>
      </dsp:nvSpPr>
      <dsp:spPr>
        <a:xfrm>
          <a:off x="2232539" y="2349534"/>
          <a:ext cx="1273729" cy="421067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Single Variable Change</a:t>
          </a:r>
        </a:p>
      </dsp:txBody>
      <dsp:txXfrm>
        <a:off x="2443073" y="2349534"/>
        <a:ext cx="852662" cy="421067"/>
      </dsp:txXfrm>
    </dsp:sp>
    <dsp:sp modelId="{40619EF2-20E4-4CA5-B635-976681E89738}">
      <dsp:nvSpPr>
        <dsp:cNvPr id="0" name=""/>
        <dsp:cNvSpPr/>
      </dsp:nvSpPr>
      <dsp:spPr>
        <a:xfrm>
          <a:off x="3358895" y="2349534"/>
          <a:ext cx="1273729" cy="42106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Cross-Tabulation</a:t>
          </a:r>
        </a:p>
      </dsp:txBody>
      <dsp:txXfrm>
        <a:off x="3569429" y="2349534"/>
        <a:ext cx="852662" cy="421067"/>
      </dsp:txXfrm>
    </dsp:sp>
    <dsp:sp modelId="{C7354B03-058C-44A6-93B7-919BB905A1F3}">
      <dsp:nvSpPr>
        <dsp:cNvPr id="0" name=""/>
        <dsp:cNvSpPr/>
      </dsp:nvSpPr>
      <dsp:spPr>
        <a:xfrm>
          <a:off x="4485251" y="2349534"/>
          <a:ext cx="1273729" cy="42106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Correlation</a:t>
          </a:r>
        </a:p>
      </dsp:txBody>
      <dsp:txXfrm>
        <a:off x="4695785" y="2349534"/>
        <a:ext cx="852662" cy="421067"/>
      </dsp:txXfrm>
    </dsp:sp>
    <dsp:sp modelId="{01616812-A189-4333-ABA8-36DC2E65A617}">
      <dsp:nvSpPr>
        <dsp:cNvPr id="0" name=""/>
        <dsp:cNvSpPr/>
      </dsp:nvSpPr>
      <dsp:spPr>
        <a:xfrm>
          <a:off x="5611607" y="2349534"/>
          <a:ext cx="1157936" cy="42106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Inferential Statistics</a:t>
          </a:r>
        </a:p>
      </dsp:txBody>
      <dsp:txXfrm>
        <a:off x="5822141" y="2349534"/>
        <a:ext cx="736869" cy="421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A690D-7E3A-4A3E-87FC-DE0C3A758A0C}">
      <dsp:nvSpPr>
        <dsp:cNvPr id="0" name=""/>
        <dsp:cNvSpPr/>
      </dsp:nvSpPr>
      <dsp:spPr>
        <a:xfrm>
          <a:off x="2423803" y="785503"/>
          <a:ext cx="2772392" cy="277239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0135A-03F5-4170-88A7-614C77291872}">
      <dsp:nvSpPr>
        <dsp:cNvPr id="0" name=""/>
        <dsp:cNvSpPr/>
      </dsp:nvSpPr>
      <dsp:spPr>
        <a:xfrm>
          <a:off x="2516124" y="878018"/>
          <a:ext cx="2587473" cy="25873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+mn-ea"/>
              <a:cs typeface="+mn-cs"/>
            </a:rPr>
            <a:t>Use</a:t>
          </a:r>
          <a:endParaRPr lang="en-US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885961" y="1247641"/>
        <a:ext cx="1848353" cy="18481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96733-82A6-48E3-842C-203CB8298502}">
      <dsp:nvSpPr>
        <dsp:cNvPr id="0" name=""/>
        <dsp:cNvSpPr/>
      </dsp:nvSpPr>
      <dsp:spPr>
        <a:xfrm>
          <a:off x="4357" y="995156"/>
          <a:ext cx="1580554" cy="63222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Audience</a:t>
          </a:r>
          <a:endParaRPr lang="en-US" sz="1600" kern="1200" dirty="0"/>
        </a:p>
      </dsp:txBody>
      <dsp:txXfrm>
        <a:off x="320468" y="995156"/>
        <a:ext cx="948333" cy="632221"/>
      </dsp:txXfrm>
    </dsp:sp>
    <dsp:sp modelId="{48765408-C5F0-418F-83BB-E8742D7BD283}">
      <dsp:nvSpPr>
        <dsp:cNvPr id="0" name=""/>
        <dsp:cNvSpPr/>
      </dsp:nvSpPr>
      <dsp:spPr>
        <a:xfrm>
          <a:off x="1379440" y="1048894"/>
          <a:ext cx="1746086" cy="52474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Community / Funder</a:t>
          </a:r>
          <a:endParaRPr lang="en-US" sz="1200" kern="1200" dirty="0"/>
        </a:p>
      </dsp:txBody>
      <dsp:txXfrm>
        <a:off x="1641812" y="1048894"/>
        <a:ext cx="1221342" cy="524744"/>
      </dsp:txXfrm>
    </dsp:sp>
    <dsp:sp modelId="{7CE6FBE4-13B7-4857-8304-D51A8947F601}">
      <dsp:nvSpPr>
        <dsp:cNvPr id="0" name=""/>
        <dsp:cNvSpPr/>
      </dsp:nvSpPr>
      <dsp:spPr>
        <a:xfrm>
          <a:off x="2941865" y="1048894"/>
          <a:ext cx="1746086" cy="52474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Board / Program Staff</a:t>
          </a:r>
          <a:endParaRPr lang="en-US" sz="1200" kern="1200" dirty="0"/>
        </a:p>
      </dsp:txBody>
      <dsp:txXfrm>
        <a:off x="3204237" y="1048894"/>
        <a:ext cx="1221342" cy="524744"/>
      </dsp:txXfrm>
    </dsp:sp>
    <dsp:sp modelId="{3510BE0C-C1A1-4D16-9C4C-B310D08AD5CE}">
      <dsp:nvSpPr>
        <dsp:cNvPr id="0" name=""/>
        <dsp:cNvSpPr/>
      </dsp:nvSpPr>
      <dsp:spPr>
        <a:xfrm>
          <a:off x="4504291" y="1048894"/>
          <a:ext cx="1587351" cy="52474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/ Professional</a:t>
          </a:r>
          <a:endParaRPr lang="en-US" sz="1200" kern="1200" dirty="0"/>
        </a:p>
      </dsp:txBody>
      <dsp:txXfrm>
        <a:off x="4766663" y="1048894"/>
        <a:ext cx="1062607" cy="524744"/>
      </dsp:txXfrm>
    </dsp:sp>
    <dsp:sp modelId="{CE421145-FEFE-459D-9E48-B7F8F3AF5948}">
      <dsp:nvSpPr>
        <dsp:cNvPr id="0" name=""/>
        <dsp:cNvSpPr/>
      </dsp:nvSpPr>
      <dsp:spPr>
        <a:xfrm>
          <a:off x="4357" y="1715889"/>
          <a:ext cx="1580554" cy="63222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Vehicle for Delivery</a:t>
          </a:r>
          <a:endParaRPr lang="en-US" sz="1600" kern="1200" dirty="0"/>
        </a:p>
      </dsp:txBody>
      <dsp:txXfrm>
        <a:off x="320468" y="1715889"/>
        <a:ext cx="948333" cy="632221"/>
      </dsp:txXfrm>
    </dsp:sp>
    <dsp:sp modelId="{0C64BC41-DC07-418F-8CC4-8F70AA9177AA}">
      <dsp:nvSpPr>
        <dsp:cNvPr id="0" name=""/>
        <dsp:cNvSpPr/>
      </dsp:nvSpPr>
      <dsp:spPr>
        <a:xfrm>
          <a:off x="1379440" y="1769627"/>
          <a:ext cx="1587351" cy="52474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Social Media</a:t>
          </a:r>
          <a:endParaRPr lang="en-US" sz="1200" kern="1200" dirty="0"/>
        </a:p>
      </dsp:txBody>
      <dsp:txXfrm>
        <a:off x="1641812" y="1769627"/>
        <a:ext cx="1062607" cy="524744"/>
      </dsp:txXfrm>
    </dsp:sp>
    <dsp:sp modelId="{673B7A49-9A1C-4CBF-A1CD-8EF7465FCCDE}">
      <dsp:nvSpPr>
        <dsp:cNvPr id="0" name=""/>
        <dsp:cNvSpPr/>
      </dsp:nvSpPr>
      <dsp:spPr>
        <a:xfrm>
          <a:off x="2783130" y="1769627"/>
          <a:ext cx="1746086" cy="52474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Live Presentation</a:t>
          </a:r>
          <a:endParaRPr lang="en-US" sz="1200" kern="1200" dirty="0"/>
        </a:p>
      </dsp:txBody>
      <dsp:txXfrm>
        <a:off x="3045502" y="1769627"/>
        <a:ext cx="1221342" cy="524744"/>
      </dsp:txXfrm>
    </dsp:sp>
    <dsp:sp modelId="{13936705-392F-42E5-BD82-62858A9111BB}">
      <dsp:nvSpPr>
        <dsp:cNvPr id="0" name=""/>
        <dsp:cNvSpPr/>
      </dsp:nvSpPr>
      <dsp:spPr>
        <a:xfrm>
          <a:off x="4345556" y="1769627"/>
          <a:ext cx="1746086" cy="52474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Written Report</a:t>
          </a:r>
          <a:endParaRPr lang="en-US" sz="1200" kern="1200" dirty="0"/>
        </a:p>
      </dsp:txBody>
      <dsp:txXfrm>
        <a:off x="4607928" y="1769627"/>
        <a:ext cx="1221342" cy="524744"/>
      </dsp:txXfrm>
    </dsp:sp>
    <dsp:sp modelId="{B31BD3B5-F7C6-432C-976A-40B4DA13E154}">
      <dsp:nvSpPr>
        <dsp:cNvPr id="0" name=""/>
        <dsp:cNvSpPr/>
      </dsp:nvSpPr>
      <dsp:spPr>
        <a:xfrm>
          <a:off x="4357" y="2436622"/>
          <a:ext cx="1580554" cy="63222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Method of Delivery</a:t>
          </a:r>
          <a:endParaRPr lang="en-US" sz="1600" kern="1200" dirty="0"/>
        </a:p>
      </dsp:txBody>
      <dsp:txXfrm>
        <a:off x="320468" y="2436622"/>
        <a:ext cx="948333" cy="632221"/>
      </dsp:txXfrm>
    </dsp:sp>
    <dsp:sp modelId="{76D60F85-B6E2-485C-BECB-6858CF4E8E9A}">
      <dsp:nvSpPr>
        <dsp:cNvPr id="0" name=""/>
        <dsp:cNvSpPr/>
      </dsp:nvSpPr>
      <dsp:spPr>
        <a:xfrm>
          <a:off x="1379440" y="2490360"/>
          <a:ext cx="1311860" cy="52474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Narrative</a:t>
          </a:r>
          <a:endParaRPr lang="en-US" sz="1200" kern="1200" dirty="0"/>
        </a:p>
      </dsp:txBody>
      <dsp:txXfrm>
        <a:off x="1641812" y="2490360"/>
        <a:ext cx="787116" cy="524744"/>
      </dsp:txXfrm>
    </dsp:sp>
    <dsp:sp modelId="{29EE00F1-6A74-4FDD-8A0D-C5D92E2DB254}">
      <dsp:nvSpPr>
        <dsp:cNvPr id="0" name=""/>
        <dsp:cNvSpPr/>
      </dsp:nvSpPr>
      <dsp:spPr>
        <a:xfrm>
          <a:off x="2507639" y="2490360"/>
          <a:ext cx="1311860" cy="52474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Basic Graphs and Charts</a:t>
          </a:r>
          <a:endParaRPr lang="en-US" sz="1200" kern="1200" dirty="0"/>
        </a:p>
      </dsp:txBody>
      <dsp:txXfrm>
        <a:off x="2770011" y="2490360"/>
        <a:ext cx="787116" cy="524744"/>
      </dsp:txXfrm>
    </dsp:sp>
    <dsp:sp modelId="{9DBAD880-55F6-47D4-BC21-6A368B79112A}">
      <dsp:nvSpPr>
        <dsp:cNvPr id="0" name=""/>
        <dsp:cNvSpPr/>
      </dsp:nvSpPr>
      <dsp:spPr>
        <a:xfrm>
          <a:off x="3635839" y="2490360"/>
          <a:ext cx="1311860" cy="52474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 Graphics</a:t>
          </a:r>
          <a:endParaRPr lang="en-US" sz="1200" kern="1200" dirty="0"/>
        </a:p>
      </dsp:txBody>
      <dsp:txXfrm>
        <a:off x="3898211" y="2490360"/>
        <a:ext cx="787116" cy="524744"/>
      </dsp:txXfrm>
    </dsp:sp>
    <dsp:sp modelId="{2ECCDB54-9EAB-439F-8D7F-08C8DDC852DA}">
      <dsp:nvSpPr>
        <dsp:cNvPr id="0" name=""/>
        <dsp:cNvSpPr/>
      </dsp:nvSpPr>
      <dsp:spPr>
        <a:xfrm>
          <a:off x="4764039" y="2490360"/>
          <a:ext cx="1311860" cy="52474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Advanced Data Tables</a:t>
          </a:r>
          <a:endParaRPr lang="en-US" sz="1200" kern="1200" dirty="0"/>
        </a:p>
      </dsp:txBody>
      <dsp:txXfrm>
        <a:off x="5026411" y="2490360"/>
        <a:ext cx="787116" cy="524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0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11/14/2012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en-US" sz="2400" dirty="0" smtClean="0"/>
              <a:t>The </a:t>
            </a:r>
            <a:r>
              <a:rPr lang="en-US" sz="2400" b="1" dirty="0" smtClean="0"/>
              <a:t>Institute</a:t>
            </a:r>
            <a:r>
              <a:rPr lang="en-US" sz="2400" dirty="0" smtClean="0"/>
              <a:t> for Urban Policy Research </a:t>
            </a:r>
          </a:p>
          <a:p>
            <a:r>
              <a:rPr lang="en-US" sz="1800" dirty="0" smtClean="0"/>
              <a:t>at The University of Texas at Dallas</a:t>
            </a:r>
            <a:endParaRPr lang="en-US" sz="1800" dirty="0"/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2197100" cy="2197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5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Sara Mokuria and Anthony Galvan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718066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Creating a Data Strategy: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Building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Staff and Community Capacity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 rot="16200000">
            <a:off x="6591300" y="3193999"/>
            <a:ext cx="3048000" cy="990600"/>
          </a:xfrm>
        </p:spPr>
        <p:txBody>
          <a:bodyPr/>
          <a:lstStyle/>
          <a:p>
            <a:pPr algn="l"/>
            <a:r>
              <a:rPr lang="en-US" b="1" dirty="0" smtClean="0"/>
              <a:t>Exploring </a:t>
            </a:r>
            <a:r>
              <a:rPr lang="en-US" b="1" dirty="0" smtClean="0">
                <a:latin typeface="+mj-lt"/>
              </a:rPr>
              <a:t>Preconditions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88302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518410"/>
            <a:ext cx="289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Defining preconditions…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Why do preconditions matter?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How much do </a:t>
            </a:r>
            <a:r>
              <a:rPr lang="en-US" sz="2400" b="1" i="1" dirty="0"/>
              <a:t>changes in the measure</a:t>
            </a:r>
            <a:r>
              <a:rPr lang="en-US" sz="2400" dirty="0"/>
              <a:t> reflect </a:t>
            </a:r>
            <a:r>
              <a:rPr lang="en-US" sz="2400" b="1" i="1" dirty="0"/>
              <a:t>changes in the indicator</a:t>
            </a:r>
            <a:r>
              <a:rPr lang="en-US" sz="2400" dirty="0"/>
              <a:t>, and how much does that indicate </a:t>
            </a:r>
            <a:r>
              <a:rPr lang="en-US" sz="2400" b="1" i="1" dirty="0"/>
              <a:t>changes in the impact?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452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 rot="16200000">
            <a:off x="5638800" y="2133600"/>
            <a:ext cx="4800600" cy="838200"/>
          </a:xfrm>
        </p:spPr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Evaluating Where You’re At</a:t>
            </a:r>
            <a:endParaRPr lang="en-US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266" y="1524000"/>
            <a:ext cx="586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Does your </a:t>
            </a:r>
            <a:r>
              <a:rPr lang="en-US" sz="2800" dirty="0" smtClean="0"/>
              <a:t>measure </a:t>
            </a:r>
            <a:r>
              <a:rPr lang="en-US" sz="2800" dirty="0" err="1" smtClean="0"/>
              <a:t>measure</a:t>
            </a:r>
            <a:r>
              <a:rPr lang="en-US" sz="2800" dirty="0" smtClean="0"/>
              <a:t> </a:t>
            </a:r>
            <a:r>
              <a:rPr lang="en-US" sz="2800" dirty="0"/>
              <a:t>what you think it measures?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Are there things that might move the needle you weren’t considering?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How will you “analyze” and “use” your measure?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“Does it mean what you think it means?”</a:t>
            </a:r>
          </a:p>
        </p:txBody>
      </p:sp>
      <p:pic>
        <p:nvPicPr>
          <p:cNvPr id="9218" name="Picture 2" descr="C:\Users\sxm085400\AppData\Local\Microsoft\Windows\Temporary Internet Files\Content.IE5\N0X3W4YZ\MC9000822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" y="4997"/>
            <a:ext cx="1812201" cy="18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228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From Simple to Complex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A Guide to Using Data: Access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5578511"/>
              </p:ext>
            </p:extLst>
          </p:nvPr>
        </p:nvGraphicFramePr>
        <p:xfrm>
          <a:off x="213449" y="1219200"/>
          <a:ext cx="6873151" cy="311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26921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609600"/>
            <a:ext cx="3886200" cy="1295400"/>
          </a:xfrm>
        </p:spPr>
        <p:txBody>
          <a:bodyPr/>
          <a:lstStyle>
            <a:extLst/>
          </a:lstStyle>
          <a:p>
            <a:r>
              <a:rPr lang="en-US" sz="2400" b="1" dirty="0">
                <a:latin typeface="+mj-lt"/>
              </a:rPr>
              <a:t>Three Considerations in the Deliberate Design Architecture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070207"/>
              </p:ext>
            </p:extLst>
          </p:nvPr>
        </p:nvGraphicFramePr>
        <p:xfrm>
          <a:off x="381000" y="18288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01086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533EEDE3-43B3-4202-A53D-8997AA55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500FD261-CEEE-4AE7-A06C-6D01ECAB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  <p:bldGraphic spid="6" grpId="1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0600" y="228600"/>
            <a:ext cx="7924800" cy="22098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The </a:t>
            </a:r>
            <a:r>
              <a:rPr lang="en-US" sz="3600" b="1" dirty="0">
                <a:latin typeface="+mj-lt"/>
              </a:rPr>
              <a:t>Implications</a:t>
            </a:r>
            <a:r>
              <a:rPr lang="en-US" b="1" dirty="0">
                <a:latin typeface="+mj-lt"/>
              </a:rPr>
              <a:t> of Data </a:t>
            </a:r>
            <a:r>
              <a:rPr lang="en-US" b="1" dirty="0" smtClean="0">
                <a:latin typeface="+mj-lt"/>
              </a:rPr>
              <a:t>Analysis </a:t>
            </a:r>
            <a:r>
              <a:rPr lang="en-US" b="1" dirty="0">
                <a:latin typeface="+mj-lt"/>
              </a:rPr>
              <a:t>for Data-Driven Decisions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5" y="1143000"/>
            <a:ext cx="83280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440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934200" y="3657600"/>
            <a:ext cx="23622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Analytical Strategy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How will you use the data now that you have it?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Key Decision Points: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400" dirty="0" smtClean="0"/>
              <a:t>Time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400" dirty="0" smtClean="0"/>
              <a:t>Relativity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400" dirty="0" smtClean="0"/>
              <a:t>Level  of Rigor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803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438900" y="3162300"/>
            <a:ext cx="3352800" cy="685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+mj-lt"/>
              </a:rPr>
              <a:t>Technical Requirements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What tools and technology will you need?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905000"/>
            <a:ext cx="4424362" cy="2998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7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934200" y="3657600"/>
            <a:ext cx="23622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Skill Requirements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256" y="152400"/>
            <a:ext cx="6450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What skill sets do you need to complete the analytical strategy?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Can the analysis be done with a solid understanding of Excel?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4502"/>
            <a:ext cx="57531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26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591300" y="3314700"/>
            <a:ext cx="30480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Securing What You Need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Sizing the gap…do you have the assets on hand, or in short reach through development of existing staff?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Are there universities or organizations you can partner with for low to know cost?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375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324600" y="3048000"/>
            <a:ext cx="3581400" cy="685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+mj-lt"/>
              </a:rPr>
              <a:t>Evaluating Where You’re At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290" y="2971800"/>
            <a:ext cx="6728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How might your data strategy change given your work so far?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What are the implications for future projects?</a:t>
            </a:r>
            <a:endParaRPr lang="en-US" sz="3600" dirty="0"/>
          </a:p>
        </p:txBody>
      </p:sp>
      <p:pic>
        <p:nvPicPr>
          <p:cNvPr id="3085" name="Picture 13" descr="C:\Users\sxm085400\AppData\Local\Microsoft\Windows\Temporary Internet Files\Content.IE5\N0X3W4YZ\MC9003044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3727"/>
            <a:ext cx="4760904" cy="28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4060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/>
              <a:t> Institute </a:t>
            </a:r>
            <a:r>
              <a:rPr lang="en-US" dirty="0" smtClean="0"/>
              <a:t>for Urban Policy Research        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Learning Objectives:</a:t>
            </a:r>
          </a:p>
          <a:p>
            <a:endParaRPr lang="en-US" sz="3200" dirty="0"/>
          </a:p>
          <a:p>
            <a:r>
              <a:rPr lang="en-US" sz="3200" dirty="0" smtClean="0"/>
              <a:t>Participants will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Discuss how and why community-based organizations  use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Understand how a data strategy supports successful programs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Assess his/her originations capacity to access, analyze and use data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From Simple to Complex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A Guide to Using Data: Analysis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7175574"/>
              </p:ext>
            </p:extLst>
          </p:nvPr>
        </p:nvGraphicFramePr>
        <p:xfrm>
          <a:off x="304800" y="914400"/>
          <a:ext cx="6781800" cy="396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9699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609600"/>
            <a:ext cx="3886200" cy="1295400"/>
          </a:xfrm>
        </p:spPr>
        <p:txBody>
          <a:bodyPr/>
          <a:lstStyle>
            <a:extLst/>
          </a:lstStyle>
          <a:p>
            <a:r>
              <a:rPr lang="en-US" sz="2400" b="1" dirty="0">
                <a:latin typeface="+mj-lt"/>
              </a:rPr>
              <a:t>Three Considerations in the Deliberate Design Architecture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838799"/>
              </p:ext>
            </p:extLst>
          </p:nvPr>
        </p:nvGraphicFramePr>
        <p:xfrm>
          <a:off x="381000" y="18288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2905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0600" y="228600"/>
            <a:ext cx="7924800" cy="22098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The </a:t>
            </a:r>
            <a:r>
              <a:rPr lang="en-US" sz="3600" b="1" dirty="0">
                <a:latin typeface="+mj-lt"/>
              </a:rPr>
              <a:t>Implications</a:t>
            </a:r>
            <a:r>
              <a:rPr lang="en-US" b="1" dirty="0">
                <a:latin typeface="+mj-lt"/>
              </a:rPr>
              <a:t> of Data </a:t>
            </a:r>
            <a:r>
              <a:rPr lang="en-US" b="1" dirty="0" smtClean="0">
                <a:latin typeface="+mj-lt"/>
              </a:rPr>
              <a:t>Use </a:t>
            </a:r>
            <a:r>
              <a:rPr lang="en-US" b="1" dirty="0">
                <a:latin typeface="+mj-lt"/>
              </a:rPr>
              <a:t>for Data-Driven Decisions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6" y="1143000"/>
            <a:ext cx="832802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690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934200" y="3657600"/>
            <a:ext cx="23622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Intended Audience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How you tell the story heavily depends on who your telling the story to.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Key Considerations: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smtClean="0"/>
              <a:t>Technical knowledge of intended audience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smtClean="0"/>
              <a:t>What do they know, need to know and want to know?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819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934200" y="3657600"/>
            <a:ext cx="23622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Desired Response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Do you want people to know, understand, or do something differently based on your findings?</a:t>
            </a:r>
          </a:p>
          <a:p>
            <a:endParaRPr lang="en-US" sz="4400" dirty="0"/>
          </a:p>
        </p:txBody>
      </p:sp>
      <p:pic>
        <p:nvPicPr>
          <p:cNvPr id="2050" name="Picture 2" descr="C:\Users\sxm085400\AppData\Local\Microsoft\Windows\Temporary Internet Files\Content.IE5\8H2ETF1P\MC9003908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3045591" cy="228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283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934200" y="3657600"/>
            <a:ext cx="23622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Vehicle of Delivery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“What good do your words do if they can’t understand you?” –</a:t>
            </a:r>
            <a:r>
              <a:rPr lang="en-US" sz="3600" dirty="0" err="1" smtClean="0"/>
              <a:t>Erykah</a:t>
            </a:r>
            <a:r>
              <a:rPr lang="en-US" sz="3600" dirty="0" smtClean="0"/>
              <a:t> Badu</a:t>
            </a:r>
          </a:p>
          <a:p>
            <a:endParaRPr lang="en-U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What method of delivery best engages your audience? A flyer, tweet, short film, journal article, editorial, etc.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022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934200" y="3657600"/>
            <a:ext cx="23622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Method of Delivery 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410505" cy="501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60960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Remember your message should move people.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What is the best method for your audience? Tables, graphs, </a:t>
            </a:r>
            <a:r>
              <a:rPr lang="en-US" sz="2400" dirty="0" err="1" smtClean="0"/>
              <a:t>inforgraphics</a:t>
            </a:r>
            <a:r>
              <a:rPr lang="en-US" sz="2400" dirty="0" smtClean="0"/>
              <a:t>, and/or narrative.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630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324600" y="3048000"/>
            <a:ext cx="3581400" cy="685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+mj-lt"/>
              </a:rPr>
              <a:t>Evaluating Where You’re At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290" y="2971800"/>
            <a:ext cx="6728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</a:rPr>
              <a:t>"Cheshire Puss,...Would you tell me, please, which way I ought to go from here?"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latin typeface="verdana"/>
              </a:rPr>
              <a:t>"That depends a good deal on where you want to get to," said the Cat.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latin typeface="verdana"/>
              </a:rPr>
              <a:t>"I don't much care where--" said Alice.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latin typeface="verdana"/>
              </a:rPr>
              <a:t>"Then it doesn't matter which way you go," said the Cat.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latin typeface="verdana"/>
              </a:rPr>
              <a:t>"--so long as I get SOMEWHERE," Alice added as an explanation.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latin typeface="verdana"/>
              </a:rPr>
              <a:t>"Oh, you're sure to do that," said the Cat, "if you only walk long enough."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latin typeface="verdana"/>
              </a:rPr>
              <a:t>                                            </a:t>
            </a:r>
            <a:r>
              <a:rPr lang="en-US" sz="1400" i="1" dirty="0" smtClean="0">
                <a:latin typeface="verdana"/>
              </a:rPr>
              <a:t>from </a:t>
            </a:r>
            <a:r>
              <a:rPr lang="en-US" sz="1400" i="1" dirty="0">
                <a:latin typeface="verdana"/>
              </a:rPr>
              <a:t>Alice in Wonderland by Lewis Carroll</a:t>
            </a:r>
            <a:endParaRPr lang="en-US" sz="1400" dirty="0"/>
          </a:p>
        </p:txBody>
      </p:sp>
      <p:pic>
        <p:nvPicPr>
          <p:cNvPr id="4098" name="Picture 2" descr="C:\Users\sxm085400\AppData\Local\Microsoft\Windows\Temporary Internet Files\Content.IE5\48YXZX5Q\MC9003890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2975547" cy="24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83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From Simple to Complex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A Guide to Using Data: </a:t>
            </a:r>
            <a:r>
              <a:rPr lang="en-US" b="1" dirty="0" smtClean="0">
                <a:latin typeface="+mj-lt"/>
              </a:rPr>
              <a:t>Use</a:t>
            </a:r>
            <a:endParaRPr lang="en-US" b="1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9002065"/>
              </p:ext>
            </p:extLst>
          </p:nvPr>
        </p:nvGraphicFramePr>
        <p:xfrm>
          <a:off x="533400" y="76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47514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228600"/>
            <a:ext cx="7620000" cy="144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Why and how does your organization use data?</a:t>
            </a:r>
            <a:endParaRPr lang="en-US" sz="28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483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en-US" sz="2400" dirty="0" smtClean="0"/>
          </a:p>
          <a:p>
            <a:pPr lvl="0" algn="ctr">
              <a:spcBef>
                <a:spcPts val="0"/>
              </a:spcBef>
            </a:pPr>
            <a:r>
              <a:rPr lang="en-US" sz="2400" b="1" dirty="0" smtClean="0"/>
              <a:t>Transforming data into impact with Deliberate Design:</a:t>
            </a:r>
          </a:p>
          <a:p>
            <a:pPr lvl="0" algn="ctr">
              <a:spcBef>
                <a:spcPts val="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goal is for agencies to use both qualitative and quantitative data to show impact and adjust strategies accordingly.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" y="304800"/>
            <a:ext cx="7022465" cy="506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755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609600"/>
            <a:ext cx="3886200" cy="1295400"/>
          </a:xfrm>
        </p:spPr>
        <p:txBody>
          <a:bodyPr/>
          <a:lstStyle>
            <a:extLst/>
          </a:lstStyle>
          <a:p>
            <a:r>
              <a:rPr lang="en-US" sz="2400" b="1" dirty="0">
                <a:latin typeface="+mj-lt"/>
              </a:rPr>
              <a:t>Three Considerations in the Deliberate Design Architecture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930912"/>
              </p:ext>
            </p:extLst>
          </p:nvPr>
        </p:nvGraphicFramePr>
        <p:xfrm>
          <a:off x="381000" y="18288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1BF91FFC-1621-4A38-92DC-4BA4A3E4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533EEDE3-43B3-4202-A53D-8997AA55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533EEDE3-43B3-4202-A53D-8997AA55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533EEDE3-43B3-4202-A53D-8997AA55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533EEDE3-43B3-4202-A53D-8997AA554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3EEDE3-43B3-4202-A53D-8997AA55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500FD261-CEEE-4AE7-A06C-6D01ECAB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500FD261-CEEE-4AE7-A06C-6D01ECAB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500FD261-CEEE-4AE7-A06C-6D01ECAB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500FD261-CEEE-4AE7-A06C-6D01ECAB7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FD261-CEEE-4AE7-A06C-6D01ECAB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FA690D-7E3A-4A3E-87FC-DE0C3A75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0135A-03F5-4170-88A7-614C77291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Graphic spid="6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0600" y="228600"/>
            <a:ext cx="7315200" cy="22098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The </a:t>
            </a:r>
            <a:r>
              <a:rPr lang="en-US" sz="3600" b="1" dirty="0">
                <a:latin typeface="+mj-lt"/>
              </a:rPr>
              <a:t>Implications</a:t>
            </a:r>
            <a:r>
              <a:rPr lang="en-US" b="1" dirty="0">
                <a:latin typeface="+mj-lt"/>
              </a:rPr>
              <a:t> of Data Access for Data-Driven Decisions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73960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934200" y="3657600"/>
            <a:ext cx="23622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Define the Impact</a:t>
            </a:r>
          </a:p>
          <a:p>
            <a:r>
              <a:rPr lang="en-US" b="1" dirty="0" smtClean="0">
                <a:latin typeface="+mj-lt"/>
              </a:rPr>
              <a:t> 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First, Defining the word…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What result should occur because of your program’s impact? What needle do you want to move?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Programmatic results should be more than a crap shoot!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Deliberate Design is Essential!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84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6591300" y="3516648"/>
            <a:ext cx="27432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Finding  the Indicator       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6019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What is an indicator?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If the needle moved on your outcome, how would you know?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Important – the outcome and the indicator of the outcome are often </a:t>
            </a:r>
            <a:r>
              <a:rPr lang="en-US" sz="2800" b="1" dirty="0" smtClean="0"/>
              <a:t>not</a:t>
            </a:r>
            <a:r>
              <a:rPr lang="en-US" sz="2800" dirty="0" smtClean="0"/>
              <a:t> </a:t>
            </a:r>
            <a:r>
              <a:rPr lang="en-US" sz="2800" dirty="0"/>
              <a:t>the same thing.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7748574"/>
              </p:ext>
            </p:extLst>
          </p:nvPr>
        </p:nvGraphicFramePr>
        <p:xfrm>
          <a:off x="2209800" y="2590800"/>
          <a:ext cx="48768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1399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 rot="16200000">
            <a:off x="6743700" y="3232597"/>
            <a:ext cx="2743200" cy="990600"/>
          </a:xfrm>
        </p:spPr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Finding</a:t>
            </a:r>
            <a:r>
              <a:rPr lang="en-US" b="1" dirty="0" smtClean="0"/>
              <a:t> the Measure(s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312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How will you measure the indicator you selected?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Things to think about…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Definition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Purpose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/>
              <a:t>Geography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65419626"/>
              </p:ext>
            </p:extLst>
          </p:nvPr>
        </p:nvGraphicFramePr>
        <p:xfrm>
          <a:off x="3276600" y="685800"/>
          <a:ext cx="3886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5589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Fals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True"/>
  <p:tag name="ROTATIONINTERVAL" val="2"/>
  <p:tag name="USESCHEMECOLORS" val="True"/>
  <p:tag name="REALTIMEBACKUPPATH" val="(None)"/>
  <p:tag name="BULLETTYPE" val="1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INCLUDESESSION" val="True"/>
  <p:tag name="TASKPANEKEY" val="1b0e0563-f978-4763-873c-d5e06ce7e9c9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Contemporary Photo Albu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792</Words>
  <Application>Microsoft Office PowerPoint</Application>
  <PresentationFormat>On-screen Show (4:3)</PresentationFormat>
  <Paragraphs>182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2012-11-12T21:48:02Z</dcterms:created>
  <dcterms:modified xsi:type="dcterms:W3CDTF">2012-11-14T14:44:43Z</dcterms:modified>
</cp:coreProperties>
</file>