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0"/>
  </p:notesMasterIdLst>
  <p:sldIdLst>
    <p:sldId id="256" r:id="rId2"/>
    <p:sldId id="276" r:id="rId3"/>
    <p:sldId id="279" r:id="rId4"/>
    <p:sldId id="280" r:id="rId5"/>
    <p:sldId id="281" r:id="rId6"/>
    <p:sldId id="283" r:id="rId7"/>
    <p:sldId id="282" r:id="rId8"/>
    <p:sldId id="278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7" autoAdjust="0"/>
  </p:normalViewPr>
  <p:slideViewPr>
    <p:cSldViewPr>
      <p:cViewPr varScale="1">
        <p:scale>
          <a:sx n="104" d="100"/>
          <a:sy n="104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79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What metro areas have the data we need to perform comparisons?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7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>
                <a:solidFill>
                  <a:srgbClr val="7A0019"/>
                </a:solidFill>
              </a:rPr>
              <a:t>The Affordable Housing Debate </a:t>
            </a:r>
            <a:r>
              <a:rPr lang="en-US" sz="3600" dirty="0" smtClean="0">
                <a:solidFill>
                  <a:srgbClr val="7A0019"/>
                </a:solidFill>
              </a:rPr>
              <a:t>(cont.)</a:t>
            </a:r>
            <a:endParaRPr lang="en" sz="36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/>
              <a:t>NNIP </a:t>
            </a:r>
            <a:r>
              <a:rPr lang="en" sz="1800" dirty="0" smtClean="0"/>
              <a:t>Idea Showcase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/>
              <a:t>5</a:t>
            </a:r>
            <a:r>
              <a:rPr lang="en" sz="1800" dirty="0" smtClean="0"/>
              <a:t>/22/14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b="0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Outline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r>
              <a:rPr lang="en-US" dirty="0"/>
              <a:t>RCAPs / RCAWs</a:t>
            </a:r>
          </a:p>
          <a:p>
            <a:endParaRPr lang="en-US" dirty="0"/>
          </a:p>
          <a:p>
            <a:r>
              <a:rPr lang="en-US" dirty="0"/>
              <a:t>Mortgage Interest Deduction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Property </a:t>
            </a:r>
            <a:r>
              <a:rPr lang="en-US" dirty="0" smtClean="0"/>
              <a:t>Tax Revenue Sharing</a:t>
            </a:r>
            <a:endParaRPr lang="en-US" dirty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5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707082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8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"/>
            <a:ext cx="8763000" cy="54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18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-76200"/>
            <a:ext cx="4783282" cy="619012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438144" y="4306824"/>
            <a:ext cx="1773936" cy="1453896"/>
          </a:xfrm>
          <a:custGeom>
            <a:avLst/>
            <a:gdLst>
              <a:gd name="connsiteX0" fmla="*/ 73152 w 1773936"/>
              <a:gd name="connsiteY0" fmla="*/ 0 h 1453896"/>
              <a:gd name="connsiteX1" fmla="*/ 713232 w 1773936"/>
              <a:gd name="connsiteY1" fmla="*/ 0 h 1453896"/>
              <a:gd name="connsiteX2" fmla="*/ 1773936 w 1773936"/>
              <a:gd name="connsiteY2" fmla="*/ 1216152 h 1453896"/>
              <a:gd name="connsiteX3" fmla="*/ 1719072 w 1773936"/>
              <a:gd name="connsiteY3" fmla="*/ 1453896 h 1453896"/>
              <a:gd name="connsiteX4" fmla="*/ 832104 w 1773936"/>
              <a:gd name="connsiteY4" fmla="*/ 1380744 h 1453896"/>
              <a:gd name="connsiteX5" fmla="*/ 0 w 1773936"/>
              <a:gd name="connsiteY5" fmla="*/ 265176 h 1453896"/>
              <a:gd name="connsiteX6" fmla="*/ 73152 w 1773936"/>
              <a:gd name="connsiteY6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936" h="1453896">
                <a:moveTo>
                  <a:pt x="73152" y="0"/>
                </a:moveTo>
                <a:lnTo>
                  <a:pt x="713232" y="0"/>
                </a:lnTo>
                <a:lnTo>
                  <a:pt x="1773936" y="1216152"/>
                </a:lnTo>
                <a:lnTo>
                  <a:pt x="1719072" y="1453896"/>
                </a:lnTo>
                <a:lnTo>
                  <a:pt x="832104" y="1380744"/>
                </a:lnTo>
                <a:lnTo>
                  <a:pt x="0" y="265176"/>
                </a:lnTo>
                <a:lnTo>
                  <a:pt x="7315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1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434072" cy="54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8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Property Tax Revenue Sharing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 smtClean="0"/>
              <a:t>Current sharing of commercial / industrial tax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Use tax on high-value home to fund affordable housing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numbers do we plug in?</a:t>
            </a:r>
          </a:p>
          <a:p>
            <a:pPr marL="190500" indent="0">
              <a:buNone/>
            </a:pPr>
            <a:r>
              <a:rPr lang="en-US" sz="2800" dirty="0" smtClean="0"/>
              <a:t>	$10M = (X)% of property tax on homes 	valued &gt; (Y) thousand $</a:t>
            </a:r>
            <a:endParaRPr lang="en-US" sz="2800" dirty="0"/>
          </a:p>
          <a:p>
            <a:pPr marL="0" lvl="0" indent="190500"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endParaRPr lang="en" sz="2800" dirty="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741998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Thank you!</a:t>
            </a:r>
            <a:endParaRPr lang="en" sz="4000" b="1" i="0" u="none" strike="noStrike" cap="none" baseline="0" dirty="0">
              <a:solidFill>
                <a:srgbClr val="7A001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5029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589098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70</Words>
  <Application>Microsoft Office PowerPoint</Application>
  <PresentationFormat>On-screen Show (4:3)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Theme</vt:lpstr>
      <vt:lpstr>The Affordable Housing Debate (cont.)</vt:lpstr>
      <vt:lpstr>Outline</vt:lpstr>
      <vt:lpstr>PowerPoint Presentation</vt:lpstr>
      <vt:lpstr>PowerPoint Presentation</vt:lpstr>
      <vt:lpstr>PowerPoint Presentation</vt:lpstr>
      <vt:lpstr>PowerPoint Presentation</vt:lpstr>
      <vt:lpstr>Property Tax Revenue Sharing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Data with GIS</dc:title>
  <dc:creator>Jeffrey K Matson</dc:creator>
  <cp:lastModifiedBy>Jeffrey K Matson</cp:lastModifiedBy>
  <cp:revision>33</cp:revision>
  <dcterms:modified xsi:type="dcterms:W3CDTF">2014-05-19T20:39:05Z</dcterms:modified>
</cp:coreProperties>
</file>