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17"/>
  </p:notesMasterIdLst>
  <p:sldIdLst>
    <p:sldId id="256" r:id="rId2"/>
    <p:sldId id="261" r:id="rId3"/>
    <p:sldId id="268" r:id="rId4"/>
    <p:sldId id="263" r:id="rId5"/>
    <p:sldId id="264" r:id="rId6"/>
    <p:sldId id="262" r:id="rId7"/>
    <p:sldId id="265" r:id="rId8"/>
    <p:sldId id="277" r:id="rId9"/>
    <p:sldId id="273" r:id="rId10"/>
    <p:sldId id="269" r:id="rId11"/>
    <p:sldId id="270" r:id="rId12"/>
    <p:sldId id="271" r:id="rId13"/>
    <p:sldId id="272" r:id="rId14"/>
    <p:sldId id="274" r:id="rId15"/>
    <p:sldId id="276" r:id="rId16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497" autoAdjust="0"/>
  </p:normalViewPr>
  <p:slideViewPr>
    <p:cSldViewPr>
      <p:cViewPr varScale="1">
        <p:scale>
          <a:sx n="114" d="100"/>
          <a:sy n="114" d="100"/>
        </p:scale>
        <p:origin x="-112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100" b="0" i="0" u="none" strike="noStrike" cap="none" baseline="0"/>
            </a:lvl1pPr>
            <a:lvl2pPr marL="0" marR="0" indent="0" algn="l" rtl="0">
              <a:defRPr sz="1100" b="0" i="0" u="none" strike="noStrike" cap="none" baseline="0"/>
            </a:lvl2pPr>
            <a:lvl3pPr marL="0" marR="0" indent="0" algn="l" rtl="0">
              <a:defRPr sz="1100" b="0" i="0" u="none" strike="noStrike" cap="none" baseline="0"/>
            </a:lvl3pPr>
            <a:lvl4pPr marL="0" marR="0" indent="0" algn="l" rtl="0">
              <a:defRPr sz="1100" b="0" i="0" u="none" strike="noStrike" cap="none" baseline="0"/>
            </a:lvl4pPr>
            <a:lvl5pPr marL="0" marR="0" indent="0" algn="l" rtl="0">
              <a:defRPr sz="1100" b="0" i="0" u="none" strike="noStrike" cap="none" baseline="0"/>
            </a:lvl5pPr>
            <a:lvl6pPr marL="0" marR="0" indent="0" algn="l" rtl="0">
              <a:defRPr sz="1100" b="0" i="0" u="none" strike="noStrike" cap="none" baseline="0"/>
            </a:lvl6pPr>
            <a:lvl7pPr marL="0" marR="0" indent="0" algn="l" rtl="0">
              <a:defRPr sz="1100" b="0" i="0" u="none" strike="noStrike" cap="none" baseline="0"/>
            </a:lvl7pPr>
            <a:lvl8pPr marL="0" marR="0" indent="0" algn="l" rtl="0">
              <a:defRPr sz="1100" b="0" i="0" u="none" strike="noStrike" cap="none" baseline="0"/>
            </a:lvl8pPr>
            <a:lvl9pPr marL="0" marR="0" indent="0" algn="l" rtl="0">
              <a:defRPr sz="1100" b="0" i="0" u="none" strike="noStrike" cap="none" baseline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887956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Bill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Kristen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Happened</a:t>
            </a:r>
            <a:r>
              <a:rPr lang="en-US" baseline="0" dirty="0" smtClean="0"/>
              <a:t> in three ways: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State – rogue actor releasing data</a:t>
            </a:r>
          </a:p>
          <a:p>
            <a:r>
              <a:rPr lang="en-US" baseline="0" dirty="0" smtClean="0"/>
              <a:t>County / Region – convinced by insiders and made the decisions unilaterally but in unison</a:t>
            </a:r>
          </a:p>
          <a:p>
            <a:r>
              <a:rPr lang="en-US" baseline="0" dirty="0" smtClean="0"/>
              <a:t>City – drawn out formal process with committee of internal / external stakeholders</a:t>
            </a:r>
          </a:p>
          <a:p>
            <a:r>
              <a:rPr lang="en-US" baseline="0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855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 smtClean="0"/>
              <a:t>Bill -- </a:t>
            </a:r>
            <a:r>
              <a:rPr lang="en-US" dirty="0" err="1" smtClean="0"/>
              <a:t>hackathons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Came from the non-profit sector</a:t>
            </a:r>
            <a:r>
              <a:rPr lang="en-US" baseline="0" dirty="0" smtClean="0"/>
              <a:t> and realized the frustration with trying to get data</a:t>
            </a:r>
          </a:p>
          <a:p>
            <a:endParaRPr lang="en-US" baseline="0" dirty="0" smtClean="0"/>
          </a:p>
          <a:p>
            <a:r>
              <a:rPr lang="en-US" baseline="0" dirty="0" smtClean="0"/>
              <a:t>Show that you’re not making money, show that you won’t get sued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Start with data producers, then convince elected officials</a:t>
            </a:r>
          </a:p>
          <a:p>
            <a:endParaRPr lang="en-US" baseline="0" dirty="0" smtClean="0"/>
          </a:p>
          <a:p>
            <a:r>
              <a:rPr lang="en-US" baseline="0" dirty="0" smtClean="0"/>
              <a:t>Key retirements, non-profits ready to file lawsuits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198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 smtClean="0"/>
              <a:t>Kristen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Kristen       (topic areas; goals; awarding $135k this year to collaborations to prototype and build civic tech tools; civic tech and equity… partnering with Open Twin Cities)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 smtClean="0"/>
              <a:t>Bill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 smtClean="0"/>
              <a:t>Bill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30480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30480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30480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30480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30480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30480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30480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0" marR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0" marR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0" marR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0" marR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0" marR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0" marR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1714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1714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1714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1714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1714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1714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1714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1714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1714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8766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9"/>
            <a:ext cx="8229600" cy="69269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285750" indent="-171450"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9358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1" y="1600200"/>
            <a:ext cx="3994525" cy="496757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4" y="1600200"/>
            <a:ext cx="3994525" cy="496757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8552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2286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2286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2286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2286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2286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2286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2286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-133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6" r:id="rId3"/>
    <p:sldLayoutId id="2147483657" r:id="rId4"/>
    <p:sldLayoutId id="2147483658" r:id="rId5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jmatson@umn.edu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jmatson@umn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ctrTitle"/>
          </p:nvPr>
        </p:nvSpPr>
        <p:spPr>
          <a:xfrm>
            <a:off x="685800" y="1219200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000" dirty="0" smtClean="0">
                <a:solidFill>
                  <a:srgbClr val="7A0019"/>
                </a:solidFill>
              </a:rPr>
              <a:t>Open Data Twin Cities</a:t>
            </a:r>
            <a:endParaRPr lang="en" sz="4000" b="1" i="0" u="none" strike="noStrike" cap="none" baseline="0" dirty="0">
              <a:solidFill>
                <a:srgbClr val="7A0019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subTitle" idx="1"/>
          </p:nvPr>
        </p:nvSpPr>
        <p:spPr>
          <a:xfrm>
            <a:off x="762000" y="4419600"/>
            <a:ext cx="7772400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20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Jeff </a:t>
            </a:r>
            <a:r>
              <a:rPr lang="en" sz="2000" b="0" i="0" u="none" strike="noStrike" cap="none" baseline="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Matson</a:t>
            </a:r>
          </a:p>
          <a:p>
            <a:pPr marL="0" marR="0" lv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2000" dirty="0" smtClean="0">
                <a:hlinkClick r:id="rId4"/>
              </a:rPr>
              <a:t>jmatson@umn.edu</a:t>
            </a:r>
            <a:endParaRPr lang="en" sz="2000" dirty="0" smtClean="0"/>
          </a:p>
          <a:p>
            <a:pPr marL="0" marR="0" lv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lang="en" sz="2000" dirty="0"/>
          </a:p>
          <a:p>
            <a:pPr marL="0" marR="0" lv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2000" dirty="0" smtClean="0"/>
              <a:t>NNIP St. Louis</a:t>
            </a:r>
          </a:p>
          <a:p>
            <a:pPr marL="0" marR="0" lv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2000" dirty="0" smtClean="0"/>
              <a:t>4/3/14</a:t>
            </a:r>
          </a:p>
          <a:p>
            <a:pPr marL="0" marR="0" lv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lang="en" sz="2000" dirty="0" smtClean="0"/>
          </a:p>
          <a:p>
            <a:pPr marL="0" marR="0" lv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lang="en" sz="2000" b="0" i="0" u="none" strike="noStrike" cap="none" baseline="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Why Civic Tech?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1295301" y="1600201"/>
            <a:ext cx="6485999" cy="496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19100" lvl="0" indent="-3429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 dirty="0"/>
              <a:t>increase engagement and facilitate better decision-making</a:t>
            </a:r>
          </a:p>
          <a:p>
            <a:pPr marL="419100" lvl="0" indent="-3429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 dirty="0"/>
              <a:t>visualize data: the past, the present and possible futures</a:t>
            </a:r>
          </a:p>
          <a:p>
            <a:pPr marL="419100" lvl="0" indent="-3429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 dirty="0"/>
              <a:t>connect people to resources</a:t>
            </a:r>
          </a:p>
          <a:p>
            <a:pPr marL="419100" lvl="0" indent="-3429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 dirty="0"/>
              <a:t>increase effectiveness and efficiency of government</a:t>
            </a:r>
          </a:p>
        </p:txBody>
      </p:sp>
    </p:spTree>
    <p:extLst>
      <p:ext uri="{BB962C8B-B14F-4D97-AF65-F5344CB8AC3E}">
        <p14:creationId xmlns:p14="http://schemas.microsoft.com/office/powerpoint/2010/main" val="265503350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Civic Tech is TOOLS</a:t>
            </a:r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1295301" y="1600201"/>
            <a:ext cx="5992799" cy="496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mobile apps</a:t>
            </a:r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websites</a:t>
            </a:r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text messaging systems</a:t>
            </a:r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other phone-based systems</a:t>
            </a:r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printed material</a:t>
            </a:r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physical objects</a:t>
            </a:r>
          </a:p>
        </p:txBody>
      </p:sp>
    </p:spTree>
    <p:extLst>
      <p:ext uri="{BB962C8B-B14F-4D97-AF65-F5344CB8AC3E}">
        <p14:creationId xmlns:p14="http://schemas.microsoft.com/office/powerpoint/2010/main" val="278750474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Civic Tech is also PROCESS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1295301" y="1600201"/>
            <a:ext cx="5992799" cy="496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 dirty="0" smtClean="0"/>
              <a:t>community-building events</a:t>
            </a:r>
            <a:endParaRPr lang="en-US" sz="2400" dirty="0" smtClean="0"/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-US" sz="2400" dirty="0" smtClean="0"/>
              <a:t>grass-roots development</a:t>
            </a:r>
            <a:endParaRPr lang="en" sz="2400" dirty="0"/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 dirty="0" smtClean="0"/>
              <a:t>t</a:t>
            </a:r>
            <a:r>
              <a:rPr lang="en-US" sz="2400" dirty="0" err="1" smtClean="0"/>
              <a:t>echnologists</a:t>
            </a:r>
            <a:r>
              <a:rPr lang="en-US" sz="2400" dirty="0" smtClean="0"/>
              <a:t> working with </a:t>
            </a:r>
            <a:r>
              <a:rPr lang="en" sz="2400" dirty="0" smtClean="0"/>
              <a:t>government</a:t>
            </a:r>
            <a:endParaRPr lang="en" sz="2400" dirty="0"/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 dirty="0"/>
              <a:t>collaborations between technologists and non-profits</a:t>
            </a:r>
          </a:p>
        </p:txBody>
      </p:sp>
    </p:spTree>
    <p:extLst>
      <p:ext uri="{BB962C8B-B14F-4D97-AF65-F5344CB8AC3E}">
        <p14:creationId xmlns:p14="http://schemas.microsoft.com/office/powerpoint/2010/main" val="291387763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Civic Tech and OPEN DATA</a:t>
            </a:r>
          </a:p>
        </p:txBody>
      </p:sp>
      <p:sp>
        <p:nvSpPr>
          <p:cNvPr id="116" name="Shape 116"/>
          <p:cNvSpPr/>
          <p:nvPr/>
        </p:nvSpPr>
        <p:spPr>
          <a:xfrm>
            <a:off x="914400" y="5758867"/>
            <a:ext cx="7315200" cy="779600"/>
          </a:xfrm>
          <a:prstGeom prst="rect">
            <a:avLst/>
          </a:prstGeom>
          <a:solidFill>
            <a:srgbClr val="4F81BD">
              <a:alpha val="80000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Aft>
                <a:spcPts val="2400"/>
              </a:spcAft>
              <a:buClr>
                <a:srgbClr val="000000"/>
              </a:buClr>
              <a:buSzPct val="25000"/>
              <a:buFont typeface="Source Sans Pro"/>
              <a:buNone/>
            </a:pPr>
            <a:r>
              <a:rPr lang="en" sz="3200" b="0" i="0" u="none" strike="noStrike" cap="none" baseline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Legal Access</a:t>
            </a:r>
          </a:p>
        </p:txBody>
      </p:sp>
      <p:sp>
        <p:nvSpPr>
          <p:cNvPr id="117" name="Shape 117"/>
          <p:cNvSpPr/>
          <p:nvPr/>
        </p:nvSpPr>
        <p:spPr>
          <a:xfrm>
            <a:off x="2057401" y="2914067"/>
            <a:ext cx="5029199" cy="779600"/>
          </a:xfrm>
          <a:prstGeom prst="rect">
            <a:avLst/>
          </a:prstGeom>
          <a:solidFill>
            <a:srgbClr val="4F81BD">
              <a:alpha val="64709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Aft>
                <a:spcPts val="2400"/>
              </a:spcAft>
              <a:buClr>
                <a:srgbClr val="000000"/>
              </a:buClr>
              <a:buSzPct val="25000"/>
              <a:buFont typeface="Source Sans Pro"/>
              <a:buNone/>
            </a:pPr>
            <a:r>
              <a:rPr lang="en" sz="3200" b="0" i="0" u="none" strike="noStrike" cap="none" baseline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Structured Access</a:t>
            </a:r>
          </a:p>
        </p:txBody>
      </p:sp>
      <p:sp>
        <p:nvSpPr>
          <p:cNvPr id="118" name="Shape 118"/>
          <p:cNvSpPr/>
          <p:nvPr/>
        </p:nvSpPr>
        <p:spPr>
          <a:xfrm>
            <a:off x="1524000" y="4336467"/>
            <a:ext cx="6096000" cy="779600"/>
          </a:xfrm>
          <a:prstGeom prst="rect">
            <a:avLst/>
          </a:prstGeom>
          <a:solidFill>
            <a:srgbClr val="4F81BD">
              <a:alpha val="64709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Aft>
                <a:spcPts val="2400"/>
              </a:spcAft>
              <a:buClr>
                <a:srgbClr val="000000"/>
              </a:buClr>
              <a:buSzPct val="25000"/>
              <a:buFont typeface="Source Sans Pro"/>
              <a:buNone/>
            </a:pPr>
            <a:r>
              <a:rPr lang="en" sz="3200" b="0" i="0" u="none" strike="noStrike" cap="none" baseline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Equitable Access</a:t>
            </a:r>
          </a:p>
        </p:txBody>
      </p:sp>
      <p:sp>
        <p:nvSpPr>
          <p:cNvPr id="119" name="Shape 119"/>
          <p:cNvSpPr/>
          <p:nvPr/>
        </p:nvSpPr>
        <p:spPr>
          <a:xfrm>
            <a:off x="2743200" y="1491667"/>
            <a:ext cx="3657600" cy="779600"/>
          </a:xfrm>
          <a:prstGeom prst="rect">
            <a:avLst/>
          </a:prstGeom>
          <a:solidFill>
            <a:srgbClr val="4F81BD">
              <a:alpha val="64709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Aft>
                <a:spcPts val="2400"/>
              </a:spcAft>
              <a:buClr>
                <a:srgbClr val="000000"/>
              </a:buClr>
              <a:buSzPct val="25000"/>
              <a:buFont typeface="Source Sans Pro"/>
              <a:buNone/>
            </a:pPr>
            <a:r>
              <a:rPr lang="en" sz="3200" b="0" i="0" u="none" strike="noStrike" cap="none" baseline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Real Time Access</a:t>
            </a:r>
          </a:p>
        </p:txBody>
      </p:sp>
    </p:spTree>
    <p:extLst>
      <p:ext uri="{BB962C8B-B14F-4D97-AF65-F5344CB8AC3E}">
        <p14:creationId xmlns:p14="http://schemas.microsoft.com/office/powerpoint/2010/main" val="575377320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dirty="0"/>
              <a:t>Civic Tech and YOU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1304950" y="1417834"/>
            <a:ext cx="6588000" cy="496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dirty="0"/>
              <a:t>How could civic technology strengthen your community?</a:t>
            </a:r>
          </a:p>
          <a:p>
            <a:endParaRPr lang="en" sz="1000" dirty="0"/>
          </a:p>
          <a:p>
            <a: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dirty="0"/>
              <a:t>What issues would you like to see civic technology address?</a:t>
            </a:r>
          </a:p>
          <a:p>
            <a:endParaRPr lang="en" sz="1000" dirty="0"/>
          </a:p>
          <a:p>
            <a: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dirty="0"/>
              <a:t>What data would you like to have access to or want to collect?</a:t>
            </a:r>
          </a:p>
          <a:p>
            <a:endParaRPr lang="en" sz="1000" dirty="0"/>
          </a:p>
          <a:p>
            <a: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dirty="0"/>
              <a:t>What would you need to collaborate with technologists?</a:t>
            </a:r>
          </a:p>
        </p:txBody>
      </p:sp>
    </p:spTree>
    <p:extLst>
      <p:ext uri="{BB962C8B-B14F-4D97-AF65-F5344CB8AC3E}">
        <p14:creationId xmlns:p14="http://schemas.microsoft.com/office/powerpoint/2010/main" val="353004685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ctrTitle"/>
          </p:nvPr>
        </p:nvSpPr>
        <p:spPr>
          <a:xfrm>
            <a:off x="685800" y="1219200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000" dirty="0" smtClean="0">
                <a:solidFill>
                  <a:srgbClr val="7A0019"/>
                </a:solidFill>
              </a:rPr>
              <a:t>Thank you!</a:t>
            </a:r>
            <a:endParaRPr lang="en" sz="4000" b="1" i="0" u="none" strike="noStrike" cap="none" baseline="0" dirty="0">
              <a:solidFill>
                <a:srgbClr val="7A0019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subTitle" idx="1"/>
          </p:nvPr>
        </p:nvSpPr>
        <p:spPr>
          <a:xfrm>
            <a:off x="762000" y="4419600"/>
            <a:ext cx="7772400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20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Jeff </a:t>
            </a:r>
            <a:r>
              <a:rPr lang="en" sz="2000" b="0" i="0" u="none" strike="noStrike" cap="none" baseline="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Matson</a:t>
            </a:r>
          </a:p>
          <a:p>
            <a:pPr marL="0" marR="0" lv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2000" dirty="0" smtClean="0">
                <a:hlinkClick r:id="rId4"/>
              </a:rPr>
              <a:t>jmatson@umn.edu</a:t>
            </a:r>
            <a:endParaRPr lang="en" sz="2000" dirty="0" smtClean="0"/>
          </a:p>
          <a:p>
            <a:pPr marL="0" marR="0" lv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lang="en" sz="2000" dirty="0"/>
          </a:p>
          <a:p>
            <a:pPr marL="0" marR="0" lv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2000" dirty="0" smtClean="0"/>
              <a:t>NNIP St. Louis</a:t>
            </a:r>
          </a:p>
          <a:p>
            <a:pPr marL="0" marR="0" lv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2000" dirty="0" smtClean="0"/>
              <a:t>4/3/14</a:t>
            </a:r>
          </a:p>
          <a:p>
            <a:pPr marL="0" marR="0" lv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lang="en" sz="2000" dirty="0" smtClean="0"/>
          </a:p>
          <a:p>
            <a:pPr marL="0" marR="0" lv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lang="en" sz="2000" b="0" i="0" u="none" strike="noStrike" cap="none" baseline="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91541539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8A0000"/>
                </a:solidFill>
              </a:rPr>
              <a:t>Outline</a:t>
            </a:r>
            <a:endParaRPr lang="en-US" b="0" dirty="0">
              <a:solidFill>
                <a:srgbClr val="8A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Open Data Policy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State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County / Regional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City</a:t>
            </a:r>
          </a:p>
          <a:p>
            <a:pPr marL="457200" lvl="1" indent="0">
              <a:buNone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Open Data Practice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Visualizing Neighborhoods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McKnight / Open Data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err="1" smtClean="0"/>
              <a:t>CURA:Tech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063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457200" y="6179879"/>
            <a:ext cx="8229600" cy="692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Capitol Code: An Open Data Jam</a:t>
            </a:r>
          </a:p>
        </p:txBody>
      </p:sp>
      <p:pic>
        <p:nvPicPr>
          <p:cNvPr id="98" name="Shape 9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6096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40708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5486400" y="4267200"/>
            <a:ext cx="2971800" cy="0"/>
          </a:xfrm>
          <a:prstGeom prst="line">
            <a:avLst/>
          </a:prstGeom>
          <a:ln w="38100">
            <a:solidFill>
              <a:srgbClr val="8A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4524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 smtClean="0">
                <a:solidFill>
                  <a:srgbClr val="8A0000"/>
                </a:solidFill>
              </a:rPr>
              <a:t>MetroGIS</a:t>
            </a:r>
            <a:endParaRPr lang="en-US" b="0" dirty="0">
              <a:solidFill>
                <a:srgbClr val="8A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Open Data Champion</a:t>
            </a:r>
          </a:p>
          <a:p>
            <a:endParaRPr lang="en-US" dirty="0" smtClean="0"/>
          </a:p>
          <a:p>
            <a:r>
              <a:rPr lang="en-US" dirty="0" smtClean="0"/>
              <a:t>Biggest arguments are financial and liability</a:t>
            </a:r>
          </a:p>
          <a:p>
            <a:endParaRPr lang="en-US" dirty="0" smtClean="0"/>
          </a:p>
          <a:p>
            <a:r>
              <a:rPr lang="en-US" dirty="0" smtClean="0"/>
              <a:t>Data Producers &amp; Elected officials</a:t>
            </a:r>
          </a:p>
          <a:p>
            <a:endParaRPr lang="en-US" dirty="0" smtClean="0"/>
          </a:p>
          <a:p>
            <a:r>
              <a:rPr lang="en-US" dirty="0" smtClean="0"/>
              <a:t>Approach from producers and users</a:t>
            </a:r>
          </a:p>
        </p:txBody>
      </p:sp>
    </p:spTree>
    <p:extLst>
      <p:ext uri="{BB962C8B-B14F-4D97-AF65-F5344CB8AC3E}">
        <p14:creationId xmlns:p14="http://schemas.microsoft.com/office/powerpoint/2010/main" val="1926149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007"/>
            <a:ext cx="9144000" cy="666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43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-33868"/>
            <a:ext cx="5392882" cy="6979023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533400" y="4495800"/>
            <a:ext cx="1066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533400" y="5486400"/>
            <a:ext cx="1066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33400" y="6096000"/>
            <a:ext cx="1066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50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5875079"/>
            <a:ext cx="8229600" cy="692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in Minneapolis</a:t>
            </a:r>
          </a:p>
        </p:txBody>
      </p:sp>
      <p:pic>
        <p:nvPicPr>
          <p:cNvPr id="30" name="Shape 3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143000" y="0"/>
            <a:ext cx="67818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Shape 31"/>
          <p:cNvSpPr txBox="1"/>
          <p:nvPr/>
        </p:nvSpPr>
        <p:spPr>
          <a:xfrm>
            <a:off x="6743500" y="6256834"/>
            <a:ext cx="2888400" cy="883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Knight Foundation, 2013</a:t>
            </a:r>
          </a:p>
        </p:txBody>
      </p:sp>
    </p:spTree>
    <p:extLst>
      <p:ext uri="{BB962C8B-B14F-4D97-AF65-F5344CB8AC3E}">
        <p14:creationId xmlns:p14="http://schemas.microsoft.com/office/powerpoint/2010/main" val="336430590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Shape 13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1423167"/>
            <a:ext cx="4519773" cy="3592999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/>
          <p:nvPr/>
        </p:nvSpPr>
        <p:spPr>
          <a:xfrm>
            <a:off x="4519773" y="1295400"/>
            <a:ext cx="4480700" cy="4000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2400" dirty="0"/>
              <a:t>CURA:Tech supports collaborations among diverse communities in the Twin Cities to design, create and deploy civic technology tools and practices.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x="1066800" y="3219667"/>
            <a:ext cx="4989600" cy="4000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800" dirty="0"/>
              <a:t>www.cura-tech.org</a:t>
            </a:r>
          </a:p>
        </p:txBody>
      </p:sp>
    </p:spTree>
    <p:extLst>
      <p:ext uri="{BB962C8B-B14F-4D97-AF65-F5344CB8AC3E}">
        <p14:creationId xmlns:p14="http://schemas.microsoft.com/office/powerpoint/2010/main" val="383750079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Them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350</Words>
  <Application>Microsoft Office PowerPoint</Application>
  <PresentationFormat>On-screen Show (4:3)</PresentationFormat>
  <Paragraphs>85</Paragraphs>
  <Slides>15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Custom Theme</vt:lpstr>
      <vt:lpstr>Open Data Twin Cities</vt:lpstr>
      <vt:lpstr>Outline</vt:lpstr>
      <vt:lpstr>PowerPoint Presentation</vt:lpstr>
      <vt:lpstr>PowerPoint Presentation</vt:lpstr>
      <vt:lpstr>MetroGIS</vt:lpstr>
      <vt:lpstr>PowerPoint Presentation</vt:lpstr>
      <vt:lpstr>PowerPoint Presentation</vt:lpstr>
      <vt:lpstr>PowerPoint Presentation</vt:lpstr>
      <vt:lpstr>PowerPoint Presentation</vt:lpstr>
      <vt:lpstr>Why Civic Tech?</vt:lpstr>
      <vt:lpstr>Civic Tech is TOOLS</vt:lpstr>
      <vt:lpstr>Civic Tech is also PROCESS</vt:lpstr>
      <vt:lpstr>Civic Tech and OPEN DATA</vt:lpstr>
      <vt:lpstr>Civic Tech and YOU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Demystifying Data with GIS</dc:title>
  <dc:creator>Jeffrey K Matson</dc:creator>
  <cp:lastModifiedBy>Jeffrey K Matson</cp:lastModifiedBy>
  <cp:revision>19</cp:revision>
  <dcterms:modified xsi:type="dcterms:W3CDTF">2014-03-26T18:06:48Z</dcterms:modified>
</cp:coreProperties>
</file>