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</p:sldMasterIdLst>
  <p:notesMasterIdLst>
    <p:notesMasterId r:id="rId17"/>
  </p:notesMasterIdLst>
  <p:handoutMasterIdLst>
    <p:handoutMasterId r:id="rId18"/>
  </p:handoutMasterIdLst>
  <p:sldIdLst>
    <p:sldId id="316" r:id="rId2"/>
    <p:sldId id="317" r:id="rId3"/>
    <p:sldId id="419" r:id="rId4"/>
    <p:sldId id="422" r:id="rId5"/>
    <p:sldId id="421" r:id="rId6"/>
    <p:sldId id="420" r:id="rId7"/>
    <p:sldId id="407" r:id="rId8"/>
    <p:sldId id="408" r:id="rId9"/>
    <p:sldId id="409" r:id="rId10"/>
    <p:sldId id="410" r:id="rId11"/>
    <p:sldId id="411" r:id="rId12"/>
    <p:sldId id="413" r:id="rId13"/>
    <p:sldId id="415" r:id="rId14"/>
    <p:sldId id="423" r:id="rId15"/>
    <p:sldId id="424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40400"/>
    <a:srgbClr val="F7F7F7"/>
    <a:srgbClr val="990000"/>
    <a:srgbClr val="FF0000"/>
    <a:srgbClr val="800080"/>
    <a:srgbClr val="40008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1967" autoAdjust="0"/>
  </p:normalViewPr>
  <p:slideViewPr>
    <p:cSldViewPr>
      <p:cViewPr>
        <p:scale>
          <a:sx n="60" d="100"/>
          <a:sy n="60" d="100"/>
        </p:scale>
        <p:origin x="-77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96B513DE-A90B-4600-A8AB-DACE4EEEE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B3A40DD6-4ED1-4B70-8455-CA5FA1F1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3330458-BF03-4E28-B536-C07020167CC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779B584-DD34-4012-AFE0-B2C94FDD8242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What is our approach</a:t>
            </a:r>
          </a:p>
          <a:p>
            <a:pPr eaLnBrk="1" hangingPunct="1"/>
            <a:r>
              <a:rPr lang="en-US" dirty="0" smtClean="0"/>
              <a:t>How do we get people to participate</a:t>
            </a:r>
          </a:p>
          <a:p>
            <a:pPr eaLnBrk="1" hangingPunct="1"/>
            <a:r>
              <a:rPr lang="en-US" dirty="0" smtClean="0"/>
              <a:t>Capacity Building v. Engagement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HUD SC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6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http://metrocouncil.org/Planning/Projects/Thrive-2040/Fair-Housing-Equity-Assessment-%28FHEA%29.aspx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 growth taken</a:t>
            </a:r>
            <a:r>
              <a:rPr lang="en-US" baseline="0" dirty="0" smtClean="0"/>
              <a:t> out</a:t>
            </a:r>
          </a:p>
          <a:p>
            <a:r>
              <a:rPr lang="en-US" baseline="0" dirty="0" smtClean="0"/>
              <a:t>Rural areas (no sewer) also removed</a:t>
            </a:r>
          </a:p>
          <a:p>
            <a:r>
              <a:rPr lang="en-US" baseline="0" dirty="0" smtClean="0"/>
              <a:t>RCAPs shown (50% non-white, 40% poverty)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2D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634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530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3EE-EF95-420A-8F5A-2A924ED3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1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6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4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8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3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D2D-3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9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Opportunity Mapping: The Fair Housing Equity Assessment</a:t>
            </a:r>
          </a:p>
        </p:txBody>
      </p:sp>
      <p:sp>
        <p:nvSpPr>
          <p:cNvPr id="8806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514600"/>
            <a:ext cx="8540750" cy="3584575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Jeff Matson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Center for Urban and Regional Affairs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University of Minnesota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jmatson@umn.edu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NNIP Columbus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6/20/13</a:t>
            </a:r>
          </a:p>
        </p:txBody>
      </p:sp>
    </p:spTree>
    <p:extLst>
      <p:ext uri="{BB962C8B-B14F-4D97-AF65-F5344CB8AC3E}">
        <p14:creationId xmlns:p14="http://schemas.microsoft.com/office/powerpoint/2010/main" val="12865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395748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58647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351483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85150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489267"/>
            <a:ext cx="4983480" cy="5349240"/>
          </a:xfrm>
        </p:spPr>
      </p:pic>
    </p:spTree>
    <p:extLst>
      <p:ext uri="{BB962C8B-B14F-4D97-AF65-F5344CB8AC3E}">
        <p14:creationId xmlns:p14="http://schemas.microsoft.com/office/powerpoint/2010/main" val="70031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</a:p>
          <a:p>
            <a:r>
              <a:rPr lang="en-US" dirty="0" smtClean="0"/>
              <a:t>Deliberation</a:t>
            </a:r>
          </a:p>
          <a:p>
            <a:r>
              <a:rPr lang="en-US" dirty="0" smtClean="0"/>
              <a:t>Decision-Making</a:t>
            </a:r>
          </a:p>
          <a:p>
            <a:endParaRPr lang="en-US" dirty="0"/>
          </a:p>
          <a:p>
            <a:r>
              <a:rPr lang="en-US" dirty="0" smtClean="0"/>
              <a:t>Affordable Housing</a:t>
            </a:r>
          </a:p>
          <a:p>
            <a:r>
              <a:rPr lang="en-US" dirty="0" smtClean="0"/>
              <a:t>Transit</a:t>
            </a:r>
          </a:p>
          <a:p>
            <a:r>
              <a:rPr lang="en-US" dirty="0" smtClean="0"/>
              <a:t>Long Range Planning</a:t>
            </a:r>
          </a:p>
        </p:txBody>
      </p:sp>
    </p:spTree>
    <p:extLst>
      <p:ext uri="{BB962C8B-B14F-4D97-AF65-F5344CB8AC3E}">
        <p14:creationId xmlns:p14="http://schemas.microsoft.com/office/powerpoint/2010/main" val="138382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286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Outline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54075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</a:t>
            </a:r>
            <a:r>
              <a:rPr lang="en-US" dirty="0" smtClean="0"/>
              <a:t>FHEA?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Key Questions</a:t>
            </a:r>
            <a:endParaRPr lang="en-US" dirty="0" smtClean="0"/>
          </a:p>
          <a:p>
            <a:pPr>
              <a:defRPr/>
            </a:pPr>
            <a:r>
              <a:rPr lang="en-US" dirty="0"/>
              <a:t>Our </a:t>
            </a:r>
            <a:r>
              <a:rPr lang="en-US" dirty="0" smtClean="0"/>
              <a:t>Role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HUD Data v. Local </a:t>
            </a:r>
            <a:r>
              <a:rPr lang="en-US" dirty="0" smtClean="0"/>
              <a:t>Data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Opportunity </a:t>
            </a:r>
            <a:r>
              <a:rPr lang="en-US" dirty="0" smtClean="0"/>
              <a:t>Mapping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What’s Next?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9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FHEA?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Data Analysis</a:t>
            </a:r>
          </a:p>
          <a:p>
            <a:pPr lvl="1"/>
            <a:r>
              <a:rPr lang="en-US" sz="2000" dirty="0"/>
              <a:t>Racially Concentrated Areas of Poverty (RCAPs)</a:t>
            </a:r>
          </a:p>
          <a:p>
            <a:pPr lvl="1"/>
            <a:r>
              <a:rPr lang="en-US" sz="2000" dirty="0" smtClean="0"/>
              <a:t>Cluster Analysis</a:t>
            </a:r>
          </a:p>
          <a:p>
            <a:endParaRPr lang="en-US" sz="2000" dirty="0" smtClean="0"/>
          </a:p>
          <a:p>
            <a:r>
              <a:rPr lang="en-US" sz="2000" dirty="0" smtClean="0"/>
              <a:t>Deliberation</a:t>
            </a:r>
          </a:p>
          <a:p>
            <a:pPr lvl="1"/>
            <a:r>
              <a:rPr lang="en-US" sz="2000" dirty="0" smtClean="0"/>
              <a:t>Community Engagement</a:t>
            </a:r>
          </a:p>
          <a:p>
            <a:pPr lvl="1"/>
            <a:r>
              <a:rPr lang="en-US" sz="2000" dirty="0" smtClean="0"/>
              <a:t>Equity</a:t>
            </a:r>
          </a:p>
          <a:p>
            <a:endParaRPr lang="en-US" sz="2000" dirty="0" smtClean="0"/>
          </a:p>
          <a:p>
            <a:r>
              <a:rPr lang="en-US" sz="2000" dirty="0" smtClean="0"/>
              <a:t>Decision-Making</a:t>
            </a:r>
          </a:p>
          <a:p>
            <a:pPr lvl="1"/>
            <a:r>
              <a:rPr lang="en-US" sz="2000" dirty="0" smtClean="0"/>
              <a:t>Integration with </a:t>
            </a:r>
            <a:r>
              <a:rPr lang="en-US" sz="2000" dirty="0" err="1" smtClean="0"/>
              <a:t>ThriveMSP</a:t>
            </a:r>
            <a:r>
              <a:rPr lang="en-US" sz="2000" dirty="0" smtClean="0"/>
              <a:t> 2040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107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opportunity?</a:t>
            </a:r>
          </a:p>
          <a:p>
            <a:endParaRPr lang="en-US" dirty="0" smtClean="0"/>
          </a:p>
          <a:p>
            <a:r>
              <a:rPr lang="en-US" dirty="0" smtClean="0"/>
              <a:t>How is opportunity </a:t>
            </a:r>
            <a:r>
              <a:rPr lang="en-US" dirty="0"/>
              <a:t>d</a:t>
            </a:r>
            <a:r>
              <a:rPr lang="en-US" dirty="0" smtClean="0"/>
              <a:t>istributed across the region?</a:t>
            </a:r>
          </a:p>
          <a:p>
            <a:endParaRPr lang="en-US" dirty="0" smtClean="0"/>
          </a:p>
          <a:p>
            <a:r>
              <a:rPr lang="en-US" dirty="0" smtClean="0"/>
              <a:t>How do we structure public investments?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5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Inside-Outside Strategy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</a:p>
          <a:p>
            <a:endParaRPr lang="en-US" dirty="0" smtClean="0"/>
          </a:p>
          <a:p>
            <a:r>
              <a:rPr lang="en-US" dirty="0" smtClean="0"/>
              <a:t>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Data v. 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 provides indices </a:t>
            </a:r>
          </a:p>
          <a:p>
            <a:endParaRPr lang="en-US" dirty="0" smtClean="0"/>
          </a:p>
          <a:p>
            <a:r>
              <a:rPr lang="en-US" dirty="0" smtClean="0"/>
              <a:t>Asks local agencies to provide better data if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Mapping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 Schools</a:t>
            </a:r>
          </a:p>
          <a:p>
            <a:pPr marL="0" indent="0">
              <a:buNone/>
            </a:pPr>
            <a:r>
              <a:rPr lang="en-US" dirty="0" smtClean="0"/>
              <a:t>Low Crime</a:t>
            </a:r>
          </a:p>
          <a:p>
            <a:pPr marL="0" indent="0">
              <a:buNone/>
            </a:pPr>
            <a:r>
              <a:rPr lang="en-US" dirty="0" smtClean="0"/>
              <a:t>Low Rent</a:t>
            </a:r>
          </a:p>
          <a:p>
            <a:pPr marL="0" indent="0">
              <a:buNone/>
            </a:pPr>
            <a:r>
              <a:rPr lang="en-US" dirty="0" smtClean="0"/>
              <a:t>Proximity to Green Space</a:t>
            </a:r>
          </a:p>
          <a:p>
            <a:pPr marL="0" indent="0">
              <a:buNone/>
            </a:pPr>
            <a:r>
              <a:rPr lang="en-US" dirty="0" smtClean="0"/>
              <a:t>Proximity to Shopping &amp; Services</a:t>
            </a:r>
          </a:p>
          <a:p>
            <a:pPr marL="0" indent="0">
              <a:buNone/>
            </a:pPr>
            <a:r>
              <a:rPr lang="en-US" dirty="0" smtClean="0"/>
              <a:t>Transit</a:t>
            </a:r>
          </a:p>
          <a:p>
            <a:pPr marL="0" indent="0">
              <a:buNone/>
            </a:pPr>
            <a:r>
              <a:rPr lang="en-US" dirty="0" smtClean="0"/>
              <a:t>Proximity to Friends / Family</a:t>
            </a:r>
          </a:p>
          <a:p>
            <a:pPr marL="0" indent="0">
              <a:buNone/>
            </a:pPr>
            <a:r>
              <a:rPr lang="en-US" dirty="0" smtClean="0"/>
              <a:t>Short Commute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6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Z-scores, Indices &amp; Clusters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Access</a:t>
            </a:r>
          </a:p>
          <a:p>
            <a:pPr lvl="1"/>
            <a:r>
              <a:rPr lang="en-US" dirty="0"/>
              <a:t>Car rush/non-rush hour</a:t>
            </a:r>
          </a:p>
          <a:p>
            <a:pPr lvl="1"/>
            <a:r>
              <a:rPr lang="en-US" dirty="0"/>
              <a:t>Transit</a:t>
            </a:r>
          </a:p>
          <a:p>
            <a:r>
              <a:rPr lang="en-US" dirty="0"/>
              <a:t>Access to Services and Necessities</a:t>
            </a:r>
          </a:p>
          <a:p>
            <a:r>
              <a:rPr lang="en-US" dirty="0" smtClean="0"/>
              <a:t>Educational Outcomes</a:t>
            </a:r>
          </a:p>
          <a:p>
            <a:r>
              <a:rPr lang="en-US" dirty="0"/>
              <a:t>Public Safety</a:t>
            </a:r>
          </a:p>
          <a:p>
            <a:r>
              <a:rPr lang="en-US" dirty="0"/>
              <a:t>Environmental </a:t>
            </a:r>
            <a:r>
              <a:rPr lang="en-US" dirty="0" smtClean="0"/>
              <a:t>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51663" cy="601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50" y="0"/>
            <a:ext cx="476942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D-3">
  <a:themeElements>
    <a:clrScheme name="D2D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2D-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D2D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 &amp; t 2010 BOR driven</Template>
  <TotalTime>3523</TotalTime>
  <Words>226</Words>
  <Application>Microsoft Office PowerPoint</Application>
  <PresentationFormat>On-screen Show (4:3)</PresentationFormat>
  <Paragraphs>83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D2D-3</vt:lpstr>
      <vt:lpstr>Opportunity Mapping: The Fair Housing Equity Assessment</vt:lpstr>
      <vt:lpstr>Outline</vt:lpstr>
      <vt:lpstr>What is the FHEA?</vt:lpstr>
      <vt:lpstr>Key Questions</vt:lpstr>
      <vt:lpstr>CURA’s Role</vt:lpstr>
      <vt:lpstr>HUD Data v. Local Data</vt:lpstr>
      <vt:lpstr>Opportunity Mapping</vt:lpstr>
      <vt:lpstr>Z-scores, Indices &amp; Clusters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What?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Jeffrey K Matson</cp:lastModifiedBy>
  <cp:revision>146</cp:revision>
  <dcterms:created xsi:type="dcterms:W3CDTF">2007-01-02T20:17:34Z</dcterms:created>
  <dcterms:modified xsi:type="dcterms:W3CDTF">2013-06-12T15:58:01Z</dcterms:modified>
</cp:coreProperties>
</file>