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5" r:id="rId1"/>
  </p:sldMasterIdLst>
  <p:notesMasterIdLst>
    <p:notesMasterId r:id="rId10"/>
  </p:notesMasterIdLst>
  <p:handoutMasterIdLst>
    <p:handoutMasterId r:id="rId11"/>
  </p:handoutMasterIdLst>
  <p:sldIdLst>
    <p:sldId id="315" r:id="rId2"/>
    <p:sldId id="316" r:id="rId3"/>
    <p:sldId id="317" r:id="rId4"/>
    <p:sldId id="318" r:id="rId5"/>
    <p:sldId id="319" r:id="rId6"/>
    <p:sldId id="323" r:id="rId7"/>
    <p:sldId id="320" r:id="rId8"/>
    <p:sldId id="322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00"/>
    <a:srgbClr val="F7F7F7"/>
    <a:srgbClr val="A50021"/>
    <a:srgbClr val="990000"/>
    <a:srgbClr val="FF0000"/>
    <a:srgbClr val="800080"/>
    <a:srgbClr val="400080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44" autoAdjust="0"/>
    <p:restoredTop sz="90375" autoAdjust="0"/>
  </p:normalViewPr>
  <p:slideViewPr>
    <p:cSldViewPr>
      <p:cViewPr>
        <p:scale>
          <a:sx n="89" d="100"/>
          <a:sy n="89" d="100"/>
        </p:scale>
        <p:origin x="-171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9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ea typeface="ＭＳ Ｐゴシック" pitchFamily="3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ea typeface="ＭＳ Ｐゴシック" pitchFamily="3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charset="0"/>
                <a:ea typeface="ＭＳ Ｐゴシック" pitchFamily="36" charset="-128"/>
              </a:defRPr>
            </a:lvl1pPr>
          </a:lstStyle>
          <a:p>
            <a:pPr>
              <a:defRPr/>
            </a:pPr>
            <a:fld id="{96B513DE-A90B-4600-A8AB-DACE4EEEE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7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6" charset="-128"/>
              </a:defRPr>
            </a:lvl1pPr>
          </a:lstStyle>
          <a:p>
            <a:pPr>
              <a:defRPr/>
            </a:pPr>
            <a:fld id="{B3A40DD6-4ED1-4B70-8455-CA5FA1F1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679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5E392AD-B406-4BEB-97B0-5D1EF2FFA7A6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2D-3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5375"/>
            <a:ext cx="914558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5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9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9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446346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005303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56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5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011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84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6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6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54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882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338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1" descr="D2D-3a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5375"/>
            <a:ext cx="914558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8C1919"/>
          </a:solidFill>
          <a:latin typeface="Verdana" pitchFamily="34" charset="0"/>
          <a:ea typeface="ＭＳ Ｐゴシック" pitchFamily="-28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C1919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C1919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8C1919"/>
        </a:buClr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C1919"/>
        </a:buClr>
        <a:buChar char="–"/>
        <a:defRPr sz="28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C1919"/>
        </a:buClr>
        <a:buChar char="»"/>
        <a:defRPr sz="2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8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8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8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jmatson\Desktop\matson_ignite.av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50021"/>
                </a:solidFill>
              </a:rPr>
              <a:t>From .</a:t>
            </a:r>
            <a:r>
              <a:rPr lang="en-US" dirty="0" err="1" smtClean="0">
                <a:solidFill>
                  <a:srgbClr val="A50021"/>
                </a:solidFill>
              </a:rPr>
              <a:t>csv</a:t>
            </a:r>
            <a:r>
              <a:rPr lang="en-US" dirty="0" smtClean="0">
                <a:solidFill>
                  <a:srgbClr val="A50021"/>
                </a:solidFill>
              </a:rPr>
              <a:t> to web app in 300 seconds?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Times" pitchFamily="36" charset="0"/>
              <a:buNone/>
              <a:defRPr/>
            </a:pPr>
            <a:endParaRPr lang="en-US" sz="2000" dirty="0" smtClean="0">
              <a:solidFill>
                <a:schemeClr val="bg1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 algn="ctr">
              <a:buNone/>
              <a:defRPr/>
            </a:pPr>
            <a:endParaRPr lang="en-US" sz="2400" dirty="0"/>
          </a:p>
          <a:p>
            <a:pPr marL="0" indent="0" algn="ctr">
              <a:buNone/>
              <a:defRPr/>
            </a:pPr>
            <a:r>
              <a:rPr lang="en-US" sz="2400" dirty="0" smtClean="0"/>
              <a:t>Jeff Matson</a:t>
            </a:r>
          </a:p>
          <a:p>
            <a:pPr marL="0" indent="0" algn="ctr">
              <a:buNone/>
              <a:defRPr/>
            </a:pPr>
            <a:r>
              <a:rPr lang="en-US" sz="2400" dirty="0" smtClean="0"/>
              <a:t>NNIP Providence, RI</a:t>
            </a:r>
          </a:p>
          <a:p>
            <a:pPr marL="0" indent="0" algn="ctr">
              <a:buNone/>
              <a:defRPr/>
            </a:pPr>
            <a:r>
              <a:rPr lang="en-US" sz="2400" dirty="0" smtClean="0"/>
              <a:t>September 13, 2012</a:t>
            </a:r>
            <a:endParaRPr lang="en-US" sz="24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We’ll go from this…</a:t>
            </a:r>
            <a:endParaRPr lang="en-US" dirty="0"/>
          </a:p>
        </p:txBody>
      </p:sp>
      <p:pic>
        <p:nvPicPr>
          <p:cNvPr id="6" name="Content Placeholder 5" descr="csv_jp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447800"/>
            <a:ext cx="5378450" cy="4267200"/>
          </a:xfrm>
        </p:spPr>
      </p:pic>
    </p:spTree>
    <p:extLst>
      <p:ext uri="{BB962C8B-B14F-4D97-AF65-F5344CB8AC3E}">
        <p14:creationId xmlns:p14="http://schemas.microsoft.com/office/powerpoint/2010/main" val="2054750171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…to this</a:t>
            </a:r>
            <a:endParaRPr lang="en-US" dirty="0"/>
          </a:p>
        </p:txBody>
      </p:sp>
      <p:pic>
        <p:nvPicPr>
          <p:cNvPr id="4" name="Content Placeholder 3" descr="web_ap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524000"/>
            <a:ext cx="6263780" cy="4267200"/>
          </a:xfrm>
        </p:spPr>
      </p:pic>
    </p:spTree>
    <p:extLst>
      <p:ext uri="{BB962C8B-B14F-4D97-AF65-F5344CB8AC3E}">
        <p14:creationId xmlns:p14="http://schemas.microsoft.com/office/powerpoint/2010/main" val="7584774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</a:t>
            </a:r>
            <a:r>
              <a:rPr lang="en-US" dirty="0"/>
              <a:t>N</a:t>
            </a:r>
            <a:r>
              <a:rPr lang="en-US" dirty="0" smtClean="0"/>
              <a:t>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ArcGIS.com or ESRI Global ID (free!)</a:t>
            </a:r>
          </a:p>
          <a:p>
            <a:endParaRPr lang="en-US" dirty="0" smtClean="0"/>
          </a:p>
          <a:p>
            <a:r>
              <a:rPr lang="en-US" dirty="0" smtClean="0"/>
              <a:t>a .</a:t>
            </a:r>
            <a:r>
              <a:rPr lang="en-US" dirty="0" err="1" smtClean="0"/>
              <a:t>csv</a:t>
            </a:r>
            <a:r>
              <a:rPr lang="en-US" dirty="0" smtClean="0"/>
              <a:t> file with addresses (optional)</a:t>
            </a:r>
          </a:p>
          <a:p>
            <a:r>
              <a:rPr lang="en-US" dirty="0" smtClean="0"/>
              <a:t>Your own map layers (optional)</a:t>
            </a:r>
          </a:p>
          <a:p>
            <a:r>
              <a:rPr lang="en-US" dirty="0" smtClean="0"/>
              <a:t>A website or blog (optional)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993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</a:t>
            </a:r>
            <a:r>
              <a:rPr lang="en-US" dirty="0"/>
              <a:t>D</a:t>
            </a:r>
            <a:r>
              <a:rPr lang="en-US" dirty="0" smtClean="0"/>
              <a:t>on’t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Expensive GIS software</a:t>
            </a:r>
          </a:p>
          <a:p>
            <a:r>
              <a:rPr lang="en-US" dirty="0" smtClean="0"/>
              <a:t>A web server</a:t>
            </a:r>
          </a:p>
          <a:p>
            <a:r>
              <a:rPr lang="en-US" dirty="0" smtClean="0"/>
              <a:t>GIS or Programming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1186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2057400"/>
          </a:xfrm>
        </p:spPr>
        <p:txBody>
          <a:bodyPr/>
          <a:lstStyle/>
          <a:p>
            <a:r>
              <a:rPr lang="en-US" b="1" dirty="0" smtClean="0"/>
              <a:t>…and now for a prerecorded “Live” Demo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3552386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tson_ignite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523864"/>
      </p:ext>
    </p:extLst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45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www.arcgis.com</a:t>
            </a:r>
          </a:p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storymaps.esri.com </a:t>
            </a:r>
          </a:p>
          <a:p>
            <a:pPr algn="ctr"/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atlas.esri.com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2D-3">
  <a:themeElements>
    <a:clrScheme name="D2D-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2D-3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28" charset="-128"/>
          </a:defRPr>
        </a:defPPr>
      </a:lstStyle>
    </a:lnDef>
  </a:objectDefaults>
  <a:extraClrSchemeLst>
    <a:extraClrScheme>
      <a:clrScheme name="D2D-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2D-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2D-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2D-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2D-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2D-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2D-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2D-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2D-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2D-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2D-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2D-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 &amp; t 2010 BOR driven</Template>
  <TotalTime>2928</TotalTime>
  <Words>92</Words>
  <Application>Microsoft Office PowerPoint</Application>
  <PresentationFormat>On-screen Show (4:3)</PresentationFormat>
  <Paragraphs>30</Paragraphs>
  <Slides>8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D2D-3</vt:lpstr>
      <vt:lpstr>From .csv to web app in 300 seconds?</vt:lpstr>
      <vt:lpstr>We’ll go from this…</vt:lpstr>
      <vt:lpstr>…to this</vt:lpstr>
      <vt:lpstr>What You Need</vt:lpstr>
      <vt:lpstr>What You Don’t Need</vt:lpstr>
      <vt:lpstr>…and now for a prerecorded “Live” Demo</vt:lpstr>
      <vt:lpstr>PowerPoint Presentation</vt:lpstr>
      <vt:lpstr>Web Links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Pitingolo, Rob</cp:lastModifiedBy>
  <cp:revision>139</cp:revision>
  <dcterms:created xsi:type="dcterms:W3CDTF">2007-01-02T20:17:34Z</dcterms:created>
  <dcterms:modified xsi:type="dcterms:W3CDTF">2012-09-10T00:25:07Z</dcterms:modified>
</cp:coreProperties>
</file>