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75" r:id="rId4"/>
    <p:sldId id="260" r:id="rId5"/>
    <p:sldId id="257" r:id="rId6"/>
    <p:sldId id="265" r:id="rId7"/>
    <p:sldId id="259" r:id="rId8"/>
    <p:sldId id="276" r:id="rId9"/>
    <p:sldId id="267" r:id="rId10"/>
    <p:sldId id="268" r:id="rId11"/>
    <p:sldId id="270" r:id="rId12"/>
    <p:sldId id="273" r:id="rId13"/>
    <p:sldId id="269" r:id="rId14"/>
    <p:sldId id="266" r:id="rId15"/>
    <p:sldId id="26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20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8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0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8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2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6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6CBD1-DA6C-9F41-A678-40866234E0F5}" type="datetimeFigureOut">
              <a:rPr lang="en-US" smtClean="0"/>
              <a:t>6/18/13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116A4-E38A-014C-B236-CE2529DAC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6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fa_slide_template_43_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fA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23" y="1844764"/>
            <a:ext cx="5014498" cy="2012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3656" y="4516903"/>
            <a:ext cx="33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@</a:t>
            </a:r>
            <a:r>
              <a:rPr lang="en-US" sz="3600" dirty="0" err="1" smtClean="0"/>
              <a:t>jackmadans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042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3-05-29 at 10.22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14" y="2547059"/>
            <a:ext cx="3059372" cy="30155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95400" y="1397000"/>
            <a:ext cx="614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othamHTF-BlackItalic"/>
                <a:cs typeface="GothamHTF-BlackItalic"/>
              </a:rPr>
              <a:t>“Let </a:t>
            </a:r>
            <a:r>
              <a:rPr lang="en-US" dirty="0">
                <a:latin typeface="GothamHTF-BlackItalic"/>
                <a:cs typeface="GothamHTF-BlackItalic"/>
              </a:rPr>
              <a:t>us raise a standard to which the wise and honest can repair; the rest is in the hands of God</a:t>
            </a:r>
            <a:r>
              <a:rPr lang="en-US" dirty="0" smtClean="0">
                <a:latin typeface="GothamHTF-BlackItalic"/>
                <a:cs typeface="GothamHTF-BlackItalic"/>
              </a:rPr>
              <a:t>.”</a:t>
            </a:r>
            <a:endParaRPr lang="en-US" dirty="0">
              <a:latin typeface="GothamHTF-BlackItalic"/>
              <a:cs typeface="GothamHTF-BlackItalic"/>
            </a:endParaRPr>
          </a:p>
        </p:txBody>
      </p:sp>
    </p:spTree>
    <p:extLst>
      <p:ext uri="{BB962C8B-B14F-4D97-AF65-F5344CB8AC3E}">
        <p14:creationId xmlns:p14="http://schemas.microsoft.com/office/powerpoint/2010/main" val="427022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9 at 10.2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15" y="482606"/>
            <a:ext cx="6211748" cy="58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9 at 10.3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2" y="694784"/>
            <a:ext cx="5986649" cy="4715637"/>
          </a:xfrm>
          <a:prstGeom prst="rect">
            <a:avLst/>
          </a:prstGeom>
        </p:spPr>
      </p:pic>
      <p:pic>
        <p:nvPicPr>
          <p:cNvPr id="5" name="Picture 4" descr="Screen Shot 2013-05-29 at 10.35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00" y="3052935"/>
            <a:ext cx="5097547" cy="235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50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9 at 10.30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0" y="292100"/>
            <a:ext cx="8769445" cy="60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3-05-29 at 10.13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98501"/>
            <a:ext cx="8317489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29 at 9.49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" y="475113"/>
            <a:ext cx="7600158" cy="54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fA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23" y="1844764"/>
            <a:ext cx="5014498" cy="2012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3656" y="4516903"/>
            <a:ext cx="334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@</a:t>
            </a:r>
            <a:r>
              <a:rPr lang="en-US" sz="3600" dirty="0" err="1" smtClean="0"/>
              <a:t>jackmadans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43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325" y="2264543"/>
            <a:ext cx="598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otham Medium"/>
                <a:cs typeface="Gotham Medium"/>
              </a:rPr>
              <a:t>We’re helping government get back on the curve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41" y="1849991"/>
            <a:ext cx="8352385" cy="34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2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-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28" y="-375123"/>
            <a:ext cx="6348543" cy="84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29 at 9.4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8" y="692622"/>
            <a:ext cx="8370756" cy="52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408" y="14853"/>
            <a:ext cx="9670733" cy="72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6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90535" y="1468521"/>
            <a:ext cx="1834890" cy="2624250"/>
            <a:chOff x="0" y="590062"/>
            <a:chExt cx="1636014" cy="1862399"/>
          </a:xfrm>
        </p:grpSpPr>
        <p:sp>
          <p:nvSpPr>
            <p:cNvPr id="5" name="Rounded Rectangle 4"/>
            <p:cNvSpPr/>
            <p:nvPr/>
          </p:nvSpPr>
          <p:spPr>
            <a:xfrm>
              <a:off x="0" y="590062"/>
              <a:ext cx="1636014" cy="186239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0" y="1522836"/>
              <a:ext cx="1636014" cy="677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January Institute: Training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51901" y="1571522"/>
            <a:ext cx="1229093" cy="1030285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6"/>
          <p:cNvGrpSpPr/>
          <p:nvPr/>
        </p:nvGrpSpPr>
        <p:grpSpPr>
          <a:xfrm>
            <a:off x="1744355" y="1470740"/>
            <a:ext cx="1834890" cy="2624250"/>
            <a:chOff x="1685094" y="590062"/>
            <a:chExt cx="1636014" cy="1862399"/>
          </a:xfrm>
        </p:grpSpPr>
        <p:sp>
          <p:nvSpPr>
            <p:cNvPr id="9" name="Rounded Rectangle 8"/>
            <p:cNvSpPr/>
            <p:nvPr/>
          </p:nvSpPr>
          <p:spPr>
            <a:xfrm>
              <a:off x="1685094" y="590062"/>
              <a:ext cx="1636014" cy="186239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fillRef>
            <a:effectRef idx="2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7"/>
            <p:cNvSpPr/>
            <p:nvPr/>
          </p:nvSpPr>
          <p:spPr>
            <a:xfrm>
              <a:off x="1685094" y="1450486"/>
              <a:ext cx="1636014" cy="7449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February: City Residency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2055844" y="1571522"/>
            <a:ext cx="1292153" cy="108314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244"/>
              <a:satOff val="148"/>
              <a:lumOff val="-52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8"/>
          <p:cNvGrpSpPr/>
          <p:nvPr/>
        </p:nvGrpSpPr>
        <p:grpSpPr>
          <a:xfrm>
            <a:off x="3579245" y="1468521"/>
            <a:ext cx="1834890" cy="2624250"/>
            <a:chOff x="3370188" y="590062"/>
            <a:chExt cx="1636014" cy="1862399"/>
          </a:xfrm>
        </p:grpSpPr>
        <p:sp>
          <p:nvSpPr>
            <p:cNvPr id="13" name="Rounded Rectangle 12"/>
            <p:cNvSpPr/>
            <p:nvPr/>
          </p:nvSpPr>
          <p:spPr>
            <a:xfrm>
              <a:off x="3370188" y="590062"/>
              <a:ext cx="1636014" cy="186239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fillRef>
            <a:effectRef idx="2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10"/>
            <p:cNvSpPr/>
            <p:nvPr/>
          </p:nvSpPr>
          <p:spPr>
            <a:xfrm>
              <a:off x="3370188" y="1488974"/>
              <a:ext cx="1636014" cy="7449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March:</a:t>
              </a:r>
            </a:p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Inception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3943300" y="1521381"/>
            <a:ext cx="1229093" cy="103028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488"/>
              <a:satOff val="296"/>
              <a:lumOff val="-10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Group 10"/>
          <p:cNvGrpSpPr/>
          <p:nvPr/>
        </p:nvGrpSpPr>
        <p:grpSpPr>
          <a:xfrm>
            <a:off x="5388038" y="1423026"/>
            <a:ext cx="1834890" cy="2624250"/>
            <a:chOff x="5055283" y="590062"/>
            <a:chExt cx="1636014" cy="1862399"/>
          </a:xfrm>
        </p:grpSpPr>
        <p:sp>
          <p:nvSpPr>
            <p:cNvPr id="17" name="Rounded Rectangle 16"/>
            <p:cNvSpPr/>
            <p:nvPr/>
          </p:nvSpPr>
          <p:spPr>
            <a:xfrm>
              <a:off x="5055283" y="590062"/>
              <a:ext cx="1636014" cy="186239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fillRef>
            <a:effectRef idx="2">
              <a:schemeClr val="accent2">
                <a:shade val="50000"/>
                <a:hueOff val="-33187"/>
                <a:satOff val="-6727"/>
                <a:lumOff val="37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13"/>
            <p:cNvSpPr/>
            <p:nvPr/>
          </p:nvSpPr>
          <p:spPr>
            <a:xfrm>
              <a:off x="5055283" y="1488974"/>
              <a:ext cx="1636014" cy="7449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April Onwards: Sprinting</a:t>
              </a:r>
            </a:p>
          </p:txBody>
        </p:sp>
      </p:grpSp>
      <p:sp>
        <p:nvSpPr>
          <p:cNvPr id="19" name="Oval 18"/>
          <p:cNvSpPr/>
          <p:nvPr/>
        </p:nvSpPr>
        <p:spPr>
          <a:xfrm>
            <a:off x="5680209" y="1571522"/>
            <a:ext cx="1229093" cy="103028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733"/>
              <a:satOff val="443"/>
              <a:lumOff val="-15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oup 12"/>
          <p:cNvGrpSpPr/>
          <p:nvPr/>
        </p:nvGrpSpPr>
        <p:grpSpPr>
          <a:xfrm>
            <a:off x="7222928" y="1423026"/>
            <a:ext cx="1834890" cy="2624250"/>
            <a:chOff x="6740377" y="590062"/>
            <a:chExt cx="1636014" cy="1862399"/>
          </a:xfrm>
        </p:grpSpPr>
        <p:sp>
          <p:nvSpPr>
            <p:cNvPr id="21" name="Rounded Rectangle 20"/>
            <p:cNvSpPr/>
            <p:nvPr/>
          </p:nvSpPr>
          <p:spPr>
            <a:xfrm>
              <a:off x="6740377" y="590062"/>
              <a:ext cx="1636014" cy="186239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fillRef>
            <a:effectRef idx="2">
              <a:schemeClr val="accent2">
                <a:shade val="50000"/>
                <a:hueOff val="-16594"/>
                <a:satOff val="-3364"/>
                <a:lumOff val="185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6"/>
            <p:cNvSpPr/>
            <p:nvPr/>
          </p:nvSpPr>
          <p:spPr>
            <a:xfrm>
              <a:off x="6740377" y="1527462"/>
              <a:ext cx="1636014" cy="7449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1906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b="1" dirty="0"/>
                <a:t>October: </a:t>
              </a:r>
              <a:br>
                <a:rPr lang="en-US" sz="3000" b="1" dirty="0"/>
              </a:br>
              <a:r>
                <a:rPr lang="en-US" sz="3000" b="1" dirty="0"/>
                <a:t>Transition &amp;  </a:t>
              </a:r>
              <a:br>
                <a:rPr lang="en-US" sz="3000" b="1" dirty="0"/>
              </a:br>
              <a:r>
                <a:rPr lang="en-US" sz="3000" b="1" dirty="0"/>
                <a:t>Reuse</a:t>
              </a:r>
            </a:p>
          </p:txBody>
        </p:sp>
      </p:grpSp>
      <p:sp>
        <p:nvSpPr>
          <p:cNvPr id="23" name="Oval 22"/>
          <p:cNvSpPr/>
          <p:nvPr/>
        </p:nvSpPr>
        <p:spPr>
          <a:xfrm>
            <a:off x="7617167" y="1468521"/>
            <a:ext cx="1229093" cy="1030285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977"/>
              <a:satOff val="591"/>
              <a:lumOff val="-211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Left-Right Arrow 23"/>
          <p:cNvSpPr/>
          <p:nvPr/>
        </p:nvSpPr>
        <p:spPr>
          <a:xfrm>
            <a:off x="1078232" y="4771909"/>
            <a:ext cx="7305182" cy="383064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8503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9 at 9.3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21" y="423283"/>
            <a:ext cx="4914575" cy="57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0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711" y="0"/>
            <a:ext cx="10826989" cy="7223632"/>
          </a:xfrm>
          <a:prstGeom prst="rect">
            <a:avLst/>
          </a:prstGeom>
        </p:spPr>
      </p:pic>
      <p:pic>
        <p:nvPicPr>
          <p:cNvPr id="5" name="Picture 4" descr="Screen Shot 2013-06-20 at 12.38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33" y="513783"/>
            <a:ext cx="3476390" cy="1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9 at 10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5" y="497908"/>
            <a:ext cx="8187096" cy="55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11117</TotalTime>
  <Words>54</Words>
  <Application>Microsoft Macintosh PowerPoint</Application>
  <PresentationFormat>On-screen Show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Code for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 Reid</dc:creator>
  <cp:lastModifiedBy>Jack  Madans</cp:lastModifiedBy>
  <cp:revision>15</cp:revision>
  <dcterms:created xsi:type="dcterms:W3CDTF">2013-01-04T01:03:52Z</dcterms:created>
  <dcterms:modified xsi:type="dcterms:W3CDTF">2013-06-20T07:39:55Z</dcterms:modified>
</cp:coreProperties>
</file>