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71" r:id="rId12"/>
    <p:sldId id="269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2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6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F5E9-60CC-4879-B534-E7C818DB6B40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F576F-DD5D-44F5-A636-D56C6246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Map App for Any Occasion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Implementation of ESRI </a:t>
            </a:r>
            <a:r>
              <a:rPr lang="en-US" dirty="0" err="1" smtClean="0"/>
              <a:t>ArcMap</a:t>
            </a:r>
            <a:r>
              <a:rPr lang="en-US" dirty="0" smtClean="0"/>
              <a:t> Server with Flex Viewer</a:t>
            </a:r>
            <a:endParaRPr lang="en-US" dirty="0"/>
          </a:p>
        </p:txBody>
      </p:sp>
      <p:pic>
        <p:nvPicPr>
          <p:cNvPr id="4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" y="3505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1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Widgets Used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Enhanced Search</a:t>
            </a:r>
          </a:p>
          <a:p>
            <a:endParaRPr lang="en-US" dirty="0" smtClean="0"/>
          </a:p>
          <a:p>
            <a:r>
              <a:rPr lang="en-US" dirty="0" smtClean="0"/>
              <a:t>Enhanced Splash</a:t>
            </a:r>
          </a:p>
          <a:p>
            <a:endParaRPr lang="en-US" dirty="0" smtClean="0"/>
          </a:p>
          <a:p>
            <a:r>
              <a:rPr lang="en-US" dirty="0" smtClean="0"/>
              <a:t>Dynamic Legend</a:t>
            </a:r>
          </a:p>
          <a:p>
            <a:endParaRPr lang="en-US" dirty="0" smtClean="0"/>
          </a:p>
          <a:p>
            <a:r>
              <a:rPr lang="en-US" dirty="0" smtClean="0"/>
              <a:t>Export Map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2310642" cy="137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938791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s3.amazonaws.com/uploads.hipchat.com/10690/115640/1pxdz2m7qk4gn4a/up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871345" cy="28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38800"/>
            <a:ext cx="98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733800" y="2971800"/>
            <a:ext cx="23622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flipV="1">
            <a:off x="2362200" y="5715000"/>
            <a:ext cx="1066800" cy="381000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3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Widgets Come From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0" y="609600"/>
            <a:ext cx="766526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5867400"/>
            <a:ext cx="370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Anything by </a:t>
            </a:r>
            <a:r>
              <a:rPr lang="en-US" b="1" i="1" dirty="0"/>
              <a:t>Robert </a:t>
            </a:r>
            <a:r>
              <a:rPr lang="en-US" b="1" i="1" dirty="0" err="1" smtClean="0"/>
              <a:t>Scheitlin</a:t>
            </a:r>
            <a:r>
              <a:rPr lang="en-US" b="1" i="1" dirty="0" smtClean="0"/>
              <a:t> </a:t>
            </a:r>
            <a:r>
              <a:rPr lang="en-US" i="1" dirty="0" smtClean="0"/>
              <a:t>is great!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338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-22225"/>
            <a:ext cx="7772400" cy="860425"/>
          </a:xfrm>
        </p:spPr>
        <p:txBody>
          <a:bodyPr/>
          <a:lstStyle/>
          <a:p>
            <a:pPr eaLnBrk="1" hangingPunct="1"/>
            <a:r>
              <a:rPr lang="en-US" sz="3200" smtClean="0"/>
              <a:t>Healthy Housing Mapper</a:t>
            </a:r>
            <a:br>
              <a:rPr lang="en-US" sz="3200" smtClean="0"/>
            </a:br>
            <a:r>
              <a:rPr lang="en-US" sz="1400" smtClean="0"/>
              <a:t>Lead Exposure and Compliance with Property Data </a:t>
            </a:r>
          </a:p>
        </p:txBody>
      </p:sp>
      <p:pic>
        <p:nvPicPr>
          <p:cNvPr id="28675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144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0"/>
          <a:stretch>
            <a:fillRect/>
          </a:stretch>
        </p:blipFill>
        <p:spPr bwMode="auto">
          <a:xfrm>
            <a:off x="304800" y="1143000"/>
            <a:ext cx="85344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1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8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-152400"/>
            <a:ext cx="7772400" cy="860425"/>
          </a:xfrm>
        </p:spPr>
        <p:txBody>
          <a:bodyPr/>
          <a:lstStyle/>
          <a:p>
            <a:pPr eaLnBrk="1" hangingPunct="1"/>
            <a:r>
              <a:rPr lang="en-US" sz="3200" smtClean="0"/>
              <a:t>Historic Aerial: Quonset Point</a:t>
            </a:r>
            <a:endParaRPr lang="en-US" sz="1400" smtClean="0"/>
          </a:p>
        </p:txBody>
      </p:sp>
      <p:pic>
        <p:nvPicPr>
          <p:cNvPr id="31747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55625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9025"/>
            <a:ext cx="44370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2133600" y="535622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1939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89025"/>
            <a:ext cx="441960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477000" y="5356225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2011</a:t>
            </a:r>
          </a:p>
        </p:txBody>
      </p:sp>
      <p:pic>
        <p:nvPicPr>
          <p:cNvPr id="10242" name="Picture 2" descr="File:Quons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2847975" cy="2000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6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347433" cy="5753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-22225"/>
            <a:ext cx="7772400" cy="708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Mapper Links @ provplan.org</a:t>
            </a:r>
            <a:endParaRPr lang="en-US" sz="1400" dirty="0" smtClean="0"/>
          </a:p>
        </p:txBody>
      </p:sp>
      <p:pic>
        <p:nvPicPr>
          <p:cNvPr id="32771" name="Picture 4" descr="Screen shot 2011-01-20 a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676400" y="4419600"/>
            <a:ext cx="2743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ArcMap</a:t>
            </a:r>
            <a:r>
              <a:rPr lang="en-US" dirty="0" smtClean="0"/>
              <a:t> + </a:t>
            </a:r>
            <a:r>
              <a:rPr lang="en-US" dirty="0" err="1" smtClean="0"/>
              <a:t>Flexviewer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 for non-profits ($2k/year)</a:t>
            </a:r>
          </a:p>
          <a:p>
            <a:r>
              <a:rPr lang="en-US" dirty="0" smtClean="0"/>
              <a:t>Rapid app deployment</a:t>
            </a:r>
          </a:p>
          <a:p>
            <a:r>
              <a:rPr lang="en-US" dirty="0" smtClean="0"/>
              <a:t>Minimal programming (XML configuration, troubleshooting)</a:t>
            </a:r>
          </a:p>
          <a:p>
            <a:r>
              <a:rPr lang="en-US" dirty="0" smtClean="0"/>
              <a:t>Lots of free Widgets available from the Code Gallery</a:t>
            </a:r>
          </a:p>
          <a:p>
            <a:r>
              <a:rPr lang="en-US" dirty="0" smtClean="0"/>
              <a:t>Lots of REST map services out there, easy to integrate</a:t>
            </a:r>
            <a:endParaRPr lang="en-US" dirty="0"/>
          </a:p>
        </p:txBody>
      </p:sp>
      <p:pic>
        <p:nvPicPr>
          <p:cNvPr id="4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6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ESRI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Flex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iOS</a:t>
            </a:r>
            <a:r>
              <a:rPr lang="en-US" sz="2400" i="1" dirty="0" smtClean="0"/>
              <a:t> incompatible unless bundled as Air app)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Sometimes inflexible (no pun intended)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Map-centric, requires training for some users</a:t>
            </a:r>
            <a:endParaRPr lang="en-US" dirty="0"/>
          </a:p>
        </p:txBody>
      </p:sp>
      <p:pic>
        <p:nvPicPr>
          <p:cNvPr id="4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0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335"/>
            <a:ext cx="8229600" cy="868362"/>
          </a:xfrm>
        </p:spPr>
        <p:txBody>
          <a:bodyPr/>
          <a:lstStyle/>
          <a:p>
            <a:r>
              <a:rPr lang="en-US" dirty="0" smtClean="0"/>
              <a:t>Three Apps So Far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96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59436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58007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Screen shot 2011-01-20 at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144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1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Install ArcGIS Server for your local map services</a:t>
            </a:r>
          </a:p>
          <a:p>
            <a:r>
              <a:rPr lang="en-US" dirty="0" smtClean="0"/>
              <a:t>Download &amp; unzip </a:t>
            </a:r>
            <a:r>
              <a:rPr lang="en-US" dirty="0" err="1" smtClean="0"/>
              <a:t>flexviewer</a:t>
            </a:r>
            <a:r>
              <a:rPr lang="en-US" dirty="0" smtClean="0"/>
              <a:t> into web server directory</a:t>
            </a:r>
          </a:p>
          <a:p>
            <a:r>
              <a:rPr lang="en-US" dirty="0" smtClean="0"/>
              <a:t>Make map services in </a:t>
            </a:r>
            <a:r>
              <a:rPr lang="en-US" dirty="0" err="1" smtClean="0"/>
              <a:t>ArcMap</a:t>
            </a:r>
            <a:r>
              <a:rPr lang="en-US" dirty="0" smtClean="0"/>
              <a:t> </a:t>
            </a:r>
            <a:r>
              <a:rPr lang="en-US" sz="2400" dirty="0" smtClean="0"/>
              <a:t>(and identify external ones)</a:t>
            </a:r>
            <a:endParaRPr lang="en-US" dirty="0" smtClean="0"/>
          </a:p>
          <a:p>
            <a:r>
              <a:rPr lang="en-US" dirty="0" smtClean="0"/>
              <a:t>Mess with XML configuration files</a:t>
            </a:r>
          </a:p>
          <a:p>
            <a:r>
              <a:rPr lang="en-US" dirty="0" smtClean="0"/>
              <a:t>Add Widgets</a:t>
            </a:r>
          </a:p>
          <a:p>
            <a:r>
              <a:rPr lang="en-US" dirty="0" smtClean="0"/>
              <a:t>Test and tweak</a:t>
            </a:r>
          </a:p>
          <a:p>
            <a:endParaRPr lang="en-US" dirty="0"/>
          </a:p>
        </p:txBody>
      </p:sp>
      <p:pic>
        <p:nvPicPr>
          <p:cNvPr id="4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" y="12954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6248400"/>
            <a:ext cx="315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setup wizard is also available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058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XML </a:t>
            </a:r>
            <a:r>
              <a:rPr lang="en-US" dirty="0" err="1" smtClean="0"/>
              <a:t>Config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5672"/>
            <a:ext cx="7696200" cy="59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Service Administration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507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1700" y="6324600"/>
            <a:ext cx="306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Or administer through </a:t>
            </a:r>
            <a:r>
              <a:rPr lang="en-US" i="1" dirty="0" err="1" smtClean="0"/>
              <a:t>ArcMap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795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Map Service Directory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6034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/>
          <a:stretch/>
        </p:blipFill>
        <p:spPr bwMode="auto">
          <a:xfrm>
            <a:off x="3276600" y="1524000"/>
            <a:ext cx="4800600" cy="462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98" y="2819401"/>
            <a:ext cx="4114297" cy="40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5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823686"/>
          </a:xfrm>
        </p:spPr>
        <p:txBody>
          <a:bodyPr/>
          <a:lstStyle/>
          <a:p>
            <a:r>
              <a:rPr lang="en-US" dirty="0" smtClean="0"/>
              <a:t>Parcel Mapper Dissected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10177" r="11588" b="10388"/>
          <a:stretch/>
        </p:blipFill>
        <p:spPr bwMode="auto">
          <a:xfrm>
            <a:off x="65314" y="839108"/>
            <a:ext cx="9002486" cy="571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182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Map App for Any Occasion</vt:lpstr>
      <vt:lpstr>Why ArcMap + Flexviewer?</vt:lpstr>
      <vt:lpstr>Drawbacks</vt:lpstr>
      <vt:lpstr>Three Apps So Far</vt:lpstr>
      <vt:lpstr>Implementation Steps</vt:lpstr>
      <vt:lpstr>XML Config Example</vt:lpstr>
      <vt:lpstr>Map Service Administration</vt:lpstr>
      <vt:lpstr>Map Service Directory</vt:lpstr>
      <vt:lpstr>Parcel Mapper Dissected</vt:lpstr>
      <vt:lpstr>Widgets Used</vt:lpstr>
      <vt:lpstr>Where Widgets Come From</vt:lpstr>
      <vt:lpstr>Healthy Housing Mapper Lead Exposure and Compliance with Property Data </vt:lpstr>
      <vt:lpstr>PowerPoint Presentation</vt:lpstr>
      <vt:lpstr>Historic Aerial: Quonset Point</vt:lpstr>
      <vt:lpstr>Mapper Links @ provplan.org</vt:lpstr>
    </vt:vector>
  </TitlesOfParts>
  <Company>The Providence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Map App for Any Occasion</dc:title>
  <dc:creator>Jim Lucht</dc:creator>
  <cp:lastModifiedBy>Pitingolo, Rob</cp:lastModifiedBy>
  <cp:revision>18</cp:revision>
  <dcterms:created xsi:type="dcterms:W3CDTF">2012-08-31T20:16:03Z</dcterms:created>
  <dcterms:modified xsi:type="dcterms:W3CDTF">2012-09-07T13:46:05Z</dcterms:modified>
</cp:coreProperties>
</file>