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57" r:id="rId3"/>
    <p:sldId id="268" r:id="rId4"/>
    <p:sldId id="258" r:id="rId5"/>
    <p:sldId id="264" r:id="rId6"/>
    <p:sldId id="265" r:id="rId7"/>
    <p:sldId id="259" r:id="rId8"/>
    <p:sldId id="270" r:id="rId9"/>
    <p:sldId id="260" r:id="rId10"/>
    <p:sldId id="266" r:id="rId11"/>
    <p:sldId id="267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6" autoAdjust="0"/>
    <p:restoredTop sz="81146" autoAdjust="0"/>
  </p:normalViewPr>
  <p:slideViewPr>
    <p:cSldViewPr>
      <p:cViewPr>
        <p:scale>
          <a:sx n="59" d="100"/>
          <a:sy n="59" d="100"/>
        </p:scale>
        <p:origin x="-160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EF1FD-42A1-40F6-8580-195D3BDF65AF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09067-1F91-4A66-B9AE-6DB6262CF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On the work you’re doing</a:t>
            </a:r>
          </a:p>
          <a:p>
            <a:pPr>
              <a:buFontTx/>
              <a:buChar char="-"/>
            </a:pPr>
            <a:r>
              <a:rPr lang="en-US" baseline="0" dirty="0" smtClean="0"/>
              <a:t>Such as the interesting publications you’ve released and the fantastic activities you’re doing in your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9067-1F91-4A66-B9AE-6DB6262CFF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we</a:t>
            </a:r>
            <a:r>
              <a:rPr lang="en-US" baseline="0" dirty="0" smtClean="0"/>
              <a:t> only know about it when you tell us. And while we can add some information, the best source is from you the partners, so log 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9067-1F91-4A66-B9AE-6DB6262CFF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should have</a:t>
            </a:r>
            <a:r>
              <a:rPr lang="en-US" baseline="0" dirty="0" smtClean="0"/>
              <a:t> received your username and password, and if you didn’t email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9067-1F91-4A66-B9AE-6DB6262CFF4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add an activity</a:t>
            </a:r>
            <a:r>
              <a:rPr lang="en-US" baseline="0" dirty="0" smtClean="0"/>
              <a:t> or publication easily from your dashboard.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9067-1F91-4A66-B9AE-6DB6262CFF4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 publication,</a:t>
            </a:r>
            <a:r>
              <a:rPr lang="en-US" baseline="0" dirty="0" smtClean="0"/>
              <a:t> all you need are the title, author…, and the content…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9067-1F91-4A66-B9AE-6DB6262CFF4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9067-1F91-4A66-B9AE-6DB6262CFF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ever find yourself asking</a:t>
            </a:r>
            <a:r>
              <a:rPr lang="en-US" baseline="0" dirty="0" smtClean="0"/>
              <a:t> these questions? Or asking Kathy these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9067-1F91-4A66-B9AE-6DB6262CFF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level – </a:t>
            </a:r>
          </a:p>
          <a:p>
            <a:r>
              <a:rPr lang="en-US" dirty="0" smtClean="0"/>
              <a:t>NNIP Partners are being lifted up as a model for local data users nation-wide</a:t>
            </a:r>
          </a:p>
          <a:p>
            <a:r>
              <a:rPr lang="en-US" dirty="0" smtClean="0"/>
              <a:t>Attracts interested parties people entire country to your site via your publications, activities, etc…</a:t>
            </a:r>
          </a:p>
          <a:p>
            <a:r>
              <a:rPr lang="en-US" dirty="0" smtClean="0"/>
              <a:t>Strengthens potential for funding</a:t>
            </a:r>
          </a:p>
          <a:p>
            <a:r>
              <a:rPr lang="en-US" dirty="0" smtClean="0"/>
              <a:t>National Level - Increased awareness of NNIP</a:t>
            </a:r>
          </a:p>
          <a:p>
            <a:r>
              <a:rPr lang="en-US" dirty="0" smtClean="0"/>
              <a:t>Better understanding of what we do</a:t>
            </a:r>
          </a:p>
          <a:p>
            <a:r>
              <a:rPr lang="en-US" dirty="0" smtClean="0"/>
              <a:t>Increased potential for cross-site </a:t>
            </a:r>
            <a:r>
              <a:rPr lang="en-US" dirty="0" err="1" smtClean="0"/>
              <a:t>fundin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9067-1F91-4A66-B9AE-6DB6262CFF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1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7EC9-738C-4DF9-935A-FD921C8ABC8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ECD9-3B2E-4B86-B8B9-0E72A44F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9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7EC9-738C-4DF9-935A-FD921C8ABC8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ECD9-3B2E-4B86-B8B9-0E72A44F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7EC9-738C-4DF9-935A-FD921C8ABC8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ECD9-3B2E-4B86-B8B9-0E72A44F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7EC9-738C-4DF9-935A-FD921C8ABC8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ECD9-3B2E-4B86-B8B9-0E72A44F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2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7EC9-738C-4DF9-935A-FD921C8ABC8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ECD9-3B2E-4B86-B8B9-0E72A44F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7EC9-738C-4DF9-935A-FD921C8ABC8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ECD9-3B2E-4B86-B8B9-0E72A44F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7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7EC9-738C-4DF9-935A-FD921C8ABC8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ECD9-3B2E-4B86-B8B9-0E72A44F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7EC9-738C-4DF9-935A-FD921C8ABC8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ECD9-3B2E-4B86-B8B9-0E72A44F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6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7EC9-738C-4DF9-935A-FD921C8ABC8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ECD9-3B2E-4B86-B8B9-0E72A44F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9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7EC9-738C-4DF9-935A-FD921C8ABC8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ECD9-3B2E-4B86-B8B9-0E72A44F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1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7EC9-738C-4DF9-935A-FD921C8ABC8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ECD9-3B2E-4B86-B8B9-0E72A44F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7EC9-738C-4DF9-935A-FD921C8ABC8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FECD9-3B2E-4B86-B8B9-0E72A44F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2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budde@urban.org" TargetMode="External"/><Relationship Id="rId2" Type="http://schemas.openxmlformats.org/officeDocument/2006/relationships/hyperlink" Target="mailto:kfranks@urban.or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828" y="762000"/>
            <a:ext cx="7489371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 Can the NNIP Website </a:t>
            </a:r>
            <a:br>
              <a:rPr lang="en-US" dirty="0" smtClean="0"/>
            </a:br>
            <a:r>
              <a:rPr lang="en-US" dirty="0" smtClean="0"/>
              <a:t>Do for </a:t>
            </a:r>
            <a:r>
              <a:rPr lang="en-US" dirty="0"/>
              <a:t>Y</a:t>
            </a:r>
            <a:r>
              <a:rPr lang="en-US" dirty="0" smtClean="0"/>
              <a:t>ou?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038600"/>
            <a:ext cx="6400800" cy="1371600"/>
          </a:xfrm>
        </p:spPr>
        <p:txBody>
          <a:bodyPr>
            <a:normAutofit/>
          </a:bodyPr>
          <a:lstStyle/>
          <a:p>
            <a:pPr algn="l"/>
            <a:r>
              <a:rPr lang="en-US" i="1" dirty="0" err="1"/>
              <a:t>Kait</a:t>
            </a:r>
            <a:r>
              <a:rPr lang="en-US" i="1" dirty="0"/>
              <a:t> Franks and Amos </a:t>
            </a:r>
            <a:r>
              <a:rPr lang="en-US" i="1" dirty="0" smtClean="0"/>
              <a:t>Budde</a:t>
            </a:r>
          </a:p>
          <a:p>
            <a:pPr algn="l"/>
            <a:r>
              <a:rPr lang="en-US" i="1" dirty="0" smtClean="0"/>
              <a:t>The </a:t>
            </a:r>
            <a:r>
              <a:rPr lang="en-US" i="1" dirty="0"/>
              <a:t>Urban </a:t>
            </a:r>
            <a:r>
              <a:rPr lang="en-US" i="1" dirty="0" smtClean="0"/>
              <a:t>Institute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2667000"/>
            <a:ext cx="5326224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uses and tools of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NeighborhoodIndicators.org</a:t>
            </a:r>
            <a:endParaRPr 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58674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i="1" dirty="0" smtClean="0"/>
              <a:t>The National Neighborhood Indicators Partnership Conference</a:t>
            </a:r>
          </a:p>
          <a:p>
            <a:pPr algn="l"/>
            <a:r>
              <a:rPr lang="en-US" sz="1800" i="1" dirty="0" smtClean="0"/>
              <a:t>March 1, 2012 – Portland, OR</a:t>
            </a:r>
            <a:endParaRPr lang="en-US" sz="1800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3429000"/>
            <a:ext cx="4270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304800"/>
            <a:ext cx="4114800" cy="6202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4114800" cy="6202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     Issue Areas 		Data 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 numCol="2"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Absenteeism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Affordable Housing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Children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Comprehensive Community Development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Comprehensive Community Indicators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Education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Employment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Equity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Food and Nutrition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Foreclosures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Health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Housing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Housing Markets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Mobility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Open Data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Prisoner Reentry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Promise Neighborhoods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School Readiness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Sustainable Communities (Federal)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Transportation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Vacancy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 marL="0" indent="0">
              <a:buNone/>
            </a:pPr>
            <a:endParaRPr lang="en-US" sz="51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Others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American Community Survey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Births/</a:t>
            </a:r>
            <a:r>
              <a:rPr lang="en-US" dirty="0" err="1"/>
              <a:t>Natality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Deaths/Mortality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Decennial Census 2000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Decennial Census 2010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Hospital Records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IRS Individual Tax Statistics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Local Employment Dynamics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National Center for Education Statistics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Property sales/assessment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Student enrollment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Student proficiency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USPS Vacancy Data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ZIP Business </a:t>
            </a:r>
            <a:r>
              <a:rPr lang="en-US" dirty="0" smtClean="0"/>
              <a:t>Patterns</a:t>
            </a:r>
          </a:p>
          <a:p>
            <a:pPr>
              <a:buFont typeface="Wingdings" pitchFamily="2" charset="2"/>
              <a:buChar char="q"/>
            </a:pPr>
            <a:endParaRPr lang="en-US" sz="3200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Others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does it benefit my organization?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Local level strength</a:t>
            </a:r>
            <a:endParaRPr lang="en-US" dirty="0"/>
          </a:p>
        </p:txBody>
      </p:sp>
      <p:pic>
        <p:nvPicPr>
          <p:cNvPr id="1027" name="Picture 3" descr="C:\Users\Amos\AppData\Local\Microsoft\Windows\Temporary Internet Files\Content.IE5\MSM0AM1H\MC9102172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3564"/>
            <a:ext cx="3200400" cy="390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057400"/>
            <a:ext cx="4114800" cy="3951288"/>
          </a:xfrm>
        </p:spPr>
        <p:txBody>
          <a:bodyPr/>
          <a:lstStyle/>
          <a:p>
            <a:r>
              <a:rPr lang="en-US" dirty="0" smtClean="0"/>
              <a:t>NNIP Partners are lifted up as a model for local data users nationwide</a:t>
            </a:r>
          </a:p>
          <a:p>
            <a:r>
              <a:rPr lang="en-US" dirty="0" smtClean="0"/>
              <a:t>National dissemination of your organization’s work</a:t>
            </a:r>
          </a:p>
          <a:p>
            <a:r>
              <a:rPr lang="en-US" dirty="0" smtClean="0"/>
              <a:t>Attract interested parties from around the country to your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build the NNIP brand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114800" cy="3951288"/>
          </a:xfrm>
        </p:spPr>
        <p:txBody>
          <a:bodyPr/>
          <a:lstStyle/>
          <a:p>
            <a:r>
              <a:rPr lang="en-US" dirty="0"/>
              <a:t>Increased potential for cross-site projects, and cross-site collaboration</a:t>
            </a:r>
          </a:p>
          <a:p>
            <a:r>
              <a:rPr lang="en-US" dirty="0" smtClean="0"/>
              <a:t>Increased awareness of NNIP, the importance of local information systems, and the work we do with them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Locations of NNIP Partners.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4041775" cy="26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2288" y="228600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Questions? Comments? Suggestions? Confusion?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1792288" y="914400"/>
            <a:ext cx="5486400" cy="8048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Email us!</a:t>
            </a:r>
          </a:p>
          <a:p>
            <a:pPr algn="ctr"/>
            <a:r>
              <a:rPr lang="en-US" dirty="0" smtClean="0">
                <a:hlinkClick r:id="rId2"/>
              </a:rPr>
              <a:t>kfranks@urban.org</a:t>
            </a:r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abudde@urban.org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8333" t="13200" r="8333" b="4800"/>
          <a:stretch>
            <a:fillRect/>
          </a:stretch>
        </p:blipFill>
        <p:spPr bwMode="auto">
          <a:xfrm>
            <a:off x="914400" y="1828800"/>
            <a:ext cx="7582816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IGNITE!</a:t>
            </a:r>
            <a:br>
              <a:rPr lang="en-US" dirty="0" smtClean="0"/>
            </a:br>
            <a:r>
              <a:rPr lang="en-US" dirty="0" smtClean="0"/>
              <a:t>All This In 5 Minutes…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dirty="0" smtClean="0"/>
              <a:t>We have a site? Yes!</a:t>
            </a:r>
          </a:p>
          <a:p>
            <a:pPr marL="0" indent="0">
              <a:lnSpc>
                <a:spcPct val="150000"/>
              </a:lnSpc>
            </a:pPr>
            <a:r>
              <a:rPr lang="en-US" dirty="0" smtClean="0"/>
              <a:t>“What does that mean for me?”</a:t>
            </a:r>
          </a:p>
          <a:p>
            <a:pPr marL="0" indent="0">
              <a:lnSpc>
                <a:spcPct val="150000"/>
              </a:lnSpc>
            </a:pPr>
            <a:r>
              <a:rPr lang="en-US" dirty="0" smtClean="0"/>
              <a:t>The “Golden Rule” of information sharing</a:t>
            </a:r>
          </a:p>
          <a:p>
            <a:pPr marL="0" indent="0">
              <a:lnSpc>
                <a:spcPct val="150000"/>
              </a:lnSpc>
            </a:pPr>
            <a:r>
              <a:rPr lang="en-US" dirty="0" smtClean="0"/>
              <a:t>Local / National Credibility</a:t>
            </a:r>
          </a:p>
        </p:txBody>
      </p:sp>
    </p:spTree>
    <p:extLst>
      <p:ext uri="{BB962C8B-B14F-4D97-AF65-F5344CB8AC3E}">
        <p14:creationId xmlns:p14="http://schemas.microsoft.com/office/powerpoint/2010/main" val="41294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We have a website!!!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50" t="10800" r="3750" b="4800"/>
          <a:stretch>
            <a:fillRect/>
          </a:stretch>
        </p:blipFill>
        <p:spPr bwMode="auto">
          <a:xfrm>
            <a:off x="228600" y="990600"/>
            <a:ext cx="8658624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144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 has tons of useful information…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…which comes for YOU.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782385" cy="531062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00800" y="457200"/>
            <a:ext cx="2743200" cy="8382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586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So log on.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54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It’s fairly simple.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21254" r="29887"/>
          <a:stretch/>
        </p:blipFill>
        <p:spPr>
          <a:xfrm>
            <a:off x="275771" y="1066800"/>
            <a:ext cx="5896429" cy="3145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r="3651" b="34815"/>
          <a:stretch/>
        </p:blipFill>
        <p:spPr>
          <a:xfrm>
            <a:off x="1143000" y="3810000"/>
            <a:ext cx="7467600" cy="28183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629400" y="3581400"/>
            <a:ext cx="2133600" cy="6096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" y="1676400"/>
            <a:ext cx="2133600" cy="6096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252816" cy="58521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715000" y="4419600"/>
            <a:ext cx="2133600" cy="6096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15000" y="5715000"/>
            <a:ext cx="2133600" cy="6096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Add an activity or a publication.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5" y="381000"/>
            <a:ext cx="8710265" cy="2819400"/>
          </a:xfrm>
        </p:spPr>
      </p:pic>
      <p:sp>
        <p:nvSpPr>
          <p:cNvPr id="5" name="TextBox 4"/>
          <p:cNvSpPr txBox="1"/>
          <p:nvPr/>
        </p:nvSpPr>
        <p:spPr>
          <a:xfrm>
            <a:off x="304800" y="3276600"/>
            <a:ext cx="8305800" cy="332398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Title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Author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Abstract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Date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Links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Reference to Other Content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Publication Type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Issue Area Tags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Data Source Tags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3733800" y="6018201"/>
            <a:ext cx="457200" cy="533400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>
            <a:off x="3733800" y="5334000"/>
            <a:ext cx="457200" cy="533400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“Golden Rule” of Information Sharing: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latin typeface="Arial Black" pitchFamily="34" charset="0"/>
              </a:rPr>
              <a:t> The more information you share, the more useful the site will be.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>So what can you learn from the site?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358140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</a:pPr>
            <a:r>
              <a:rPr lang="en-US" dirty="0" smtClean="0"/>
              <a:t> “Has anyone in the partnership worked with this data set?”</a:t>
            </a:r>
          </a:p>
          <a:p>
            <a:pPr marL="0" indent="0">
              <a:spcAft>
                <a:spcPts val="600"/>
              </a:spcAft>
            </a:pPr>
            <a:r>
              <a:rPr lang="en-US" dirty="0" smtClean="0"/>
              <a:t> “Has anyone in the partnership worked on this issue area?”</a:t>
            </a:r>
          </a:p>
          <a:p>
            <a:pPr marL="0" indent="0">
              <a:spcAft>
                <a:spcPts val="600"/>
              </a:spcAft>
            </a:pPr>
            <a:r>
              <a:rPr lang="en-US" dirty="0" smtClean="0"/>
              <a:t> “Who has this expertise?”</a:t>
            </a:r>
          </a:p>
          <a:p>
            <a:pPr marL="0" indent="0">
              <a:spcAft>
                <a:spcPts val="600"/>
              </a:spcAft>
            </a:pPr>
            <a:r>
              <a:rPr lang="en-US" dirty="0" smtClean="0"/>
              <a:t> “What was the name of that awesome person gave that great presentation at the Spring 2012 NNIP Meeting?”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2686" y="49530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2" y="4800323"/>
            <a:ext cx="8735645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539</Words>
  <Application>Microsoft Office PowerPoint</Application>
  <PresentationFormat>On-screen Show (4:3)</PresentationFormat>
  <Paragraphs>109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What Can the NNIP Website  Do for You?</vt:lpstr>
      <vt:lpstr>IGNITE! All This In 5 Minutes…</vt:lpstr>
      <vt:lpstr>We have a website!!!</vt:lpstr>
      <vt:lpstr>…which comes for YOU.</vt:lpstr>
      <vt:lpstr>It’s fairly simple.</vt:lpstr>
      <vt:lpstr>Add an activity or a publication.</vt:lpstr>
      <vt:lpstr>PowerPoint Presentation</vt:lpstr>
      <vt:lpstr>“Golden Rule” of Information Sharing:</vt:lpstr>
      <vt:lpstr>So what can you learn from the site?</vt:lpstr>
      <vt:lpstr>     Issue Areas   Data Sources</vt:lpstr>
      <vt:lpstr>How does it benefit my organization?</vt:lpstr>
      <vt:lpstr>And build the NNIP brand</vt:lpstr>
      <vt:lpstr>Questions? Comments? Suggestions? Confusion?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Slide</dc:title>
  <dc:creator>Amos</dc:creator>
  <cp:lastModifiedBy>Amos</cp:lastModifiedBy>
  <cp:revision>49</cp:revision>
  <dcterms:created xsi:type="dcterms:W3CDTF">2012-02-24T14:14:01Z</dcterms:created>
  <dcterms:modified xsi:type="dcterms:W3CDTF">2012-03-01T16:11:52Z</dcterms:modified>
</cp:coreProperties>
</file>