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266" autoAdjust="0"/>
  </p:normalViewPr>
  <p:slideViewPr>
    <p:cSldViewPr>
      <p:cViewPr varScale="1">
        <p:scale>
          <a:sx n="70" d="100"/>
          <a:sy n="70" d="100"/>
        </p:scale>
        <p:origin x="-157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ALUS\UI1_VOL12\CENTERS\Metro\TKingsle\NNip\IDS\IDS%20Survey%20Summar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dirty="0" smtClean="0">
                <a:effectLst/>
              </a:rPr>
              <a:t>Existence of an IDS in Partner City/State</a:t>
            </a:r>
            <a:endParaRPr lang="en-US" sz="1800" dirty="0">
              <a:effectLst/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5.6638888888888891E-2"/>
          <c:y val="2.7777777777777776E-2"/>
          <c:w val="0.5444444444444444"/>
          <c:h val="0.90740740740740744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8631719646155337"/>
                  <c:y val="6.695275590551180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0152425391270535"/>
                  <c:y val="-0.1208081802274715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3786186448916107"/>
                  <c:y val="-0.1393751093613298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2388101487314086"/>
                  <c:y val="0.1257837561971420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Summary!$C$37:$C$40</c:f>
              <c:strCache>
                <c:ptCount val="4"/>
                <c:pt idx="0">
                  <c:v>Established</c:v>
                </c:pt>
                <c:pt idx="1">
                  <c:v>Being built</c:v>
                </c:pt>
                <c:pt idx="2">
                  <c:v>Under discussion</c:v>
                </c:pt>
                <c:pt idx="3">
                  <c:v>Not aware of</c:v>
                </c:pt>
              </c:strCache>
            </c:strRef>
          </c:cat>
          <c:val>
            <c:numRef>
              <c:f>Summary!$D$37:$D$40</c:f>
              <c:numCache>
                <c:formatCode>General</c:formatCode>
                <c:ptCount val="4"/>
                <c:pt idx="0">
                  <c:v>10</c:v>
                </c:pt>
                <c:pt idx="1">
                  <c:v>5</c:v>
                </c:pt>
                <c:pt idx="2">
                  <c:v>6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 rtl="0"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B0E50-FDD4-498F-BCF8-456523C2AF0F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F975C-190B-47BC-BCE3-62A3BE7EA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35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F975C-190B-47BC-BCE3-62A3BE7EA1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5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F975C-190B-47BC-BCE3-62A3BE7EA1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2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Numbers</a:t>
            </a:r>
            <a:r>
              <a:rPr lang="en-US" baseline="0" dirty="0" smtClean="0"/>
              <a:t> </a:t>
            </a:r>
            <a:r>
              <a:rPr lang="en-US" baseline="0" smtClean="0"/>
              <a:t>of partners….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 </a:t>
            </a:r>
            <a:r>
              <a:rPr lang="en-US" dirty="0" smtClean="0"/>
              <a:t>a technical</a:t>
            </a:r>
            <a:r>
              <a:rPr lang="en-US" baseline="0" dirty="0" smtClean="0"/>
              <a:t> session but a process study of how these systems were built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F975C-190B-47BC-BCE3-62A3BE7EA1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92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Value add notes –</a:t>
            </a:r>
          </a:p>
          <a:p>
            <a:endParaRPr lang="en-US" dirty="0" smtClean="0"/>
          </a:p>
          <a:p>
            <a:r>
              <a:rPr lang="en-US" dirty="0" smtClean="0"/>
              <a:t>Less overlap</a:t>
            </a:r>
            <a:r>
              <a:rPr lang="en-US" baseline="0" dirty="0" smtClean="0"/>
              <a:t> between IDS and housing / community development. NNIP is particularly positioned to introduce this into the conversation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Neighborhood indicators – give an example.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Concept of residential mobility, using data systems to track mobility and neighborhood effects</a:t>
            </a:r>
          </a:p>
          <a:p>
            <a:r>
              <a:rPr lang="en-US" baseline="0" dirty="0" smtClean="0"/>
              <a:t>Use of IDS in place-based initiatives. </a:t>
            </a:r>
            <a:endParaRPr lang="en-US" baseline="0" dirty="0" smtClean="0"/>
          </a:p>
          <a:p>
            <a:endParaRPr lang="en-US" baseline="0" dirty="0" smtClean="0"/>
          </a:p>
          <a:p>
            <a:endParaRPr lang="en-US" dirty="0" smtClean="0"/>
          </a:p>
          <a:p>
            <a:r>
              <a:rPr lang="en-US" dirty="0" smtClean="0"/>
              <a:t>Cross-site project – hope</a:t>
            </a:r>
            <a:r>
              <a:rPr lang="en-US" baseline="0" dirty="0" smtClean="0"/>
              <a:t> is to have a two tiered project funded by the Annie E. Casey Foundation</a:t>
            </a:r>
          </a:p>
          <a:p>
            <a:r>
              <a:rPr lang="en-US" baseline="0" dirty="0" smtClean="0"/>
              <a:t>First  those with access to an IDS demonstrating how it could be used to track change at a neighborhood level and second offering support to those trying to get IDS started in their communities. 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NLC – held meeting of interested groups in May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ISP – invited to NNIP meeting – but have a network of 10 cities/states working on IDS systems (including Cleveland  &amp; Allegheny County).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INTRODUCE CINDY -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F975C-190B-47BC-BCE3-62A3BE7EA1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10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562-C64F-41B3-888A-30A7DB73D9BD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52896F7-B3BD-466B-9BE8-9D891F55D1F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562-C64F-41B3-888A-30A7DB73D9BD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96F7-B3BD-466B-9BE8-9D891F55D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562-C64F-41B3-888A-30A7DB73D9BD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96F7-B3BD-466B-9BE8-9D891F55D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562-C64F-41B3-888A-30A7DB73D9BD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96F7-B3BD-466B-9BE8-9D891F55D1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562-C64F-41B3-888A-30A7DB73D9BD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52896F7-B3BD-466B-9BE8-9D891F55D1F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562-C64F-41B3-888A-30A7DB73D9BD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96F7-B3BD-466B-9BE8-9D891F55D1F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562-C64F-41B3-888A-30A7DB73D9BD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96F7-B3BD-466B-9BE8-9D891F55D1F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562-C64F-41B3-888A-30A7DB73D9BD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96F7-B3BD-466B-9BE8-9D891F55D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562-C64F-41B3-888A-30A7DB73D9BD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96F7-B3BD-466B-9BE8-9D891F55D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562-C64F-41B3-888A-30A7DB73D9BD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96F7-B3BD-466B-9BE8-9D891F55D1F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562-C64F-41B3-888A-30A7DB73D9BD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52896F7-B3BD-466B-9BE8-9D891F55D1F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F25562-C64F-41B3-888A-30A7DB73D9BD}" type="datetimeFigureOut">
              <a:rPr lang="en-US" smtClean="0"/>
              <a:t>9/7/2012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52896F7-B3BD-466B-9BE8-9D891F55D1F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NNIP Providence </a:t>
            </a:r>
          </a:p>
          <a:p>
            <a:r>
              <a:rPr lang="en-US" b="1" dirty="0" smtClean="0"/>
              <a:t>September 13, 2012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BEHIND THE SCENES OF INTEGRATED DATA </a:t>
            </a:r>
            <a:r>
              <a:rPr lang="en-US" b="1" dirty="0" smtClean="0"/>
              <a:t>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7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IDS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Integrated data systems link </a:t>
            </a:r>
            <a:r>
              <a:rPr lang="en-US" dirty="0"/>
              <a:t>records for individuals across data sources and </a:t>
            </a:r>
            <a:r>
              <a:rPr lang="en-US" dirty="0" smtClean="0"/>
              <a:t>agencies</a:t>
            </a:r>
          </a:p>
          <a:p>
            <a:pPr lvl="1"/>
            <a:r>
              <a:rPr lang="en-US" dirty="0" smtClean="0"/>
              <a:t>E.g. Human services, child welfare, education </a:t>
            </a:r>
          </a:p>
          <a:p>
            <a:r>
              <a:rPr lang="en-US" dirty="0" smtClean="0"/>
              <a:t>Purpose:</a:t>
            </a:r>
          </a:p>
          <a:p>
            <a:pPr lvl="1"/>
            <a:r>
              <a:rPr lang="en-US" dirty="0" smtClean="0"/>
              <a:t>Case management</a:t>
            </a:r>
          </a:p>
          <a:p>
            <a:pPr lvl="1"/>
            <a:r>
              <a:rPr lang="en-US" dirty="0" smtClean="0"/>
              <a:t>Cost/benefit analysis </a:t>
            </a:r>
          </a:p>
          <a:p>
            <a:pPr lvl="1"/>
            <a:r>
              <a:rPr lang="en-US" dirty="0" smtClean="0"/>
              <a:t>Program planning and evaluation</a:t>
            </a:r>
          </a:p>
          <a:p>
            <a:pPr lvl="1"/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Neighborhood indicators</a:t>
            </a:r>
          </a:p>
        </p:txBody>
      </p:sp>
    </p:spTree>
    <p:extLst>
      <p:ext uri="{BB962C8B-B14F-4D97-AF65-F5344CB8AC3E}">
        <p14:creationId xmlns:p14="http://schemas.microsoft.com/office/powerpoint/2010/main" val="181901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IDS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Who?</a:t>
            </a:r>
          </a:p>
          <a:p>
            <a:pPr lvl="1"/>
            <a:r>
              <a:rPr lang="en-US" dirty="0" smtClean="0"/>
              <a:t>State and/or local agencies </a:t>
            </a:r>
          </a:p>
          <a:p>
            <a:pPr lvl="1"/>
            <a:r>
              <a:rPr lang="en-US" dirty="0" smtClean="0"/>
              <a:t>Nonprofits</a:t>
            </a:r>
          </a:p>
          <a:p>
            <a:pPr lvl="1"/>
            <a:r>
              <a:rPr lang="en-US" dirty="0" smtClean="0"/>
              <a:t>Universities </a:t>
            </a:r>
          </a:p>
          <a:p>
            <a:r>
              <a:rPr lang="en-US" dirty="0" smtClean="0"/>
              <a:t>Scope</a:t>
            </a:r>
          </a:p>
          <a:p>
            <a:pPr lvl="1"/>
            <a:r>
              <a:rPr lang="en-US" dirty="0" smtClean="0"/>
              <a:t>Varies from state or city/county coverage to neighborhood/program coverage</a:t>
            </a:r>
          </a:p>
        </p:txBody>
      </p:sp>
    </p:spTree>
    <p:extLst>
      <p:ext uri="{BB962C8B-B14F-4D97-AF65-F5344CB8AC3E}">
        <p14:creationId xmlns:p14="http://schemas.microsoft.com/office/powerpoint/2010/main" val="334545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NNIP IDS Survey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82040036"/>
              </p:ext>
            </p:extLst>
          </p:nvPr>
        </p:nvGraphicFramePr>
        <p:xfrm>
          <a:off x="533401" y="1447800"/>
          <a:ext cx="4114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933950" y="1600200"/>
            <a:ext cx="3749040" cy="4419600"/>
          </a:xfrm>
        </p:spPr>
        <p:txBody>
          <a:bodyPr/>
          <a:lstStyle/>
          <a:p>
            <a:r>
              <a:rPr lang="en-US" dirty="0"/>
              <a:t>Half of the established systems are run out of universities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Several are being built or discussed to support specific initiatives.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34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NNIP IDS Workgroup 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IDS Session in Providence</a:t>
            </a:r>
          </a:p>
          <a:p>
            <a:r>
              <a:rPr lang="en-US" dirty="0" smtClean="0"/>
              <a:t>Conceptualize White Papers and Concept Papers</a:t>
            </a:r>
          </a:p>
          <a:p>
            <a:pPr lvl="1"/>
            <a:r>
              <a:rPr lang="en-US" dirty="0" smtClean="0"/>
              <a:t>First up – concept paper on the value add of NNIP to the IDS world</a:t>
            </a:r>
          </a:p>
          <a:p>
            <a:r>
              <a:rPr lang="en-US" dirty="0" smtClean="0"/>
              <a:t>Develop cross-site project concept</a:t>
            </a:r>
            <a:r>
              <a:rPr lang="en-US" dirty="0"/>
              <a:t> </a:t>
            </a:r>
          </a:p>
          <a:p>
            <a:r>
              <a:rPr lang="en-US" dirty="0" smtClean="0"/>
              <a:t>Hold webinars on IDS topics</a:t>
            </a:r>
          </a:p>
          <a:p>
            <a:r>
              <a:rPr lang="en-US" dirty="0" smtClean="0"/>
              <a:t>Connect with other groups around IDS and follow progress</a:t>
            </a:r>
          </a:p>
          <a:p>
            <a:pPr lvl="1"/>
            <a:r>
              <a:rPr lang="en-US" dirty="0" smtClean="0"/>
              <a:t>National League of Cities</a:t>
            </a:r>
          </a:p>
          <a:p>
            <a:pPr lvl="1"/>
            <a:r>
              <a:rPr lang="en-US" dirty="0" smtClean="0"/>
              <a:t>Intelligence for Social Policy</a:t>
            </a:r>
          </a:p>
        </p:txBody>
      </p:sp>
    </p:spTree>
    <p:extLst>
      <p:ext uri="{BB962C8B-B14F-4D97-AF65-F5344CB8AC3E}">
        <p14:creationId xmlns:p14="http://schemas.microsoft.com/office/powerpoint/2010/main" val="41716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171</TotalTime>
  <Words>331</Words>
  <Application>Microsoft Office PowerPoint</Application>
  <PresentationFormat>On-screen Show (4:3)</PresentationFormat>
  <Paragraphs>64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BEHIND THE SCENES OF INTEGRATED DATA SYSTEMS</vt:lpstr>
      <vt:lpstr>IDS Introduction</vt:lpstr>
      <vt:lpstr>IDS Introduction</vt:lpstr>
      <vt:lpstr>NNIP IDS Survey Results</vt:lpstr>
      <vt:lpstr>NNIP IDS Workgroup Agenda</vt:lpstr>
    </vt:vector>
  </TitlesOfParts>
  <Company>The Urban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BEHIND THE SCENES OF INTEGRATED DATA SYSTEMS</dc:title>
  <dc:creator>Leah Hendey</dc:creator>
  <cp:lastModifiedBy>Leah Hendey</cp:lastModifiedBy>
  <cp:revision>8</cp:revision>
  <dcterms:created xsi:type="dcterms:W3CDTF">2012-09-06T15:57:10Z</dcterms:created>
  <dcterms:modified xsi:type="dcterms:W3CDTF">2012-09-07T20:53:26Z</dcterms:modified>
</cp:coreProperties>
</file>