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41"/>
  </p:notesMasterIdLst>
  <p:handoutMasterIdLst>
    <p:handoutMasterId r:id="rId42"/>
  </p:handoutMasterIdLst>
  <p:sldIdLst>
    <p:sldId id="370" r:id="rId3"/>
    <p:sldId id="457" r:id="rId4"/>
    <p:sldId id="458" r:id="rId5"/>
    <p:sldId id="372" r:id="rId6"/>
    <p:sldId id="463" r:id="rId7"/>
    <p:sldId id="374" r:id="rId8"/>
    <p:sldId id="389" r:id="rId9"/>
    <p:sldId id="319" r:id="rId10"/>
    <p:sldId id="392" r:id="rId11"/>
    <p:sldId id="315" r:id="rId12"/>
    <p:sldId id="313" r:id="rId13"/>
    <p:sldId id="415" r:id="rId14"/>
    <p:sldId id="417" r:id="rId15"/>
    <p:sldId id="341" r:id="rId16"/>
    <p:sldId id="345" r:id="rId17"/>
    <p:sldId id="360" r:id="rId18"/>
    <p:sldId id="405" r:id="rId19"/>
    <p:sldId id="436" r:id="rId20"/>
    <p:sldId id="437" r:id="rId21"/>
    <p:sldId id="438" r:id="rId22"/>
    <p:sldId id="439" r:id="rId23"/>
    <p:sldId id="440" r:id="rId24"/>
    <p:sldId id="459" r:id="rId25"/>
    <p:sldId id="419" r:id="rId26"/>
    <p:sldId id="444" r:id="rId27"/>
    <p:sldId id="445" r:id="rId28"/>
    <p:sldId id="441" r:id="rId29"/>
    <p:sldId id="447" r:id="rId30"/>
    <p:sldId id="442" r:id="rId31"/>
    <p:sldId id="443" r:id="rId32"/>
    <p:sldId id="448" r:id="rId33"/>
    <p:sldId id="450" r:id="rId34"/>
    <p:sldId id="455" r:id="rId35"/>
    <p:sldId id="453" r:id="rId36"/>
    <p:sldId id="465" r:id="rId37"/>
    <p:sldId id="461" r:id="rId38"/>
    <p:sldId id="462" r:id="rId39"/>
    <p:sldId id="45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G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789"/>
    <a:srgbClr val="FFFFFF"/>
    <a:srgbClr val="009900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8261" autoAdjust="0"/>
  </p:normalViewPr>
  <p:slideViewPr>
    <p:cSldViewPr>
      <p:cViewPr>
        <p:scale>
          <a:sx n="59" d="100"/>
          <a:sy n="59" d="100"/>
        </p:scale>
        <p:origin x="-1157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46231-7B51-45A6-A533-5B7DC03F32A1}" type="doc">
      <dgm:prSet loTypeId="urn:microsoft.com/office/officeart/2005/8/layout/hProcess4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5F688FC-B75A-495B-91B9-3671F8671264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Provider Demographics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148CACDF-7A56-48BC-81A6-F5E75651E2F7}" type="parTrans" cxnId="{82AE063C-E15E-411D-9220-E21F2C8723F7}">
      <dgm:prSet/>
      <dgm:spPr/>
      <dgm:t>
        <a:bodyPr/>
        <a:lstStyle/>
        <a:p>
          <a:endParaRPr lang="en-US"/>
        </a:p>
      </dgm:t>
    </dgm:pt>
    <dgm:pt modelId="{B329BC9F-8BF8-459B-BDDB-E8BFF16F2769}" type="sibTrans" cxnId="{82AE063C-E15E-411D-9220-E21F2C8723F7}">
      <dgm:prSet/>
      <dgm:spPr/>
      <dgm:t>
        <a:bodyPr/>
        <a:lstStyle/>
        <a:p>
          <a:endParaRPr lang="en-US" dirty="0"/>
        </a:p>
      </dgm:t>
    </dgm:pt>
    <dgm:pt modelId="{D28E9B9B-4931-411C-850F-CD4AC5749908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Availability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F755B61B-EC1A-4964-A636-AA0EBFFFDF81}" type="parTrans" cxnId="{7633FB76-3C7C-4BDC-A9EC-230917BF02A8}">
      <dgm:prSet/>
      <dgm:spPr/>
      <dgm:t>
        <a:bodyPr/>
        <a:lstStyle/>
        <a:p>
          <a:endParaRPr lang="en-US"/>
        </a:p>
      </dgm:t>
    </dgm:pt>
    <dgm:pt modelId="{14C255EA-19AE-4ADF-B3B8-10070FE549DD}" type="sibTrans" cxnId="{7633FB76-3C7C-4BDC-A9EC-230917BF02A8}">
      <dgm:prSet/>
      <dgm:spPr/>
      <dgm:t>
        <a:bodyPr/>
        <a:lstStyle/>
        <a:p>
          <a:endParaRPr lang="en-US"/>
        </a:p>
      </dgm:t>
    </dgm:pt>
    <dgm:pt modelId="{8ED8AE42-C66A-4267-ABC0-DD43113C3306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Contracts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346B4563-BE92-4316-8098-5CA5E8C8EE4B}" type="parTrans" cxnId="{53DB2086-40BC-45DA-802E-3B84CC9B883C}">
      <dgm:prSet/>
      <dgm:spPr/>
      <dgm:t>
        <a:bodyPr/>
        <a:lstStyle/>
        <a:p>
          <a:endParaRPr lang="en-US"/>
        </a:p>
      </dgm:t>
    </dgm:pt>
    <dgm:pt modelId="{D6B3A724-4540-4C37-8BD5-E1C4DCF2B59B}" type="sibTrans" cxnId="{53DB2086-40BC-45DA-802E-3B84CC9B883C}">
      <dgm:prSet/>
      <dgm:spPr/>
      <dgm:t>
        <a:bodyPr/>
        <a:lstStyle/>
        <a:p>
          <a:endParaRPr lang="en-US" dirty="0"/>
        </a:p>
      </dgm:t>
    </dgm:pt>
    <dgm:pt modelId="{33BA8AA4-35AF-44D6-8CF9-6B4A3FE751C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Contracted Services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5B61762B-0E13-45D4-9997-7D96D76F35FE}" type="parTrans" cxnId="{C96642E0-5661-428C-AABD-720F6A40FD8C}">
      <dgm:prSet/>
      <dgm:spPr/>
      <dgm:t>
        <a:bodyPr/>
        <a:lstStyle/>
        <a:p>
          <a:endParaRPr lang="en-US"/>
        </a:p>
      </dgm:t>
    </dgm:pt>
    <dgm:pt modelId="{DD2C3DA4-0736-46CA-9955-F465689B78FD}" type="sibTrans" cxnId="{C96642E0-5661-428C-AABD-720F6A40FD8C}">
      <dgm:prSet/>
      <dgm:spPr/>
      <dgm:t>
        <a:bodyPr/>
        <a:lstStyle/>
        <a:p>
          <a:endParaRPr lang="en-US"/>
        </a:p>
      </dgm:t>
    </dgm:pt>
    <dgm:pt modelId="{C053C31E-F37D-402B-B1E7-EF32A2CBC66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Services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883A32F3-EE74-40FA-A1D1-909505B69F07}" type="parTrans" cxnId="{D5AD7422-2DC3-499D-B5D5-788BCD1E6366}">
      <dgm:prSet/>
      <dgm:spPr/>
      <dgm:t>
        <a:bodyPr/>
        <a:lstStyle/>
        <a:p>
          <a:endParaRPr lang="en-US"/>
        </a:p>
      </dgm:t>
    </dgm:pt>
    <dgm:pt modelId="{17402F95-06A2-4972-810D-C403E59CBAA0}" type="sibTrans" cxnId="{D5AD7422-2DC3-499D-B5D5-788BCD1E6366}">
      <dgm:prSet/>
      <dgm:spPr/>
      <dgm:t>
        <a:bodyPr/>
        <a:lstStyle/>
        <a:p>
          <a:endParaRPr lang="en-US"/>
        </a:p>
      </dgm:t>
    </dgm:pt>
    <dgm:pt modelId="{F78CB47A-3D87-4986-96AB-72BB446A8493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Service Code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1E31B129-8A69-4B82-BB78-9D0A218A0D0D}" type="parTrans" cxnId="{1B24FDFD-A014-4DB9-AD63-203D72A5409B}">
      <dgm:prSet/>
      <dgm:spPr/>
      <dgm:t>
        <a:bodyPr/>
        <a:lstStyle/>
        <a:p>
          <a:endParaRPr lang="en-US"/>
        </a:p>
      </dgm:t>
    </dgm:pt>
    <dgm:pt modelId="{0CC20516-BAB8-4C7E-8AF1-5CEC9B248E74}" type="sibTrans" cxnId="{1B24FDFD-A014-4DB9-AD63-203D72A5409B}">
      <dgm:prSet/>
      <dgm:spPr/>
      <dgm:t>
        <a:bodyPr/>
        <a:lstStyle/>
        <a:p>
          <a:endParaRPr lang="en-US"/>
        </a:p>
      </dgm:t>
    </dgm:pt>
    <dgm:pt modelId="{E5B4B412-C0EF-4A70-9975-2795DCE621A8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Provider Contacts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6AF8E3B3-6AA6-4305-B186-5C6B339BB6DD}" type="parTrans" cxnId="{65A3DEC2-8524-40B0-AF21-CD0824CB854D}">
      <dgm:prSet/>
      <dgm:spPr/>
      <dgm:t>
        <a:bodyPr/>
        <a:lstStyle/>
        <a:p>
          <a:endParaRPr lang="en-US"/>
        </a:p>
      </dgm:t>
    </dgm:pt>
    <dgm:pt modelId="{BA740BF3-B65F-4C01-A0A4-592E57D02A20}" type="sibTrans" cxnId="{65A3DEC2-8524-40B0-AF21-CD0824CB854D}">
      <dgm:prSet/>
      <dgm:spPr/>
      <dgm:t>
        <a:bodyPr/>
        <a:lstStyle/>
        <a:p>
          <a:endParaRPr lang="en-US"/>
        </a:p>
      </dgm:t>
    </dgm:pt>
    <dgm:pt modelId="{8F257C58-1D0A-4D57-B51A-15AFCE3E8092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Address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2556EDF5-8132-46C0-888D-4000AC5471C3}" type="parTrans" cxnId="{3CE97F53-21DD-486A-A9AB-25DB6093AF00}">
      <dgm:prSet/>
      <dgm:spPr/>
      <dgm:t>
        <a:bodyPr/>
        <a:lstStyle/>
        <a:p>
          <a:endParaRPr lang="en-US"/>
        </a:p>
      </dgm:t>
    </dgm:pt>
    <dgm:pt modelId="{A7743533-DAF8-45E1-8476-A65560F40DC5}" type="sibTrans" cxnId="{3CE97F53-21DD-486A-A9AB-25DB6093AF00}">
      <dgm:prSet/>
      <dgm:spPr/>
      <dgm:t>
        <a:bodyPr/>
        <a:lstStyle/>
        <a:p>
          <a:endParaRPr lang="en-US"/>
        </a:p>
      </dgm:t>
    </dgm:pt>
    <dgm:pt modelId="{8D67D96F-B0B8-41EC-86C9-8A0D3979C49F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Facility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077093F0-0570-4350-8228-EC6631D4D530}" type="parTrans" cxnId="{46627432-BBC0-4A6B-8F8C-A15BF6B20046}">
      <dgm:prSet/>
      <dgm:spPr/>
      <dgm:t>
        <a:bodyPr/>
        <a:lstStyle/>
        <a:p>
          <a:endParaRPr lang="en-US"/>
        </a:p>
      </dgm:t>
    </dgm:pt>
    <dgm:pt modelId="{74549F64-9644-4120-B77B-C95B4A961DB0}" type="sibTrans" cxnId="{46627432-BBC0-4A6B-8F8C-A15BF6B20046}">
      <dgm:prSet/>
      <dgm:spPr/>
      <dgm:t>
        <a:bodyPr/>
        <a:lstStyle/>
        <a:p>
          <a:endParaRPr lang="en-US"/>
        </a:p>
      </dgm:t>
    </dgm:pt>
    <dgm:pt modelId="{CF344DEF-3B61-46E9-AB62-07171446FBC6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Individual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1F4BA8AB-DF36-4601-951B-454751389420}" type="parTrans" cxnId="{6C68C5D7-75D5-49A7-8598-E093B5D6B22E}">
      <dgm:prSet/>
      <dgm:spPr/>
      <dgm:t>
        <a:bodyPr/>
        <a:lstStyle/>
        <a:p>
          <a:endParaRPr lang="en-US"/>
        </a:p>
      </dgm:t>
    </dgm:pt>
    <dgm:pt modelId="{FD713408-E53C-42EB-A2AE-931A39F9EC67}" type="sibTrans" cxnId="{6C68C5D7-75D5-49A7-8598-E093B5D6B22E}">
      <dgm:prSet/>
      <dgm:spPr/>
      <dgm:t>
        <a:bodyPr/>
        <a:lstStyle/>
        <a:p>
          <a:endParaRPr lang="en-US"/>
        </a:p>
      </dgm:t>
    </dgm:pt>
    <dgm:pt modelId="{A5F3F7AE-7FF2-43B1-9C7B-DAF1A869EDA3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Allocation Statement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84AAD92E-5C72-4A8B-B7C6-63832EEECB61}" type="parTrans" cxnId="{FC29EDC7-78AA-4A46-BE2B-4F0FC64630ED}">
      <dgm:prSet/>
      <dgm:spPr/>
      <dgm:t>
        <a:bodyPr/>
        <a:lstStyle/>
        <a:p>
          <a:endParaRPr lang="en-US"/>
        </a:p>
      </dgm:t>
    </dgm:pt>
    <dgm:pt modelId="{B6F8E90C-1785-47C6-AAEA-ADEB7FD9EE43}" type="sibTrans" cxnId="{FC29EDC7-78AA-4A46-BE2B-4F0FC64630ED}">
      <dgm:prSet/>
      <dgm:spPr/>
      <dgm:t>
        <a:bodyPr/>
        <a:lstStyle/>
        <a:p>
          <a:endParaRPr lang="en-US"/>
        </a:p>
      </dgm:t>
    </dgm:pt>
    <dgm:pt modelId="{7576B36E-4897-45F5-BC3E-FE6D2FCD50E6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Services Description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685D97B8-2F16-4C68-8AEB-30C0298EA3E1}" type="parTrans" cxnId="{27C8C01C-13D7-45E5-BDBE-7C8D046EF656}">
      <dgm:prSet/>
      <dgm:spPr/>
      <dgm:t>
        <a:bodyPr/>
        <a:lstStyle/>
        <a:p>
          <a:endParaRPr lang="en-US"/>
        </a:p>
      </dgm:t>
    </dgm:pt>
    <dgm:pt modelId="{079976F4-7AD2-47AC-B503-BCF02F12B5D3}" type="sibTrans" cxnId="{27C8C01C-13D7-45E5-BDBE-7C8D046EF656}">
      <dgm:prSet/>
      <dgm:spPr/>
      <dgm:t>
        <a:bodyPr/>
        <a:lstStyle/>
        <a:p>
          <a:endParaRPr lang="en-US"/>
        </a:p>
      </dgm:t>
    </dgm:pt>
    <dgm:pt modelId="{48ABB846-D065-4FEB-BCDE-D5D5A1D1D2EA}" type="pres">
      <dgm:prSet presAssocID="{27546231-7B51-45A6-A533-5B7DC03F3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0631B2-6FB5-48A0-A51E-8B79DEFD77A1}" type="pres">
      <dgm:prSet presAssocID="{27546231-7B51-45A6-A533-5B7DC03F32A1}" presName="tSp" presStyleCnt="0"/>
      <dgm:spPr/>
      <dgm:t>
        <a:bodyPr/>
        <a:lstStyle/>
        <a:p>
          <a:endParaRPr lang="en-US"/>
        </a:p>
      </dgm:t>
    </dgm:pt>
    <dgm:pt modelId="{393B5323-A6FF-4E7C-AA80-3591B2BA13BD}" type="pres">
      <dgm:prSet presAssocID="{27546231-7B51-45A6-A533-5B7DC03F32A1}" presName="bSp" presStyleCnt="0"/>
      <dgm:spPr/>
      <dgm:t>
        <a:bodyPr/>
        <a:lstStyle/>
        <a:p>
          <a:endParaRPr lang="en-US"/>
        </a:p>
      </dgm:t>
    </dgm:pt>
    <dgm:pt modelId="{46727B07-AA6D-47CB-85EC-BD0A547572C1}" type="pres">
      <dgm:prSet presAssocID="{27546231-7B51-45A6-A533-5B7DC03F32A1}" presName="process" presStyleCnt="0"/>
      <dgm:spPr/>
      <dgm:t>
        <a:bodyPr/>
        <a:lstStyle/>
        <a:p>
          <a:endParaRPr lang="en-US"/>
        </a:p>
      </dgm:t>
    </dgm:pt>
    <dgm:pt modelId="{097D46B7-2762-4342-BA5C-349DA32E62DF}" type="pres">
      <dgm:prSet presAssocID="{F5F688FC-B75A-495B-91B9-3671F8671264}" presName="composite1" presStyleCnt="0"/>
      <dgm:spPr/>
      <dgm:t>
        <a:bodyPr/>
        <a:lstStyle/>
        <a:p>
          <a:endParaRPr lang="en-US"/>
        </a:p>
      </dgm:t>
    </dgm:pt>
    <dgm:pt modelId="{3890C3DE-2C79-45EB-AC90-4FA81BF7E9BF}" type="pres">
      <dgm:prSet presAssocID="{F5F688FC-B75A-495B-91B9-3671F8671264}" presName="dummyNode1" presStyleLbl="node1" presStyleIdx="0" presStyleCnt="3"/>
      <dgm:spPr/>
      <dgm:t>
        <a:bodyPr/>
        <a:lstStyle/>
        <a:p>
          <a:endParaRPr lang="en-US"/>
        </a:p>
      </dgm:t>
    </dgm:pt>
    <dgm:pt modelId="{192D8D86-6038-4B51-AD5A-8079E359760F}" type="pres">
      <dgm:prSet presAssocID="{F5F688FC-B75A-495B-91B9-3671F867126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F8F2D-4B93-4F25-AC27-C242D3C97353}" type="pres">
      <dgm:prSet presAssocID="{F5F688FC-B75A-495B-91B9-3671F867126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1A061-878D-45EF-B522-DCE141D0BF09}" type="pres">
      <dgm:prSet presAssocID="{F5F688FC-B75A-495B-91B9-3671F867126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ABB9A-E135-49C2-94B6-596348198120}" type="pres">
      <dgm:prSet presAssocID="{F5F688FC-B75A-495B-91B9-3671F8671264}" presName="connSite1" presStyleCnt="0"/>
      <dgm:spPr/>
      <dgm:t>
        <a:bodyPr/>
        <a:lstStyle/>
        <a:p>
          <a:endParaRPr lang="en-US"/>
        </a:p>
      </dgm:t>
    </dgm:pt>
    <dgm:pt modelId="{D0436EAF-59AF-498A-9A3A-3430522A7DBD}" type="pres">
      <dgm:prSet presAssocID="{B329BC9F-8BF8-459B-BDDB-E8BFF16F2769}" presName="Name9" presStyleLbl="sibTrans2D1" presStyleIdx="0" presStyleCnt="2"/>
      <dgm:spPr/>
      <dgm:t>
        <a:bodyPr/>
        <a:lstStyle/>
        <a:p>
          <a:endParaRPr lang="en-US"/>
        </a:p>
      </dgm:t>
    </dgm:pt>
    <dgm:pt modelId="{99208C36-6E2A-4B6E-AD62-39B3E42C360A}" type="pres">
      <dgm:prSet presAssocID="{8ED8AE42-C66A-4267-ABC0-DD43113C3306}" presName="composite2" presStyleCnt="0"/>
      <dgm:spPr/>
      <dgm:t>
        <a:bodyPr/>
        <a:lstStyle/>
        <a:p>
          <a:endParaRPr lang="en-US"/>
        </a:p>
      </dgm:t>
    </dgm:pt>
    <dgm:pt modelId="{E2C6DBB3-F93C-4722-8CB1-0CD0E9297F32}" type="pres">
      <dgm:prSet presAssocID="{8ED8AE42-C66A-4267-ABC0-DD43113C3306}" presName="dummyNode2" presStyleLbl="node1" presStyleIdx="0" presStyleCnt="3"/>
      <dgm:spPr/>
      <dgm:t>
        <a:bodyPr/>
        <a:lstStyle/>
        <a:p>
          <a:endParaRPr lang="en-US"/>
        </a:p>
      </dgm:t>
    </dgm:pt>
    <dgm:pt modelId="{765E5565-2F5E-47C1-B387-EAF3EC3A9011}" type="pres">
      <dgm:prSet presAssocID="{8ED8AE42-C66A-4267-ABC0-DD43113C330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9A0EC-18DC-4B9A-8BB2-17CA827BA214}" type="pres">
      <dgm:prSet presAssocID="{8ED8AE42-C66A-4267-ABC0-DD43113C330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9AEC1-7BCB-487B-80A6-911AD087C573}" type="pres">
      <dgm:prSet presAssocID="{8ED8AE42-C66A-4267-ABC0-DD43113C330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68270-B81E-4194-8929-B0214FDDC1D4}" type="pres">
      <dgm:prSet presAssocID="{8ED8AE42-C66A-4267-ABC0-DD43113C3306}" presName="connSite2" presStyleCnt="0"/>
      <dgm:spPr/>
      <dgm:t>
        <a:bodyPr/>
        <a:lstStyle/>
        <a:p>
          <a:endParaRPr lang="en-US"/>
        </a:p>
      </dgm:t>
    </dgm:pt>
    <dgm:pt modelId="{6AB0F327-2367-4F44-9A08-CC9552451DB6}" type="pres">
      <dgm:prSet presAssocID="{D6B3A724-4540-4C37-8BD5-E1C4DCF2B59B}" presName="Name18" presStyleLbl="sibTrans2D1" presStyleIdx="1" presStyleCnt="2"/>
      <dgm:spPr/>
      <dgm:t>
        <a:bodyPr/>
        <a:lstStyle/>
        <a:p>
          <a:endParaRPr lang="en-US"/>
        </a:p>
      </dgm:t>
    </dgm:pt>
    <dgm:pt modelId="{94F6BE8B-9555-466B-860C-49E95AD51E7C}" type="pres">
      <dgm:prSet presAssocID="{C053C31E-F37D-402B-B1E7-EF32A2CBC66B}" presName="composite1" presStyleCnt="0"/>
      <dgm:spPr/>
      <dgm:t>
        <a:bodyPr/>
        <a:lstStyle/>
        <a:p>
          <a:endParaRPr lang="en-US"/>
        </a:p>
      </dgm:t>
    </dgm:pt>
    <dgm:pt modelId="{3EEF78B5-4D9F-498D-A446-714E93A38B14}" type="pres">
      <dgm:prSet presAssocID="{C053C31E-F37D-402B-B1E7-EF32A2CBC66B}" presName="dummyNode1" presStyleLbl="node1" presStyleIdx="1" presStyleCnt="3"/>
      <dgm:spPr/>
      <dgm:t>
        <a:bodyPr/>
        <a:lstStyle/>
        <a:p>
          <a:endParaRPr lang="en-US"/>
        </a:p>
      </dgm:t>
    </dgm:pt>
    <dgm:pt modelId="{42CA0822-C3C0-4CF4-9269-E8FBD4F19CE9}" type="pres">
      <dgm:prSet presAssocID="{C053C31E-F37D-402B-B1E7-EF32A2CBC66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DF6AF-9541-471F-9B74-2079C6E8CDBD}" type="pres">
      <dgm:prSet presAssocID="{C053C31E-F37D-402B-B1E7-EF32A2CBC66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DB6A9-6B7B-4076-BE2E-E43C3E404185}" type="pres">
      <dgm:prSet presAssocID="{C053C31E-F37D-402B-B1E7-EF32A2CBC66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E0463-72D5-407A-9958-9A3F8286A945}" type="pres">
      <dgm:prSet presAssocID="{C053C31E-F37D-402B-B1E7-EF32A2CBC66B}" presName="connSite1" presStyleCnt="0"/>
      <dgm:spPr/>
      <dgm:t>
        <a:bodyPr/>
        <a:lstStyle/>
        <a:p>
          <a:endParaRPr lang="en-US"/>
        </a:p>
      </dgm:t>
    </dgm:pt>
  </dgm:ptLst>
  <dgm:cxnLst>
    <dgm:cxn modelId="{82AE063C-E15E-411D-9220-E21F2C8723F7}" srcId="{27546231-7B51-45A6-A533-5B7DC03F32A1}" destId="{F5F688FC-B75A-495B-91B9-3671F8671264}" srcOrd="0" destOrd="0" parTransId="{148CACDF-7A56-48BC-81A6-F5E75651E2F7}" sibTransId="{B329BC9F-8BF8-459B-BDDB-E8BFF16F2769}"/>
    <dgm:cxn modelId="{D5AD7422-2DC3-499D-B5D5-788BCD1E6366}" srcId="{27546231-7B51-45A6-A533-5B7DC03F32A1}" destId="{C053C31E-F37D-402B-B1E7-EF32A2CBC66B}" srcOrd="2" destOrd="0" parTransId="{883A32F3-EE74-40FA-A1D1-909505B69F07}" sibTransId="{17402F95-06A2-4972-810D-C403E59CBAA0}"/>
    <dgm:cxn modelId="{365F5683-3C28-460F-B6E9-E80F75E0D1D7}" type="presOf" srcId="{8D67D96F-B0B8-41EC-86C9-8A0D3979C49F}" destId="{192D8D86-6038-4B51-AD5A-8079E359760F}" srcOrd="0" destOrd="3" presId="urn:microsoft.com/office/officeart/2005/8/layout/hProcess4"/>
    <dgm:cxn modelId="{95FBE3EE-ABB6-4F04-B8FF-0914653B7DF7}" type="presOf" srcId="{E5B4B412-C0EF-4A70-9975-2795DCE621A8}" destId="{192D8D86-6038-4B51-AD5A-8079E359760F}" srcOrd="0" destOrd="1" presId="urn:microsoft.com/office/officeart/2005/8/layout/hProcess4"/>
    <dgm:cxn modelId="{0FAD0BD1-1410-44C7-A8CB-8E38BA5AC596}" type="presOf" srcId="{7576B36E-4897-45F5-BC3E-FE6D2FCD50E6}" destId="{B10DF6AF-9541-471F-9B74-2079C6E8CDBD}" srcOrd="1" destOrd="1" presId="urn:microsoft.com/office/officeart/2005/8/layout/hProcess4"/>
    <dgm:cxn modelId="{78E2C05D-1526-4E64-8380-0B8AA9AC68C2}" type="presOf" srcId="{A5F3F7AE-7FF2-43B1-9C7B-DAF1A869EDA3}" destId="{765E5565-2F5E-47C1-B387-EAF3EC3A9011}" srcOrd="0" destOrd="1" presId="urn:microsoft.com/office/officeart/2005/8/layout/hProcess4"/>
    <dgm:cxn modelId="{D87E3E3F-CB4B-4252-9617-136F0A3BB056}" type="presOf" srcId="{8F257C58-1D0A-4D57-B51A-15AFCE3E8092}" destId="{60EF8F2D-4B93-4F25-AC27-C242D3C97353}" srcOrd="1" destOrd="2" presId="urn:microsoft.com/office/officeart/2005/8/layout/hProcess4"/>
    <dgm:cxn modelId="{7633FB76-3C7C-4BDC-A9EC-230917BF02A8}" srcId="{F5F688FC-B75A-495B-91B9-3671F8671264}" destId="{D28E9B9B-4931-411C-850F-CD4AC5749908}" srcOrd="0" destOrd="0" parTransId="{F755B61B-EC1A-4964-A636-AA0EBFFFDF81}" sibTransId="{14C255EA-19AE-4ADF-B3B8-10070FE549DD}"/>
    <dgm:cxn modelId="{FCB17D9C-A839-4045-9DA4-1D67B02E8E25}" type="presOf" srcId="{8F257C58-1D0A-4D57-B51A-15AFCE3E8092}" destId="{192D8D86-6038-4B51-AD5A-8079E359760F}" srcOrd="0" destOrd="2" presId="urn:microsoft.com/office/officeart/2005/8/layout/hProcess4"/>
    <dgm:cxn modelId="{00C13B60-ADA4-4439-A0CE-F340B18DEC36}" type="presOf" srcId="{CF344DEF-3B61-46E9-AB62-07171446FBC6}" destId="{60EF8F2D-4B93-4F25-AC27-C242D3C97353}" srcOrd="1" destOrd="4" presId="urn:microsoft.com/office/officeart/2005/8/layout/hProcess4"/>
    <dgm:cxn modelId="{FE9B2B0B-70CE-4B53-B43D-B6A25064422E}" type="presOf" srcId="{33BA8AA4-35AF-44D6-8CF9-6B4A3FE751CA}" destId="{765E5565-2F5E-47C1-B387-EAF3EC3A9011}" srcOrd="0" destOrd="0" presId="urn:microsoft.com/office/officeart/2005/8/layout/hProcess4"/>
    <dgm:cxn modelId="{88BA4C5B-F23F-4049-A67E-B2BFC2D265F0}" type="presOf" srcId="{8D67D96F-B0B8-41EC-86C9-8A0D3979C49F}" destId="{60EF8F2D-4B93-4F25-AC27-C242D3C97353}" srcOrd="1" destOrd="3" presId="urn:microsoft.com/office/officeart/2005/8/layout/hProcess4"/>
    <dgm:cxn modelId="{601780EE-BBE5-4CBB-9E22-95D2EE2EE181}" type="presOf" srcId="{C053C31E-F37D-402B-B1E7-EF32A2CBC66B}" destId="{E91DB6A9-6B7B-4076-BE2E-E43C3E404185}" srcOrd="0" destOrd="0" presId="urn:microsoft.com/office/officeart/2005/8/layout/hProcess4"/>
    <dgm:cxn modelId="{46627432-BBC0-4A6B-8F8C-A15BF6B20046}" srcId="{F5F688FC-B75A-495B-91B9-3671F8671264}" destId="{8D67D96F-B0B8-41EC-86C9-8A0D3979C49F}" srcOrd="3" destOrd="0" parTransId="{077093F0-0570-4350-8228-EC6631D4D530}" sibTransId="{74549F64-9644-4120-B77B-C95B4A961DB0}"/>
    <dgm:cxn modelId="{53DB2086-40BC-45DA-802E-3B84CC9B883C}" srcId="{27546231-7B51-45A6-A533-5B7DC03F32A1}" destId="{8ED8AE42-C66A-4267-ABC0-DD43113C3306}" srcOrd="1" destOrd="0" parTransId="{346B4563-BE92-4316-8098-5CA5E8C8EE4B}" sibTransId="{D6B3A724-4540-4C37-8BD5-E1C4DCF2B59B}"/>
    <dgm:cxn modelId="{315A5A8F-5EA3-476B-92F4-C5FD3ED58FE1}" type="presOf" srcId="{D28E9B9B-4931-411C-850F-CD4AC5749908}" destId="{192D8D86-6038-4B51-AD5A-8079E359760F}" srcOrd="0" destOrd="0" presId="urn:microsoft.com/office/officeart/2005/8/layout/hProcess4"/>
    <dgm:cxn modelId="{1B24FDFD-A014-4DB9-AD63-203D72A5409B}" srcId="{C053C31E-F37D-402B-B1E7-EF32A2CBC66B}" destId="{F78CB47A-3D87-4986-96AB-72BB446A8493}" srcOrd="0" destOrd="0" parTransId="{1E31B129-8A69-4B82-BB78-9D0A218A0D0D}" sibTransId="{0CC20516-BAB8-4C7E-8AF1-5CEC9B248E74}"/>
    <dgm:cxn modelId="{70DDA99D-0D2F-4B98-BEF2-4173E24CC22B}" type="presOf" srcId="{F5F688FC-B75A-495B-91B9-3671F8671264}" destId="{E9C1A061-878D-45EF-B522-DCE141D0BF09}" srcOrd="0" destOrd="0" presId="urn:microsoft.com/office/officeart/2005/8/layout/hProcess4"/>
    <dgm:cxn modelId="{1A6E0F1F-429D-4722-BBFB-27F1CE79EC2C}" type="presOf" srcId="{F78CB47A-3D87-4986-96AB-72BB446A8493}" destId="{42CA0822-C3C0-4CF4-9269-E8FBD4F19CE9}" srcOrd="0" destOrd="0" presId="urn:microsoft.com/office/officeart/2005/8/layout/hProcess4"/>
    <dgm:cxn modelId="{5012149D-8C62-42B7-A1E5-DC394F225290}" type="presOf" srcId="{D28E9B9B-4931-411C-850F-CD4AC5749908}" destId="{60EF8F2D-4B93-4F25-AC27-C242D3C97353}" srcOrd="1" destOrd="0" presId="urn:microsoft.com/office/officeart/2005/8/layout/hProcess4"/>
    <dgm:cxn modelId="{FEB5D51B-8328-4491-98F9-F25EDD50004C}" type="presOf" srcId="{E5B4B412-C0EF-4A70-9975-2795DCE621A8}" destId="{60EF8F2D-4B93-4F25-AC27-C242D3C97353}" srcOrd="1" destOrd="1" presId="urn:microsoft.com/office/officeart/2005/8/layout/hProcess4"/>
    <dgm:cxn modelId="{1066C5CD-F541-46C0-8EE4-51635731AAFB}" type="presOf" srcId="{8ED8AE42-C66A-4267-ABC0-DD43113C3306}" destId="{EAD9AEC1-7BCB-487B-80A6-911AD087C573}" srcOrd="0" destOrd="0" presId="urn:microsoft.com/office/officeart/2005/8/layout/hProcess4"/>
    <dgm:cxn modelId="{65A3DEC2-8524-40B0-AF21-CD0824CB854D}" srcId="{F5F688FC-B75A-495B-91B9-3671F8671264}" destId="{E5B4B412-C0EF-4A70-9975-2795DCE621A8}" srcOrd="1" destOrd="0" parTransId="{6AF8E3B3-6AA6-4305-B186-5C6B339BB6DD}" sibTransId="{BA740BF3-B65F-4C01-A0A4-592E57D02A20}"/>
    <dgm:cxn modelId="{C96642E0-5661-428C-AABD-720F6A40FD8C}" srcId="{8ED8AE42-C66A-4267-ABC0-DD43113C3306}" destId="{33BA8AA4-35AF-44D6-8CF9-6B4A3FE751CA}" srcOrd="0" destOrd="0" parTransId="{5B61762B-0E13-45D4-9997-7D96D76F35FE}" sibTransId="{DD2C3DA4-0736-46CA-9955-F465689B78FD}"/>
    <dgm:cxn modelId="{4A4A29EB-6555-4767-88B5-890991FF99DF}" type="presOf" srcId="{CF344DEF-3B61-46E9-AB62-07171446FBC6}" destId="{192D8D86-6038-4B51-AD5A-8079E359760F}" srcOrd="0" destOrd="4" presId="urn:microsoft.com/office/officeart/2005/8/layout/hProcess4"/>
    <dgm:cxn modelId="{6ABA33AC-A2C5-4CDB-95B7-2585B6AC4B0B}" type="presOf" srcId="{F78CB47A-3D87-4986-96AB-72BB446A8493}" destId="{B10DF6AF-9541-471F-9B74-2079C6E8CDBD}" srcOrd="1" destOrd="0" presId="urn:microsoft.com/office/officeart/2005/8/layout/hProcess4"/>
    <dgm:cxn modelId="{AEFBFB07-6BC0-4953-A53A-631B328512DD}" type="presOf" srcId="{7576B36E-4897-45F5-BC3E-FE6D2FCD50E6}" destId="{42CA0822-C3C0-4CF4-9269-E8FBD4F19CE9}" srcOrd="0" destOrd="1" presId="urn:microsoft.com/office/officeart/2005/8/layout/hProcess4"/>
    <dgm:cxn modelId="{8C15D648-4DC7-4433-B934-774E4D40C55C}" type="presOf" srcId="{B329BC9F-8BF8-459B-BDDB-E8BFF16F2769}" destId="{D0436EAF-59AF-498A-9A3A-3430522A7DBD}" srcOrd="0" destOrd="0" presId="urn:microsoft.com/office/officeart/2005/8/layout/hProcess4"/>
    <dgm:cxn modelId="{E4B5D23A-F153-4DF6-B501-4C57E0394AF3}" type="presOf" srcId="{33BA8AA4-35AF-44D6-8CF9-6B4A3FE751CA}" destId="{6A99A0EC-18DC-4B9A-8BB2-17CA827BA214}" srcOrd="1" destOrd="0" presId="urn:microsoft.com/office/officeart/2005/8/layout/hProcess4"/>
    <dgm:cxn modelId="{1D0459E1-6C37-4BEC-BAC5-BF31596A8D3C}" type="presOf" srcId="{A5F3F7AE-7FF2-43B1-9C7B-DAF1A869EDA3}" destId="{6A99A0EC-18DC-4B9A-8BB2-17CA827BA214}" srcOrd="1" destOrd="1" presId="urn:microsoft.com/office/officeart/2005/8/layout/hProcess4"/>
    <dgm:cxn modelId="{FC29EDC7-78AA-4A46-BE2B-4F0FC64630ED}" srcId="{8ED8AE42-C66A-4267-ABC0-DD43113C3306}" destId="{A5F3F7AE-7FF2-43B1-9C7B-DAF1A869EDA3}" srcOrd="1" destOrd="0" parTransId="{84AAD92E-5C72-4A8B-B7C6-63832EEECB61}" sibTransId="{B6F8E90C-1785-47C6-AAEA-ADEB7FD9EE43}"/>
    <dgm:cxn modelId="{3CE97F53-21DD-486A-A9AB-25DB6093AF00}" srcId="{F5F688FC-B75A-495B-91B9-3671F8671264}" destId="{8F257C58-1D0A-4D57-B51A-15AFCE3E8092}" srcOrd="2" destOrd="0" parTransId="{2556EDF5-8132-46C0-888D-4000AC5471C3}" sibTransId="{A7743533-DAF8-45E1-8476-A65560F40DC5}"/>
    <dgm:cxn modelId="{3327901F-D43D-4E4E-965A-9B73F87F8E78}" type="presOf" srcId="{27546231-7B51-45A6-A533-5B7DC03F32A1}" destId="{48ABB846-D065-4FEB-BCDE-D5D5A1D1D2EA}" srcOrd="0" destOrd="0" presId="urn:microsoft.com/office/officeart/2005/8/layout/hProcess4"/>
    <dgm:cxn modelId="{6C68C5D7-75D5-49A7-8598-E093B5D6B22E}" srcId="{F5F688FC-B75A-495B-91B9-3671F8671264}" destId="{CF344DEF-3B61-46E9-AB62-07171446FBC6}" srcOrd="4" destOrd="0" parTransId="{1F4BA8AB-DF36-4601-951B-454751389420}" sibTransId="{FD713408-E53C-42EB-A2AE-931A39F9EC67}"/>
    <dgm:cxn modelId="{FDC9E66B-FFCE-4072-AD05-6CB19D720DFA}" type="presOf" srcId="{D6B3A724-4540-4C37-8BD5-E1C4DCF2B59B}" destId="{6AB0F327-2367-4F44-9A08-CC9552451DB6}" srcOrd="0" destOrd="0" presId="urn:microsoft.com/office/officeart/2005/8/layout/hProcess4"/>
    <dgm:cxn modelId="{27C8C01C-13D7-45E5-BDBE-7C8D046EF656}" srcId="{C053C31E-F37D-402B-B1E7-EF32A2CBC66B}" destId="{7576B36E-4897-45F5-BC3E-FE6D2FCD50E6}" srcOrd="1" destOrd="0" parTransId="{685D97B8-2F16-4C68-8AEB-30C0298EA3E1}" sibTransId="{079976F4-7AD2-47AC-B503-BCF02F12B5D3}"/>
    <dgm:cxn modelId="{B55385C0-CC09-485B-A4D8-483BD77A2773}" type="presParOf" srcId="{48ABB846-D065-4FEB-BCDE-D5D5A1D1D2EA}" destId="{8A0631B2-6FB5-48A0-A51E-8B79DEFD77A1}" srcOrd="0" destOrd="0" presId="urn:microsoft.com/office/officeart/2005/8/layout/hProcess4"/>
    <dgm:cxn modelId="{DC3D18DA-267D-4714-BC2F-92138348B80B}" type="presParOf" srcId="{48ABB846-D065-4FEB-BCDE-D5D5A1D1D2EA}" destId="{393B5323-A6FF-4E7C-AA80-3591B2BA13BD}" srcOrd="1" destOrd="0" presId="urn:microsoft.com/office/officeart/2005/8/layout/hProcess4"/>
    <dgm:cxn modelId="{DF4B5426-0880-4E68-A9B5-411924573F9D}" type="presParOf" srcId="{48ABB846-D065-4FEB-BCDE-D5D5A1D1D2EA}" destId="{46727B07-AA6D-47CB-85EC-BD0A547572C1}" srcOrd="2" destOrd="0" presId="urn:microsoft.com/office/officeart/2005/8/layout/hProcess4"/>
    <dgm:cxn modelId="{E56FDD59-DCD5-4426-9883-BCBE84F9B245}" type="presParOf" srcId="{46727B07-AA6D-47CB-85EC-BD0A547572C1}" destId="{097D46B7-2762-4342-BA5C-349DA32E62DF}" srcOrd="0" destOrd="0" presId="urn:microsoft.com/office/officeart/2005/8/layout/hProcess4"/>
    <dgm:cxn modelId="{426F2E4E-C28E-4458-8565-E46F4DB5F817}" type="presParOf" srcId="{097D46B7-2762-4342-BA5C-349DA32E62DF}" destId="{3890C3DE-2C79-45EB-AC90-4FA81BF7E9BF}" srcOrd="0" destOrd="0" presId="urn:microsoft.com/office/officeart/2005/8/layout/hProcess4"/>
    <dgm:cxn modelId="{E61429B4-65AC-4069-A44E-156EDD430CF3}" type="presParOf" srcId="{097D46B7-2762-4342-BA5C-349DA32E62DF}" destId="{192D8D86-6038-4B51-AD5A-8079E359760F}" srcOrd="1" destOrd="0" presId="urn:microsoft.com/office/officeart/2005/8/layout/hProcess4"/>
    <dgm:cxn modelId="{BEFE0B1A-7BCD-46CA-A02F-0B3A95FEE1E7}" type="presParOf" srcId="{097D46B7-2762-4342-BA5C-349DA32E62DF}" destId="{60EF8F2D-4B93-4F25-AC27-C242D3C97353}" srcOrd="2" destOrd="0" presId="urn:microsoft.com/office/officeart/2005/8/layout/hProcess4"/>
    <dgm:cxn modelId="{8CCE6014-8A56-48DD-A02A-93888DF0DB33}" type="presParOf" srcId="{097D46B7-2762-4342-BA5C-349DA32E62DF}" destId="{E9C1A061-878D-45EF-B522-DCE141D0BF09}" srcOrd="3" destOrd="0" presId="urn:microsoft.com/office/officeart/2005/8/layout/hProcess4"/>
    <dgm:cxn modelId="{C8677900-9086-4F5F-A768-035088DFFAA1}" type="presParOf" srcId="{097D46B7-2762-4342-BA5C-349DA32E62DF}" destId="{694ABB9A-E135-49C2-94B6-596348198120}" srcOrd="4" destOrd="0" presId="urn:microsoft.com/office/officeart/2005/8/layout/hProcess4"/>
    <dgm:cxn modelId="{A09B8EBD-10B3-44E3-AB26-DB96B36527A1}" type="presParOf" srcId="{46727B07-AA6D-47CB-85EC-BD0A547572C1}" destId="{D0436EAF-59AF-498A-9A3A-3430522A7DBD}" srcOrd="1" destOrd="0" presId="urn:microsoft.com/office/officeart/2005/8/layout/hProcess4"/>
    <dgm:cxn modelId="{BDF94615-A752-4CD4-A37A-34C02EF2AB77}" type="presParOf" srcId="{46727B07-AA6D-47CB-85EC-BD0A547572C1}" destId="{99208C36-6E2A-4B6E-AD62-39B3E42C360A}" srcOrd="2" destOrd="0" presId="urn:microsoft.com/office/officeart/2005/8/layout/hProcess4"/>
    <dgm:cxn modelId="{915A4C29-6BC4-4D64-8C3F-E38DB7BA5E67}" type="presParOf" srcId="{99208C36-6E2A-4B6E-AD62-39B3E42C360A}" destId="{E2C6DBB3-F93C-4722-8CB1-0CD0E9297F32}" srcOrd="0" destOrd="0" presId="urn:microsoft.com/office/officeart/2005/8/layout/hProcess4"/>
    <dgm:cxn modelId="{D6319C69-AB70-4903-AC38-22583CC0EED9}" type="presParOf" srcId="{99208C36-6E2A-4B6E-AD62-39B3E42C360A}" destId="{765E5565-2F5E-47C1-B387-EAF3EC3A9011}" srcOrd="1" destOrd="0" presId="urn:microsoft.com/office/officeart/2005/8/layout/hProcess4"/>
    <dgm:cxn modelId="{CD419624-1C9D-4FDE-9270-DBEDF5EED42A}" type="presParOf" srcId="{99208C36-6E2A-4B6E-AD62-39B3E42C360A}" destId="{6A99A0EC-18DC-4B9A-8BB2-17CA827BA214}" srcOrd="2" destOrd="0" presId="urn:microsoft.com/office/officeart/2005/8/layout/hProcess4"/>
    <dgm:cxn modelId="{01E0622F-27E7-47C3-BA57-0C00F082C1A9}" type="presParOf" srcId="{99208C36-6E2A-4B6E-AD62-39B3E42C360A}" destId="{EAD9AEC1-7BCB-487B-80A6-911AD087C573}" srcOrd="3" destOrd="0" presId="urn:microsoft.com/office/officeart/2005/8/layout/hProcess4"/>
    <dgm:cxn modelId="{22148093-7B1B-4993-A020-B655F1613129}" type="presParOf" srcId="{99208C36-6E2A-4B6E-AD62-39B3E42C360A}" destId="{49468270-B81E-4194-8929-B0214FDDC1D4}" srcOrd="4" destOrd="0" presId="urn:microsoft.com/office/officeart/2005/8/layout/hProcess4"/>
    <dgm:cxn modelId="{BC1F4459-A7CD-4679-868E-6F3FD10C832E}" type="presParOf" srcId="{46727B07-AA6D-47CB-85EC-BD0A547572C1}" destId="{6AB0F327-2367-4F44-9A08-CC9552451DB6}" srcOrd="3" destOrd="0" presId="urn:microsoft.com/office/officeart/2005/8/layout/hProcess4"/>
    <dgm:cxn modelId="{F3DCB76F-CA7B-46DA-A080-BB998CB91B9B}" type="presParOf" srcId="{46727B07-AA6D-47CB-85EC-BD0A547572C1}" destId="{94F6BE8B-9555-466B-860C-49E95AD51E7C}" srcOrd="4" destOrd="0" presId="urn:microsoft.com/office/officeart/2005/8/layout/hProcess4"/>
    <dgm:cxn modelId="{2AA95C9E-1017-4535-B3F0-3F83C78ED019}" type="presParOf" srcId="{94F6BE8B-9555-466B-860C-49E95AD51E7C}" destId="{3EEF78B5-4D9F-498D-A446-714E93A38B14}" srcOrd="0" destOrd="0" presId="urn:microsoft.com/office/officeart/2005/8/layout/hProcess4"/>
    <dgm:cxn modelId="{18E244DA-FBD3-4DF8-A2A1-DE451841DAB8}" type="presParOf" srcId="{94F6BE8B-9555-466B-860C-49E95AD51E7C}" destId="{42CA0822-C3C0-4CF4-9269-E8FBD4F19CE9}" srcOrd="1" destOrd="0" presId="urn:microsoft.com/office/officeart/2005/8/layout/hProcess4"/>
    <dgm:cxn modelId="{5674C5A9-AB98-454D-923D-E3902998E31E}" type="presParOf" srcId="{94F6BE8B-9555-466B-860C-49E95AD51E7C}" destId="{B10DF6AF-9541-471F-9B74-2079C6E8CDBD}" srcOrd="2" destOrd="0" presId="urn:microsoft.com/office/officeart/2005/8/layout/hProcess4"/>
    <dgm:cxn modelId="{51913F05-6CD4-42DB-978A-9BB513060792}" type="presParOf" srcId="{94F6BE8B-9555-466B-860C-49E95AD51E7C}" destId="{E91DB6A9-6B7B-4076-BE2E-E43C3E404185}" srcOrd="3" destOrd="0" presId="urn:microsoft.com/office/officeart/2005/8/layout/hProcess4"/>
    <dgm:cxn modelId="{007EDA40-0965-4CFF-A47F-F4132F4681BB}" type="presParOf" srcId="{94F6BE8B-9555-466B-860C-49E95AD51E7C}" destId="{35AE0463-72D5-407A-9958-9A3F8286A94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FDAAC3-0BEF-42AA-BAC8-F62C657C5A53}" type="doc">
      <dgm:prSet loTypeId="urn:microsoft.com/office/officeart/2005/8/layout/lProcess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BEBD48A-D2D1-4E8F-A2EE-33D830A16605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Office of Community Services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E8A794D2-D62E-457E-B9E8-12B7EBFACCC4}" type="parTrans" cxnId="{F01EA252-290C-425D-A9FA-E26C22DE8AB2}">
      <dgm:prSet/>
      <dgm:spPr/>
      <dgm:t>
        <a:bodyPr/>
        <a:lstStyle/>
        <a:p>
          <a:endParaRPr lang="en-US"/>
        </a:p>
      </dgm:t>
    </dgm:pt>
    <dgm:pt modelId="{B4EE2E01-BC91-4AD7-BD17-1CCA59A3456C}" type="sibTrans" cxnId="{F01EA252-290C-425D-A9FA-E26C22DE8AB2}">
      <dgm:prSet/>
      <dgm:spPr/>
      <dgm:t>
        <a:bodyPr/>
        <a:lstStyle/>
        <a:p>
          <a:endParaRPr lang="en-US"/>
        </a:p>
      </dgm:t>
    </dgm:pt>
    <dgm:pt modelId="{BD2F272F-7D78-416D-86A8-1AD37E3FBAE0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Homeless Management Information Systems (HMIS)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C2EA0072-DF2E-4130-B2F1-E8989E25CD19}" type="parTrans" cxnId="{56020EF7-F6FD-4AA5-A521-EE8BA604EF91}">
      <dgm:prSet/>
      <dgm:spPr/>
      <dgm:t>
        <a:bodyPr/>
        <a:lstStyle/>
        <a:p>
          <a:endParaRPr lang="en-US"/>
        </a:p>
      </dgm:t>
    </dgm:pt>
    <dgm:pt modelId="{F26AEC6C-3D49-4FDD-A1AD-EB4EBAE2FDCA}" type="sibTrans" cxnId="{56020EF7-F6FD-4AA5-A521-EE8BA604EF91}">
      <dgm:prSet/>
      <dgm:spPr/>
      <dgm:t>
        <a:bodyPr/>
        <a:lstStyle/>
        <a:p>
          <a:endParaRPr lang="en-US"/>
        </a:p>
      </dgm:t>
    </dgm:pt>
    <dgm:pt modelId="{80EBABBB-09B7-48E7-B48A-56E067F9701F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Office of Behavioral Health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2FBE7526-1A55-4AE6-9D6D-C27CB487A74B}" type="parTrans" cxnId="{7150AC07-0339-40ED-97DF-61487491903A}">
      <dgm:prSet/>
      <dgm:spPr/>
      <dgm:t>
        <a:bodyPr/>
        <a:lstStyle/>
        <a:p>
          <a:endParaRPr lang="en-US"/>
        </a:p>
      </dgm:t>
    </dgm:pt>
    <dgm:pt modelId="{9F15513B-2C0A-4E99-B9E8-B4915229ED47}" type="sibTrans" cxnId="{7150AC07-0339-40ED-97DF-61487491903A}">
      <dgm:prSet/>
      <dgm:spPr/>
      <dgm:t>
        <a:bodyPr/>
        <a:lstStyle/>
        <a:p>
          <a:endParaRPr lang="en-US"/>
        </a:p>
      </dgm:t>
    </dgm:pt>
    <dgm:pt modelId="{72162D83-77F9-4976-A5AC-9D2570CE56BE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IRES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CD2CF2F7-AA7C-4D34-8490-2FEB21AF321B}" type="parTrans" cxnId="{74F258FF-2CEE-41A1-A4C3-40FD496EDF55}">
      <dgm:prSet/>
      <dgm:spPr/>
      <dgm:t>
        <a:bodyPr/>
        <a:lstStyle/>
        <a:p>
          <a:endParaRPr lang="en-US"/>
        </a:p>
      </dgm:t>
    </dgm:pt>
    <dgm:pt modelId="{C083CCDB-3334-4E85-BD65-E26ACFC64883}" type="sibTrans" cxnId="{74F258FF-2CEE-41A1-A4C3-40FD496EDF55}">
      <dgm:prSet/>
      <dgm:spPr/>
      <dgm:t>
        <a:bodyPr/>
        <a:lstStyle/>
        <a:p>
          <a:endParaRPr lang="en-US"/>
        </a:p>
      </dgm:t>
    </dgm:pt>
    <dgm:pt modelId="{5238A617-576B-4E64-BCD3-0674DF0C3BAC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Mental Health Services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E1D33028-93E3-4448-BDA0-7E4D5B557219}" type="parTrans" cxnId="{C2163C76-052A-44CB-901F-C1D11F232626}">
      <dgm:prSet/>
      <dgm:spPr/>
      <dgm:t>
        <a:bodyPr/>
        <a:lstStyle/>
        <a:p>
          <a:endParaRPr lang="en-US"/>
        </a:p>
      </dgm:t>
    </dgm:pt>
    <dgm:pt modelId="{515E8A0F-4A37-4DA4-BF1A-102D525601D7}" type="sibTrans" cxnId="{C2163C76-052A-44CB-901F-C1D11F232626}">
      <dgm:prSet/>
      <dgm:spPr/>
      <dgm:t>
        <a:bodyPr/>
        <a:lstStyle/>
        <a:p>
          <a:endParaRPr lang="en-US"/>
        </a:p>
      </dgm:t>
    </dgm:pt>
    <dgm:pt modelId="{8831B159-4F3C-44DB-91EF-D2C74FAFB1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Psychiatric Tracking System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CB19C30E-0CD5-4C2D-80D3-EB4B29713389}" type="parTrans" cxnId="{676D4A06-E7D2-478D-AB30-BCF21C851843}">
      <dgm:prSet/>
      <dgm:spPr/>
      <dgm:t>
        <a:bodyPr/>
        <a:lstStyle/>
        <a:p>
          <a:endParaRPr lang="en-US"/>
        </a:p>
      </dgm:t>
    </dgm:pt>
    <dgm:pt modelId="{509BC192-8012-42A7-922F-196580AEDA66}" type="sibTrans" cxnId="{676D4A06-E7D2-478D-AB30-BCF21C851843}">
      <dgm:prSet/>
      <dgm:spPr/>
      <dgm:t>
        <a:bodyPr/>
        <a:lstStyle/>
        <a:p>
          <a:endParaRPr lang="en-US"/>
        </a:p>
      </dgm:t>
    </dgm:pt>
    <dgm:pt modelId="{E31E4402-E20E-4631-9CD7-B8314595A546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Executive Office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123DDBFB-6823-42A4-8076-30B3BA873A05}" type="parTrans" cxnId="{0141FD19-E8FD-40C6-A7CE-21A599320F5D}">
      <dgm:prSet/>
      <dgm:spPr/>
      <dgm:t>
        <a:bodyPr/>
        <a:lstStyle/>
        <a:p>
          <a:endParaRPr lang="en-US"/>
        </a:p>
      </dgm:t>
    </dgm:pt>
    <dgm:pt modelId="{C9814D88-66D3-40AE-A69B-12203475DEBB}" type="sibTrans" cxnId="{0141FD19-E8FD-40C6-A7CE-21A599320F5D}">
      <dgm:prSet/>
      <dgm:spPr/>
      <dgm:t>
        <a:bodyPr/>
        <a:lstStyle/>
        <a:p>
          <a:endParaRPr lang="en-US"/>
        </a:p>
      </dgm:t>
    </dgm:pt>
    <dgm:pt modelId="{1B443AC1-5E17-42AA-9EE8-8CA9302CF569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Maximizing Participating Project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AFAB6C52-68D2-4A94-A8EE-333D686489F3}" type="parTrans" cxnId="{E2290371-23B8-426E-B466-99525B4E6678}">
      <dgm:prSet/>
      <dgm:spPr/>
      <dgm:t>
        <a:bodyPr/>
        <a:lstStyle/>
        <a:p>
          <a:endParaRPr lang="en-US"/>
        </a:p>
      </dgm:t>
    </dgm:pt>
    <dgm:pt modelId="{23746285-8615-4C5F-B0ED-B01247D99BE2}" type="sibTrans" cxnId="{E2290371-23B8-426E-B466-99525B4E6678}">
      <dgm:prSet/>
      <dgm:spPr/>
      <dgm:t>
        <a:bodyPr/>
        <a:lstStyle/>
        <a:p>
          <a:endParaRPr lang="en-US"/>
        </a:p>
      </dgm:t>
    </dgm:pt>
    <dgm:pt modelId="{07DC5342-5A2C-40B2-8F82-46F32E14F134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Forensic Services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F5422895-62F2-4A09-A00C-F1DCACB5D811}" type="parTrans" cxnId="{36CCE14A-7149-4C3C-9AE8-7AC94BB0AF8F}">
      <dgm:prSet/>
      <dgm:spPr/>
      <dgm:t>
        <a:bodyPr/>
        <a:lstStyle/>
        <a:p>
          <a:endParaRPr lang="en-US"/>
        </a:p>
      </dgm:t>
    </dgm:pt>
    <dgm:pt modelId="{796D08FF-A841-429F-876C-3A9CBE92A545}" type="sibTrans" cxnId="{36CCE14A-7149-4C3C-9AE8-7AC94BB0AF8F}">
      <dgm:prSet/>
      <dgm:spPr/>
      <dgm:t>
        <a:bodyPr/>
        <a:lstStyle/>
        <a:p>
          <a:endParaRPr lang="en-US"/>
        </a:p>
      </dgm:t>
    </dgm:pt>
    <dgm:pt modelId="{FA086888-AF80-4FE2-80AE-52CD4374A025}" type="pres">
      <dgm:prSet presAssocID="{43FDAAC3-0BEF-42AA-BAC8-F62C657C5A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C57927-9E07-4218-AEF2-75871AD52CB3}" type="pres">
      <dgm:prSet presAssocID="{BBEBD48A-D2D1-4E8F-A2EE-33D830A16605}" presName="compNode" presStyleCnt="0"/>
      <dgm:spPr/>
    </dgm:pt>
    <dgm:pt modelId="{48E93E85-5639-4F60-89CE-51F213D14924}" type="pres">
      <dgm:prSet presAssocID="{BBEBD48A-D2D1-4E8F-A2EE-33D830A16605}" presName="aNode" presStyleLbl="bgShp" presStyleIdx="0" presStyleCnt="3"/>
      <dgm:spPr/>
      <dgm:t>
        <a:bodyPr/>
        <a:lstStyle/>
        <a:p>
          <a:endParaRPr lang="en-US"/>
        </a:p>
      </dgm:t>
    </dgm:pt>
    <dgm:pt modelId="{2E602B74-D189-4E5D-B8EC-A1C0DA07EFC1}" type="pres">
      <dgm:prSet presAssocID="{BBEBD48A-D2D1-4E8F-A2EE-33D830A16605}" presName="textNode" presStyleLbl="bgShp" presStyleIdx="0" presStyleCnt="3"/>
      <dgm:spPr/>
      <dgm:t>
        <a:bodyPr/>
        <a:lstStyle/>
        <a:p>
          <a:endParaRPr lang="en-US"/>
        </a:p>
      </dgm:t>
    </dgm:pt>
    <dgm:pt modelId="{81ABDD21-7C34-4A3A-A17C-FE7DFDD765BA}" type="pres">
      <dgm:prSet presAssocID="{BBEBD48A-D2D1-4E8F-A2EE-33D830A16605}" presName="compChildNode" presStyleCnt="0"/>
      <dgm:spPr/>
    </dgm:pt>
    <dgm:pt modelId="{AFF8A498-5A79-44B8-8650-9A1DB243C6A0}" type="pres">
      <dgm:prSet presAssocID="{BBEBD48A-D2D1-4E8F-A2EE-33D830A16605}" presName="theInnerList" presStyleCnt="0"/>
      <dgm:spPr/>
    </dgm:pt>
    <dgm:pt modelId="{62C333C4-2F43-47A1-881F-14326128C7AD}" type="pres">
      <dgm:prSet presAssocID="{BD2F272F-7D78-416D-86A8-1AD37E3FBAE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FFFCD-0557-4BA4-9B77-D6B13F705141}" type="pres">
      <dgm:prSet presAssocID="{BBEBD48A-D2D1-4E8F-A2EE-33D830A16605}" presName="aSpace" presStyleCnt="0"/>
      <dgm:spPr/>
    </dgm:pt>
    <dgm:pt modelId="{FC6292D3-B848-4DA1-95DC-D8CD4980C515}" type="pres">
      <dgm:prSet presAssocID="{80EBABBB-09B7-48E7-B48A-56E067F9701F}" presName="compNode" presStyleCnt="0"/>
      <dgm:spPr/>
    </dgm:pt>
    <dgm:pt modelId="{A21A3054-6219-4B93-A07A-48E4DC08DC04}" type="pres">
      <dgm:prSet presAssocID="{80EBABBB-09B7-48E7-B48A-56E067F9701F}" presName="aNode" presStyleLbl="bgShp" presStyleIdx="1" presStyleCnt="3"/>
      <dgm:spPr/>
      <dgm:t>
        <a:bodyPr/>
        <a:lstStyle/>
        <a:p>
          <a:endParaRPr lang="en-US"/>
        </a:p>
      </dgm:t>
    </dgm:pt>
    <dgm:pt modelId="{81C17AAD-077D-4AC9-BB33-08D28187E6A8}" type="pres">
      <dgm:prSet presAssocID="{80EBABBB-09B7-48E7-B48A-56E067F9701F}" presName="textNode" presStyleLbl="bgShp" presStyleIdx="1" presStyleCnt="3"/>
      <dgm:spPr/>
      <dgm:t>
        <a:bodyPr/>
        <a:lstStyle/>
        <a:p>
          <a:endParaRPr lang="en-US"/>
        </a:p>
      </dgm:t>
    </dgm:pt>
    <dgm:pt modelId="{4DDE3264-F598-458D-B40A-20EEA737D13C}" type="pres">
      <dgm:prSet presAssocID="{80EBABBB-09B7-48E7-B48A-56E067F9701F}" presName="compChildNode" presStyleCnt="0"/>
      <dgm:spPr/>
    </dgm:pt>
    <dgm:pt modelId="{1364FEED-201E-43ED-B37A-16CD5FE56DAD}" type="pres">
      <dgm:prSet presAssocID="{80EBABBB-09B7-48E7-B48A-56E067F9701F}" presName="theInnerList" presStyleCnt="0"/>
      <dgm:spPr/>
    </dgm:pt>
    <dgm:pt modelId="{9F606905-0FFA-4207-8C1A-FD40DB10A7F1}" type="pres">
      <dgm:prSet presAssocID="{72162D83-77F9-4976-A5AC-9D2570CE56B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116D6-B725-49D4-8093-D0AF705290E8}" type="pres">
      <dgm:prSet presAssocID="{72162D83-77F9-4976-A5AC-9D2570CE56BE}" presName="aSpace2" presStyleCnt="0"/>
      <dgm:spPr/>
    </dgm:pt>
    <dgm:pt modelId="{3788F104-2AA0-4CA0-892B-C39BF5769A4E}" type="pres">
      <dgm:prSet presAssocID="{5238A617-576B-4E64-BCD3-0674DF0C3BA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79869-4EA3-4A02-A780-F02122ACBF62}" type="pres">
      <dgm:prSet presAssocID="{5238A617-576B-4E64-BCD3-0674DF0C3BAC}" presName="aSpace2" presStyleCnt="0"/>
      <dgm:spPr/>
    </dgm:pt>
    <dgm:pt modelId="{423E70FB-E5B6-493C-8279-FABAFF97DD62}" type="pres">
      <dgm:prSet presAssocID="{07DC5342-5A2C-40B2-8F82-46F32E14F13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FA9E3-6DFC-4EBC-882E-57D004E6025A}" type="pres">
      <dgm:prSet presAssocID="{07DC5342-5A2C-40B2-8F82-46F32E14F134}" presName="aSpace2" presStyleCnt="0"/>
      <dgm:spPr/>
    </dgm:pt>
    <dgm:pt modelId="{BFF515E9-B706-4BC9-8D22-E25D1EFD0F66}" type="pres">
      <dgm:prSet presAssocID="{8831B159-4F3C-44DB-91EF-D2C74FAFB14A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A1273-FD45-4BF1-B624-F05709DE7355}" type="pres">
      <dgm:prSet presAssocID="{80EBABBB-09B7-48E7-B48A-56E067F9701F}" presName="aSpace" presStyleCnt="0"/>
      <dgm:spPr/>
    </dgm:pt>
    <dgm:pt modelId="{E2B4FC13-D660-44C6-98BF-01833CAE3F01}" type="pres">
      <dgm:prSet presAssocID="{E31E4402-E20E-4631-9CD7-B8314595A546}" presName="compNode" presStyleCnt="0"/>
      <dgm:spPr/>
    </dgm:pt>
    <dgm:pt modelId="{D1EA175E-D5C3-4014-B624-D939A2FA18A5}" type="pres">
      <dgm:prSet presAssocID="{E31E4402-E20E-4631-9CD7-B8314595A546}" presName="aNode" presStyleLbl="bgShp" presStyleIdx="2" presStyleCnt="3"/>
      <dgm:spPr/>
      <dgm:t>
        <a:bodyPr/>
        <a:lstStyle/>
        <a:p>
          <a:endParaRPr lang="en-US"/>
        </a:p>
      </dgm:t>
    </dgm:pt>
    <dgm:pt modelId="{452D6BF9-2601-458E-ABC7-C3A1DA195B33}" type="pres">
      <dgm:prSet presAssocID="{E31E4402-E20E-4631-9CD7-B8314595A546}" presName="textNode" presStyleLbl="bgShp" presStyleIdx="2" presStyleCnt="3"/>
      <dgm:spPr/>
      <dgm:t>
        <a:bodyPr/>
        <a:lstStyle/>
        <a:p>
          <a:endParaRPr lang="en-US"/>
        </a:p>
      </dgm:t>
    </dgm:pt>
    <dgm:pt modelId="{04DB9D74-6EB9-4B9C-AE12-C135DEB92053}" type="pres">
      <dgm:prSet presAssocID="{E31E4402-E20E-4631-9CD7-B8314595A546}" presName="compChildNode" presStyleCnt="0"/>
      <dgm:spPr/>
    </dgm:pt>
    <dgm:pt modelId="{88065A4A-69CF-4E1E-8E1C-D39DA59B956C}" type="pres">
      <dgm:prSet presAssocID="{E31E4402-E20E-4631-9CD7-B8314595A546}" presName="theInnerList" presStyleCnt="0"/>
      <dgm:spPr/>
    </dgm:pt>
    <dgm:pt modelId="{DE0EB3EE-D311-4577-9F33-A289AA4948CC}" type="pres">
      <dgm:prSet presAssocID="{1B443AC1-5E17-42AA-9EE8-8CA9302CF56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50AC07-0339-40ED-97DF-61487491903A}" srcId="{43FDAAC3-0BEF-42AA-BAC8-F62C657C5A53}" destId="{80EBABBB-09B7-48E7-B48A-56E067F9701F}" srcOrd="1" destOrd="0" parTransId="{2FBE7526-1A55-4AE6-9D6D-C27CB487A74B}" sibTransId="{9F15513B-2C0A-4E99-B9E8-B4915229ED47}"/>
    <dgm:cxn modelId="{0141FD19-E8FD-40C6-A7CE-21A599320F5D}" srcId="{43FDAAC3-0BEF-42AA-BAC8-F62C657C5A53}" destId="{E31E4402-E20E-4631-9CD7-B8314595A546}" srcOrd="2" destOrd="0" parTransId="{123DDBFB-6823-42A4-8076-30B3BA873A05}" sibTransId="{C9814D88-66D3-40AE-A69B-12203475DEBB}"/>
    <dgm:cxn modelId="{C2163C76-052A-44CB-901F-C1D11F232626}" srcId="{80EBABBB-09B7-48E7-B48A-56E067F9701F}" destId="{5238A617-576B-4E64-BCD3-0674DF0C3BAC}" srcOrd="1" destOrd="0" parTransId="{E1D33028-93E3-4448-BDA0-7E4D5B557219}" sibTransId="{515E8A0F-4A37-4DA4-BF1A-102D525601D7}"/>
    <dgm:cxn modelId="{346AAD69-BFE7-4B78-9B15-AFD9799CC4E1}" type="presOf" srcId="{5238A617-576B-4E64-BCD3-0674DF0C3BAC}" destId="{3788F104-2AA0-4CA0-892B-C39BF5769A4E}" srcOrd="0" destOrd="0" presId="urn:microsoft.com/office/officeart/2005/8/layout/lProcess2"/>
    <dgm:cxn modelId="{3D2A0CAF-0555-44F4-948C-2076623A7695}" type="presOf" srcId="{07DC5342-5A2C-40B2-8F82-46F32E14F134}" destId="{423E70FB-E5B6-493C-8279-FABAFF97DD62}" srcOrd="0" destOrd="0" presId="urn:microsoft.com/office/officeart/2005/8/layout/lProcess2"/>
    <dgm:cxn modelId="{063BD7EB-810A-4764-A221-E0E071C8E12D}" type="presOf" srcId="{BBEBD48A-D2D1-4E8F-A2EE-33D830A16605}" destId="{48E93E85-5639-4F60-89CE-51F213D14924}" srcOrd="0" destOrd="0" presId="urn:microsoft.com/office/officeart/2005/8/layout/lProcess2"/>
    <dgm:cxn modelId="{2FE39577-1572-4E5A-AFF5-B39E9699AA4B}" type="presOf" srcId="{E31E4402-E20E-4631-9CD7-B8314595A546}" destId="{D1EA175E-D5C3-4014-B624-D939A2FA18A5}" srcOrd="0" destOrd="0" presId="urn:microsoft.com/office/officeart/2005/8/layout/lProcess2"/>
    <dgm:cxn modelId="{8E6E3AE4-5DE6-4D7F-A3B4-26D7F9C17D9F}" type="presOf" srcId="{8831B159-4F3C-44DB-91EF-D2C74FAFB14A}" destId="{BFF515E9-B706-4BC9-8D22-E25D1EFD0F66}" srcOrd="0" destOrd="0" presId="urn:microsoft.com/office/officeart/2005/8/layout/lProcess2"/>
    <dgm:cxn modelId="{9A466124-6D04-426F-87B0-997103DFC864}" type="presOf" srcId="{E31E4402-E20E-4631-9CD7-B8314595A546}" destId="{452D6BF9-2601-458E-ABC7-C3A1DA195B33}" srcOrd="1" destOrd="0" presId="urn:microsoft.com/office/officeart/2005/8/layout/lProcess2"/>
    <dgm:cxn modelId="{56020EF7-F6FD-4AA5-A521-EE8BA604EF91}" srcId="{BBEBD48A-D2D1-4E8F-A2EE-33D830A16605}" destId="{BD2F272F-7D78-416D-86A8-1AD37E3FBAE0}" srcOrd="0" destOrd="0" parTransId="{C2EA0072-DF2E-4130-B2F1-E8989E25CD19}" sibTransId="{F26AEC6C-3D49-4FDD-A1AD-EB4EBAE2FDCA}"/>
    <dgm:cxn modelId="{619F6D8E-3781-49D9-BC01-38681CF66A91}" type="presOf" srcId="{BD2F272F-7D78-416D-86A8-1AD37E3FBAE0}" destId="{62C333C4-2F43-47A1-881F-14326128C7AD}" srcOrd="0" destOrd="0" presId="urn:microsoft.com/office/officeart/2005/8/layout/lProcess2"/>
    <dgm:cxn modelId="{E2290371-23B8-426E-B466-99525B4E6678}" srcId="{E31E4402-E20E-4631-9CD7-B8314595A546}" destId="{1B443AC1-5E17-42AA-9EE8-8CA9302CF569}" srcOrd="0" destOrd="0" parTransId="{AFAB6C52-68D2-4A94-A8EE-333D686489F3}" sibTransId="{23746285-8615-4C5F-B0ED-B01247D99BE2}"/>
    <dgm:cxn modelId="{F01EA252-290C-425D-A9FA-E26C22DE8AB2}" srcId="{43FDAAC3-0BEF-42AA-BAC8-F62C657C5A53}" destId="{BBEBD48A-D2D1-4E8F-A2EE-33D830A16605}" srcOrd="0" destOrd="0" parTransId="{E8A794D2-D62E-457E-B9E8-12B7EBFACCC4}" sibTransId="{B4EE2E01-BC91-4AD7-BD17-1CCA59A3456C}"/>
    <dgm:cxn modelId="{9AFFBDFA-2E8A-41FF-9D75-E26702FFF011}" type="presOf" srcId="{80EBABBB-09B7-48E7-B48A-56E067F9701F}" destId="{A21A3054-6219-4B93-A07A-48E4DC08DC04}" srcOrd="0" destOrd="0" presId="urn:microsoft.com/office/officeart/2005/8/layout/lProcess2"/>
    <dgm:cxn modelId="{74F258FF-2CEE-41A1-A4C3-40FD496EDF55}" srcId="{80EBABBB-09B7-48E7-B48A-56E067F9701F}" destId="{72162D83-77F9-4976-A5AC-9D2570CE56BE}" srcOrd="0" destOrd="0" parTransId="{CD2CF2F7-AA7C-4D34-8490-2FEB21AF321B}" sibTransId="{C083CCDB-3334-4E85-BD65-E26ACFC64883}"/>
    <dgm:cxn modelId="{36CCE14A-7149-4C3C-9AE8-7AC94BB0AF8F}" srcId="{80EBABBB-09B7-48E7-B48A-56E067F9701F}" destId="{07DC5342-5A2C-40B2-8F82-46F32E14F134}" srcOrd="2" destOrd="0" parTransId="{F5422895-62F2-4A09-A00C-F1DCACB5D811}" sibTransId="{796D08FF-A841-429F-876C-3A9CBE92A545}"/>
    <dgm:cxn modelId="{676D4A06-E7D2-478D-AB30-BCF21C851843}" srcId="{80EBABBB-09B7-48E7-B48A-56E067F9701F}" destId="{8831B159-4F3C-44DB-91EF-D2C74FAFB14A}" srcOrd="3" destOrd="0" parTransId="{CB19C30E-0CD5-4C2D-80D3-EB4B29713389}" sibTransId="{509BC192-8012-42A7-922F-196580AEDA66}"/>
    <dgm:cxn modelId="{0C9D86FE-B526-42D4-8447-A3E6FB572725}" type="presOf" srcId="{1B443AC1-5E17-42AA-9EE8-8CA9302CF569}" destId="{DE0EB3EE-D311-4577-9F33-A289AA4948CC}" srcOrd="0" destOrd="0" presId="urn:microsoft.com/office/officeart/2005/8/layout/lProcess2"/>
    <dgm:cxn modelId="{5D4DE6A5-5AC3-43BD-8ECB-18BCF972DA02}" type="presOf" srcId="{80EBABBB-09B7-48E7-B48A-56E067F9701F}" destId="{81C17AAD-077D-4AC9-BB33-08D28187E6A8}" srcOrd="1" destOrd="0" presId="urn:microsoft.com/office/officeart/2005/8/layout/lProcess2"/>
    <dgm:cxn modelId="{F3DF3FD5-9CA4-4D40-B923-3FE4BBEA1647}" type="presOf" srcId="{72162D83-77F9-4976-A5AC-9D2570CE56BE}" destId="{9F606905-0FFA-4207-8C1A-FD40DB10A7F1}" srcOrd="0" destOrd="0" presId="urn:microsoft.com/office/officeart/2005/8/layout/lProcess2"/>
    <dgm:cxn modelId="{7FC729F6-98E6-4694-8385-AFFBB8563DB2}" type="presOf" srcId="{43FDAAC3-0BEF-42AA-BAC8-F62C657C5A53}" destId="{FA086888-AF80-4FE2-80AE-52CD4374A025}" srcOrd="0" destOrd="0" presId="urn:microsoft.com/office/officeart/2005/8/layout/lProcess2"/>
    <dgm:cxn modelId="{10C68324-A6B1-476F-BFEE-5E34E54D1655}" type="presOf" srcId="{BBEBD48A-D2D1-4E8F-A2EE-33D830A16605}" destId="{2E602B74-D189-4E5D-B8EC-A1C0DA07EFC1}" srcOrd="1" destOrd="0" presId="urn:microsoft.com/office/officeart/2005/8/layout/lProcess2"/>
    <dgm:cxn modelId="{D2ED8629-D511-4CCB-B2DF-0CA0B2B49A19}" type="presParOf" srcId="{FA086888-AF80-4FE2-80AE-52CD4374A025}" destId="{C8C57927-9E07-4218-AEF2-75871AD52CB3}" srcOrd="0" destOrd="0" presId="urn:microsoft.com/office/officeart/2005/8/layout/lProcess2"/>
    <dgm:cxn modelId="{A3082A23-01C7-439C-8CDD-E760CF1A18B6}" type="presParOf" srcId="{C8C57927-9E07-4218-AEF2-75871AD52CB3}" destId="{48E93E85-5639-4F60-89CE-51F213D14924}" srcOrd="0" destOrd="0" presId="urn:microsoft.com/office/officeart/2005/8/layout/lProcess2"/>
    <dgm:cxn modelId="{5C73627C-A346-4F78-A530-92EA9BCB7B49}" type="presParOf" srcId="{C8C57927-9E07-4218-AEF2-75871AD52CB3}" destId="{2E602B74-D189-4E5D-B8EC-A1C0DA07EFC1}" srcOrd="1" destOrd="0" presId="urn:microsoft.com/office/officeart/2005/8/layout/lProcess2"/>
    <dgm:cxn modelId="{016345CE-A5B8-4EBE-8E9A-8CB7B85838A1}" type="presParOf" srcId="{C8C57927-9E07-4218-AEF2-75871AD52CB3}" destId="{81ABDD21-7C34-4A3A-A17C-FE7DFDD765BA}" srcOrd="2" destOrd="0" presId="urn:microsoft.com/office/officeart/2005/8/layout/lProcess2"/>
    <dgm:cxn modelId="{AA44CE61-44F7-499F-A095-9B4BEC01F887}" type="presParOf" srcId="{81ABDD21-7C34-4A3A-A17C-FE7DFDD765BA}" destId="{AFF8A498-5A79-44B8-8650-9A1DB243C6A0}" srcOrd="0" destOrd="0" presId="urn:microsoft.com/office/officeart/2005/8/layout/lProcess2"/>
    <dgm:cxn modelId="{2C72A226-EE1C-4C2D-9CE7-31E4CF100A06}" type="presParOf" srcId="{AFF8A498-5A79-44B8-8650-9A1DB243C6A0}" destId="{62C333C4-2F43-47A1-881F-14326128C7AD}" srcOrd="0" destOrd="0" presId="urn:microsoft.com/office/officeart/2005/8/layout/lProcess2"/>
    <dgm:cxn modelId="{D7DDEDC4-B857-486D-807D-F3D129FD9D76}" type="presParOf" srcId="{FA086888-AF80-4FE2-80AE-52CD4374A025}" destId="{4C7FFFCD-0557-4BA4-9B77-D6B13F705141}" srcOrd="1" destOrd="0" presId="urn:microsoft.com/office/officeart/2005/8/layout/lProcess2"/>
    <dgm:cxn modelId="{4B1EE74E-0FDF-4ECA-BD73-B0C8375960C5}" type="presParOf" srcId="{FA086888-AF80-4FE2-80AE-52CD4374A025}" destId="{FC6292D3-B848-4DA1-95DC-D8CD4980C515}" srcOrd="2" destOrd="0" presId="urn:microsoft.com/office/officeart/2005/8/layout/lProcess2"/>
    <dgm:cxn modelId="{72921297-08E3-4259-8619-1E4A4F1CA220}" type="presParOf" srcId="{FC6292D3-B848-4DA1-95DC-D8CD4980C515}" destId="{A21A3054-6219-4B93-A07A-48E4DC08DC04}" srcOrd="0" destOrd="0" presId="urn:microsoft.com/office/officeart/2005/8/layout/lProcess2"/>
    <dgm:cxn modelId="{F9B80C46-1A87-40F7-AC96-7CD0FA6AE19F}" type="presParOf" srcId="{FC6292D3-B848-4DA1-95DC-D8CD4980C515}" destId="{81C17AAD-077D-4AC9-BB33-08D28187E6A8}" srcOrd="1" destOrd="0" presId="urn:microsoft.com/office/officeart/2005/8/layout/lProcess2"/>
    <dgm:cxn modelId="{47A6FFF9-64A9-44AB-A195-AC2B47C4EE3B}" type="presParOf" srcId="{FC6292D3-B848-4DA1-95DC-D8CD4980C515}" destId="{4DDE3264-F598-458D-B40A-20EEA737D13C}" srcOrd="2" destOrd="0" presId="urn:microsoft.com/office/officeart/2005/8/layout/lProcess2"/>
    <dgm:cxn modelId="{E476E7A2-1AA3-4202-AF54-E06A2C489D33}" type="presParOf" srcId="{4DDE3264-F598-458D-B40A-20EEA737D13C}" destId="{1364FEED-201E-43ED-B37A-16CD5FE56DAD}" srcOrd="0" destOrd="0" presId="urn:microsoft.com/office/officeart/2005/8/layout/lProcess2"/>
    <dgm:cxn modelId="{E4C9DB79-197B-4B33-A207-A2F12567946A}" type="presParOf" srcId="{1364FEED-201E-43ED-B37A-16CD5FE56DAD}" destId="{9F606905-0FFA-4207-8C1A-FD40DB10A7F1}" srcOrd="0" destOrd="0" presId="urn:microsoft.com/office/officeart/2005/8/layout/lProcess2"/>
    <dgm:cxn modelId="{16447ED8-B697-4674-9FFF-3E3DF04ABE45}" type="presParOf" srcId="{1364FEED-201E-43ED-B37A-16CD5FE56DAD}" destId="{D8F116D6-B725-49D4-8093-D0AF705290E8}" srcOrd="1" destOrd="0" presId="urn:microsoft.com/office/officeart/2005/8/layout/lProcess2"/>
    <dgm:cxn modelId="{EF03EDBA-D1A3-422A-A506-F5C58D9EBC49}" type="presParOf" srcId="{1364FEED-201E-43ED-B37A-16CD5FE56DAD}" destId="{3788F104-2AA0-4CA0-892B-C39BF5769A4E}" srcOrd="2" destOrd="0" presId="urn:microsoft.com/office/officeart/2005/8/layout/lProcess2"/>
    <dgm:cxn modelId="{4B9F424F-331B-4A76-A76B-3658A93C948D}" type="presParOf" srcId="{1364FEED-201E-43ED-B37A-16CD5FE56DAD}" destId="{79B79869-4EA3-4A02-A780-F02122ACBF62}" srcOrd="3" destOrd="0" presId="urn:microsoft.com/office/officeart/2005/8/layout/lProcess2"/>
    <dgm:cxn modelId="{469A76E4-DF93-4AD4-A06E-6FAEE2D853F3}" type="presParOf" srcId="{1364FEED-201E-43ED-B37A-16CD5FE56DAD}" destId="{423E70FB-E5B6-493C-8279-FABAFF97DD62}" srcOrd="4" destOrd="0" presId="urn:microsoft.com/office/officeart/2005/8/layout/lProcess2"/>
    <dgm:cxn modelId="{52192925-3862-449F-AC4F-8FC4702E4480}" type="presParOf" srcId="{1364FEED-201E-43ED-B37A-16CD5FE56DAD}" destId="{BF2FA9E3-6DFC-4EBC-882E-57D004E6025A}" srcOrd="5" destOrd="0" presId="urn:microsoft.com/office/officeart/2005/8/layout/lProcess2"/>
    <dgm:cxn modelId="{9BF236FE-4F38-4E6F-A826-FDB4158F9062}" type="presParOf" srcId="{1364FEED-201E-43ED-B37A-16CD5FE56DAD}" destId="{BFF515E9-B706-4BC9-8D22-E25D1EFD0F66}" srcOrd="6" destOrd="0" presId="urn:microsoft.com/office/officeart/2005/8/layout/lProcess2"/>
    <dgm:cxn modelId="{D898D72A-2EE8-4BAC-A23F-04B45D457903}" type="presParOf" srcId="{FA086888-AF80-4FE2-80AE-52CD4374A025}" destId="{23CA1273-FD45-4BF1-B624-F05709DE7355}" srcOrd="3" destOrd="0" presId="urn:microsoft.com/office/officeart/2005/8/layout/lProcess2"/>
    <dgm:cxn modelId="{470DB156-51A9-4F56-BEFC-BFA4F4391437}" type="presParOf" srcId="{FA086888-AF80-4FE2-80AE-52CD4374A025}" destId="{E2B4FC13-D660-44C6-98BF-01833CAE3F01}" srcOrd="4" destOrd="0" presId="urn:microsoft.com/office/officeart/2005/8/layout/lProcess2"/>
    <dgm:cxn modelId="{3D30097F-013E-40F9-B50E-BB1C400147FC}" type="presParOf" srcId="{E2B4FC13-D660-44C6-98BF-01833CAE3F01}" destId="{D1EA175E-D5C3-4014-B624-D939A2FA18A5}" srcOrd="0" destOrd="0" presId="urn:microsoft.com/office/officeart/2005/8/layout/lProcess2"/>
    <dgm:cxn modelId="{253D849D-C7D0-4F67-9E01-3049E47DC433}" type="presParOf" srcId="{E2B4FC13-D660-44C6-98BF-01833CAE3F01}" destId="{452D6BF9-2601-458E-ABC7-C3A1DA195B33}" srcOrd="1" destOrd="0" presId="urn:microsoft.com/office/officeart/2005/8/layout/lProcess2"/>
    <dgm:cxn modelId="{9A957050-8A2C-4798-A3B3-2D9CF847EFD9}" type="presParOf" srcId="{E2B4FC13-D660-44C6-98BF-01833CAE3F01}" destId="{04DB9D74-6EB9-4B9C-AE12-C135DEB92053}" srcOrd="2" destOrd="0" presId="urn:microsoft.com/office/officeart/2005/8/layout/lProcess2"/>
    <dgm:cxn modelId="{5E0A4D16-F101-4D7B-A4FB-3C4D173D639D}" type="presParOf" srcId="{04DB9D74-6EB9-4B9C-AE12-C135DEB92053}" destId="{88065A4A-69CF-4E1E-8E1C-D39DA59B956C}" srcOrd="0" destOrd="0" presId="urn:microsoft.com/office/officeart/2005/8/layout/lProcess2"/>
    <dgm:cxn modelId="{C916703E-2F04-465A-B292-A19C4EE134A1}" type="presParOf" srcId="{88065A4A-69CF-4E1E-8E1C-D39DA59B956C}" destId="{DE0EB3EE-D311-4577-9F33-A289AA4948C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EFFEC6-3E2B-43C8-A6DD-10E8517BE87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EEC952-A084-49DA-B4AC-79AD91A421C5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  <a:cs typeface="Calibri" pitchFamily="34" charset="0"/>
            </a:rPr>
            <a:t>Client Registration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5C33BAE4-2BEC-4AEC-82E1-E31AD52CEEBB}" type="parTrans" cxnId="{3BC7A3DC-1FCC-4E69-AE60-FC041B12C2D9}">
      <dgm:prSet/>
      <dgm:spPr/>
      <dgm:t>
        <a:bodyPr/>
        <a:lstStyle/>
        <a:p>
          <a:endParaRPr lang="en-US"/>
        </a:p>
      </dgm:t>
    </dgm:pt>
    <dgm:pt modelId="{F412DE66-D6CE-467F-8EF3-1767F1314848}" type="sibTrans" cxnId="{3BC7A3DC-1FCC-4E69-AE60-FC041B12C2D9}">
      <dgm:prSet/>
      <dgm:spPr/>
      <dgm:t>
        <a:bodyPr/>
        <a:lstStyle/>
        <a:p>
          <a:endParaRPr lang="en-US"/>
        </a:p>
      </dgm:t>
    </dgm:pt>
    <dgm:pt modelId="{FAB15483-87EA-4303-BE9F-27A9472A3AFC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  <a:cs typeface="Calibri" pitchFamily="34" charset="0"/>
            </a:rPr>
            <a:t>Assessments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6643AAD5-0651-42FD-8E37-20CD473875C2}" type="parTrans" cxnId="{4A9D7282-9495-4110-AABB-87E9C891AFC5}">
      <dgm:prSet/>
      <dgm:spPr/>
      <dgm:t>
        <a:bodyPr/>
        <a:lstStyle/>
        <a:p>
          <a:endParaRPr lang="en-US"/>
        </a:p>
      </dgm:t>
    </dgm:pt>
    <dgm:pt modelId="{5A4E9987-A102-4326-B3B3-68C78930A784}" type="sibTrans" cxnId="{4A9D7282-9495-4110-AABB-87E9C891AFC5}">
      <dgm:prSet/>
      <dgm:spPr/>
      <dgm:t>
        <a:bodyPr/>
        <a:lstStyle/>
        <a:p>
          <a:endParaRPr lang="en-US"/>
        </a:p>
      </dgm:t>
    </dgm:pt>
    <dgm:pt modelId="{03587A87-B03F-4C63-8843-3CE8ACEC7358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  <a:cs typeface="Calibri" pitchFamily="34" charset="0"/>
            </a:rPr>
            <a:t>Provider Management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75CA94CE-A7D4-44B6-9863-A71C8AE87BB6}" type="parTrans" cxnId="{D6E8EE87-679F-4CE3-8987-A0741B02E2DC}">
      <dgm:prSet/>
      <dgm:spPr/>
      <dgm:t>
        <a:bodyPr/>
        <a:lstStyle/>
        <a:p>
          <a:endParaRPr lang="en-US"/>
        </a:p>
      </dgm:t>
    </dgm:pt>
    <dgm:pt modelId="{48A4EC4E-F7EE-4813-836F-DF28C64EBC19}" type="sibTrans" cxnId="{D6E8EE87-679F-4CE3-8987-A0741B02E2DC}">
      <dgm:prSet/>
      <dgm:spPr/>
      <dgm:t>
        <a:bodyPr/>
        <a:lstStyle/>
        <a:p>
          <a:endParaRPr lang="en-US"/>
        </a:p>
      </dgm:t>
    </dgm:pt>
    <dgm:pt modelId="{AFE7E9DE-8CA4-4B9E-89F1-D92AADE58B4F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  <a:cs typeface="Calibri" pitchFamily="34" charset="0"/>
            </a:rPr>
            <a:t>Service Authorization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A924F60D-504D-4BC7-906B-03A97030C460}" type="parTrans" cxnId="{C0EDA71E-4538-4843-9229-903B6A7A3AD0}">
      <dgm:prSet/>
      <dgm:spPr/>
      <dgm:t>
        <a:bodyPr/>
        <a:lstStyle/>
        <a:p>
          <a:endParaRPr lang="en-US"/>
        </a:p>
      </dgm:t>
    </dgm:pt>
    <dgm:pt modelId="{46A54E88-D8A3-4FBC-A026-89B595A5A4FE}" type="sibTrans" cxnId="{C0EDA71E-4538-4843-9229-903B6A7A3AD0}">
      <dgm:prSet/>
      <dgm:spPr/>
      <dgm:t>
        <a:bodyPr/>
        <a:lstStyle/>
        <a:p>
          <a:endParaRPr lang="en-US"/>
        </a:p>
      </dgm:t>
    </dgm:pt>
    <dgm:pt modelId="{1DFD76A1-DF6B-4087-B821-4AEA7813E6C4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  <a:cs typeface="Calibri" pitchFamily="34" charset="0"/>
            </a:rPr>
            <a:t>Services Rendered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D80D78A1-EF63-4CFE-A884-771469A0DD58}" type="parTrans" cxnId="{FBBCCC2F-0AEB-46ED-955D-D0B90D47054B}">
      <dgm:prSet/>
      <dgm:spPr/>
      <dgm:t>
        <a:bodyPr/>
        <a:lstStyle/>
        <a:p>
          <a:endParaRPr lang="en-US"/>
        </a:p>
      </dgm:t>
    </dgm:pt>
    <dgm:pt modelId="{9E942DEC-791B-4915-98EB-06FB3C73E392}" type="sibTrans" cxnId="{FBBCCC2F-0AEB-46ED-955D-D0B90D47054B}">
      <dgm:prSet/>
      <dgm:spPr/>
      <dgm:t>
        <a:bodyPr/>
        <a:lstStyle/>
        <a:p>
          <a:endParaRPr lang="en-US"/>
        </a:p>
      </dgm:t>
    </dgm:pt>
    <dgm:pt modelId="{9E26EBE0-0AB5-4AC9-A511-15BA648917DA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  <a:cs typeface="Calibri" pitchFamily="34" charset="0"/>
            </a:rPr>
            <a:t>Outcomes Management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41CCA0D4-741B-4ADC-B266-4D8145A39FD7}" type="parTrans" cxnId="{852C37C3-EBD0-4855-88E7-E73F42C32E98}">
      <dgm:prSet/>
      <dgm:spPr/>
      <dgm:t>
        <a:bodyPr/>
        <a:lstStyle/>
        <a:p>
          <a:endParaRPr lang="en-US"/>
        </a:p>
      </dgm:t>
    </dgm:pt>
    <dgm:pt modelId="{A7330CD8-A8B8-409B-B5A4-90431385D5CC}" type="sibTrans" cxnId="{852C37C3-EBD0-4855-88E7-E73F42C32E98}">
      <dgm:prSet/>
      <dgm:spPr/>
      <dgm:t>
        <a:bodyPr/>
        <a:lstStyle/>
        <a:p>
          <a:endParaRPr lang="en-US"/>
        </a:p>
      </dgm:t>
    </dgm:pt>
    <dgm:pt modelId="{4B721EB7-4EA6-4F31-AAFF-A03E745DB85C}" type="pres">
      <dgm:prSet presAssocID="{0DEFFEC6-3E2B-43C8-A6DD-10E8517BE8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4ED9BC-59F3-4889-8D58-1688F7A3DF47}" type="pres">
      <dgm:prSet presAssocID="{57EEC952-A084-49DA-B4AC-79AD91A421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91CF4-BD7F-4513-BF39-6604C7710F5B}" type="pres">
      <dgm:prSet presAssocID="{F412DE66-D6CE-467F-8EF3-1767F131484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61E1BF7-F770-4E03-9205-DA069DCB6BC9}" type="pres">
      <dgm:prSet presAssocID="{F412DE66-D6CE-467F-8EF3-1767F131484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5930B0-317E-4AE1-BC17-C9F7370D41CC}" type="pres">
      <dgm:prSet presAssocID="{FAB15483-87EA-4303-BE9F-27A9472A3AF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7562A-6C30-46E6-B76C-D01C13813BEE}" type="pres">
      <dgm:prSet presAssocID="{5A4E9987-A102-4326-B3B3-68C78930A78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9385877-2A2C-4C41-8B98-3BFD67264003}" type="pres">
      <dgm:prSet presAssocID="{5A4E9987-A102-4326-B3B3-68C78930A78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A8CF0FC-29FC-4A1D-96B3-7132076199D3}" type="pres">
      <dgm:prSet presAssocID="{03587A87-B03F-4C63-8843-3CE8ACEC73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9527E-7FD4-4E94-9DDF-E82EFE8DCCBB}" type="pres">
      <dgm:prSet presAssocID="{48A4EC4E-F7EE-4813-836F-DF28C64EBC1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5A14B4B-E385-4777-B6BD-DD01C252DC55}" type="pres">
      <dgm:prSet presAssocID="{48A4EC4E-F7EE-4813-836F-DF28C64EBC1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3C0E9A3-FF54-42C9-8CCB-46EAE906DF1F}" type="pres">
      <dgm:prSet presAssocID="{AFE7E9DE-8CA4-4B9E-89F1-D92AADE58B4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297D9-E536-4F58-9592-3D1211F3835A}" type="pres">
      <dgm:prSet presAssocID="{46A54E88-D8A3-4FBC-A026-89B595A5A4F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0E82AB2-FA20-4519-93A1-DE9D382A1775}" type="pres">
      <dgm:prSet presAssocID="{46A54E88-D8A3-4FBC-A026-89B595A5A4F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173FCF5-64FD-4074-B154-22F0916000A8}" type="pres">
      <dgm:prSet presAssocID="{1DFD76A1-DF6B-4087-B821-4AEA7813E6C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D3B71-BD10-46F3-A763-F94BB5032DCE}" type="pres">
      <dgm:prSet presAssocID="{9E942DEC-791B-4915-98EB-06FB3C73E39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C430D4E-7CB2-4929-90AC-5BB7542DB89E}" type="pres">
      <dgm:prSet presAssocID="{9E942DEC-791B-4915-98EB-06FB3C73E39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79E286A-01DD-4B58-8270-1C3020546381}" type="pres">
      <dgm:prSet presAssocID="{9E26EBE0-0AB5-4AC9-A511-15BA648917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6A6A3C-64F6-4090-A23C-889331B33159}" type="presOf" srcId="{48A4EC4E-F7EE-4813-836F-DF28C64EBC19}" destId="{D5A14B4B-E385-4777-B6BD-DD01C252DC55}" srcOrd="1" destOrd="0" presId="urn:microsoft.com/office/officeart/2005/8/layout/process1"/>
    <dgm:cxn modelId="{3BC7A3DC-1FCC-4E69-AE60-FC041B12C2D9}" srcId="{0DEFFEC6-3E2B-43C8-A6DD-10E8517BE875}" destId="{57EEC952-A084-49DA-B4AC-79AD91A421C5}" srcOrd="0" destOrd="0" parTransId="{5C33BAE4-2BEC-4AEC-82E1-E31AD52CEEBB}" sibTransId="{F412DE66-D6CE-467F-8EF3-1767F1314848}"/>
    <dgm:cxn modelId="{63E8694E-66EA-4E17-85A1-40AEE72EA2BD}" type="presOf" srcId="{AFE7E9DE-8CA4-4B9E-89F1-D92AADE58B4F}" destId="{B3C0E9A3-FF54-42C9-8CCB-46EAE906DF1F}" srcOrd="0" destOrd="0" presId="urn:microsoft.com/office/officeart/2005/8/layout/process1"/>
    <dgm:cxn modelId="{D5D77B95-6247-4B10-9E5F-84E4E47C032D}" type="presOf" srcId="{1DFD76A1-DF6B-4087-B821-4AEA7813E6C4}" destId="{6173FCF5-64FD-4074-B154-22F0916000A8}" srcOrd="0" destOrd="0" presId="urn:microsoft.com/office/officeart/2005/8/layout/process1"/>
    <dgm:cxn modelId="{9D3C6642-8660-40F8-B1E8-34892FFD8D4C}" type="presOf" srcId="{46A54E88-D8A3-4FBC-A026-89B595A5A4FE}" destId="{BCA297D9-E536-4F58-9592-3D1211F3835A}" srcOrd="0" destOrd="0" presId="urn:microsoft.com/office/officeart/2005/8/layout/process1"/>
    <dgm:cxn modelId="{598DCE36-7AB1-4666-AA84-CE098B4A5D22}" type="presOf" srcId="{F412DE66-D6CE-467F-8EF3-1767F1314848}" destId="{59391CF4-BD7F-4513-BF39-6604C7710F5B}" srcOrd="0" destOrd="0" presId="urn:microsoft.com/office/officeart/2005/8/layout/process1"/>
    <dgm:cxn modelId="{C0EDA71E-4538-4843-9229-903B6A7A3AD0}" srcId="{0DEFFEC6-3E2B-43C8-A6DD-10E8517BE875}" destId="{AFE7E9DE-8CA4-4B9E-89F1-D92AADE58B4F}" srcOrd="3" destOrd="0" parTransId="{A924F60D-504D-4BC7-906B-03A97030C460}" sibTransId="{46A54E88-D8A3-4FBC-A026-89B595A5A4FE}"/>
    <dgm:cxn modelId="{9A0AC028-9CA4-41BE-AAB1-1BA16A559099}" type="presOf" srcId="{9E942DEC-791B-4915-98EB-06FB3C73E392}" destId="{4C430D4E-7CB2-4929-90AC-5BB7542DB89E}" srcOrd="1" destOrd="0" presId="urn:microsoft.com/office/officeart/2005/8/layout/process1"/>
    <dgm:cxn modelId="{4740F553-20FF-41E3-BC5F-E36A867427E1}" type="presOf" srcId="{57EEC952-A084-49DA-B4AC-79AD91A421C5}" destId="{F74ED9BC-59F3-4889-8D58-1688F7A3DF47}" srcOrd="0" destOrd="0" presId="urn:microsoft.com/office/officeart/2005/8/layout/process1"/>
    <dgm:cxn modelId="{852C37C3-EBD0-4855-88E7-E73F42C32E98}" srcId="{0DEFFEC6-3E2B-43C8-A6DD-10E8517BE875}" destId="{9E26EBE0-0AB5-4AC9-A511-15BA648917DA}" srcOrd="5" destOrd="0" parTransId="{41CCA0D4-741B-4ADC-B266-4D8145A39FD7}" sibTransId="{A7330CD8-A8B8-409B-B5A4-90431385D5CC}"/>
    <dgm:cxn modelId="{54AB0AC4-C5A4-40E0-98BE-5E251E2899C6}" type="presOf" srcId="{9E942DEC-791B-4915-98EB-06FB3C73E392}" destId="{9D6D3B71-BD10-46F3-A763-F94BB5032DCE}" srcOrd="0" destOrd="0" presId="urn:microsoft.com/office/officeart/2005/8/layout/process1"/>
    <dgm:cxn modelId="{BEB25735-7FE4-4700-95CD-190BD412E2A2}" type="presOf" srcId="{46A54E88-D8A3-4FBC-A026-89B595A5A4FE}" destId="{40E82AB2-FA20-4519-93A1-DE9D382A1775}" srcOrd="1" destOrd="0" presId="urn:microsoft.com/office/officeart/2005/8/layout/process1"/>
    <dgm:cxn modelId="{A8D4FF78-6FA5-47D7-827C-BA97AC1E6CDB}" type="presOf" srcId="{F412DE66-D6CE-467F-8EF3-1767F1314848}" destId="{D61E1BF7-F770-4E03-9205-DA069DCB6BC9}" srcOrd="1" destOrd="0" presId="urn:microsoft.com/office/officeart/2005/8/layout/process1"/>
    <dgm:cxn modelId="{FBBCCC2F-0AEB-46ED-955D-D0B90D47054B}" srcId="{0DEFFEC6-3E2B-43C8-A6DD-10E8517BE875}" destId="{1DFD76A1-DF6B-4087-B821-4AEA7813E6C4}" srcOrd="4" destOrd="0" parTransId="{D80D78A1-EF63-4CFE-A884-771469A0DD58}" sibTransId="{9E942DEC-791B-4915-98EB-06FB3C73E392}"/>
    <dgm:cxn modelId="{CDAE46C8-F08F-41FD-83CC-A0A84041BCF7}" type="presOf" srcId="{0DEFFEC6-3E2B-43C8-A6DD-10E8517BE875}" destId="{4B721EB7-4EA6-4F31-AAFF-A03E745DB85C}" srcOrd="0" destOrd="0" presId="urn:microsoft.com/office/officeart/2005/8/layout/process1"/>
    <dgm:cxn modelId="{52AFAD18-4297-47E2-9CA3-7A5C1D4DE58E}" type="presOf" srcId="{5A4E9987-A102-4326-B3B3-68C78930A784}" destId="{A297562A-6C30-46E6-B76C-D01C13813BEE}" srcOrd="0" destOrd="0" presId="urn:microsoft.com/office/officeart/2005/8/layout/process1"/>
    <dgm:cxn modelId="{4A9D7282-9495-4110-AABB-87E9C891AFC5}" srcId="{0DEFFEC6-3E2B-43C8-A6DD-10E8517BE875}" destId="{FAB15483-87EA-4303-BE9F-27A9472A3AFC}" srcOrd="1" destOrd="0" parTransId="{6643AAD5-0651-42FD-8E37-20CD473875C2}" sibTransId="{5A4E9987-A102-4326-B3B3-68C78930A784}"/>
    <dgm:cxn modelId="{7680CDDF-C335-4874-85E1-A66A08C56808}" type="presOf" srcId="{FAB15483-87EA-4303-BE9F-27A9472A3AFC}" destId="{235930B0-317E-4AE1-BC17-C9F7370D41CC}" srcOrd="0" destOrd="0" presId="urn:microsoft.com/office/officeart/2005/8/layout/process1"/>
    <dgm:cxn modelId="{AA4E1AE2-8180-4ACF-9AA1-2503FBFB0176}" type="presOf" srcId="{5A4E9987-A102-4326-B3B3-68C78930A784}" destId="{79385877-2A2C-4C41-8B98-3BFD67264003}" srcOrd="1" destOrd="0" presId="urn:microsoft.com/office/officeart/2005/8/layout/process1"/>
    <dgm:cxn modelId="{02399B83-84E9-4DBA-B7C4-8F3836FB7BBE}" type="presOf" srcId="{48A4EC4E-F7EE-4813-836F-DF28C64EBC19}" destId="{B629527E-7FD4-4E94-9DDF-E82EFE8DCCBB}" srcOrd="0" destOrd="0" presId="urn:microsoft.com/office/officeart/2005/8/layout/process1"/>
    <dgm:cxn modelId="{6D6B4059-EB66-49CB-86C6-86FDD0BFE1CF}" type="presOf" srcId="{9E26EBE0-0AB5-4AC9-A511-15BA648917DA}" destId="{D79E286A-01DD-4B58-8270-1C3020546381}" srcOrd="0" destOrd="0" presId="urn:microsoft.com/office/officeart/2005/8/layout/process1"/>
    <dgm:cxn modelId="{D6E8EE87-679F-4CE3-8987-A0741B02E2DC}" srcId="{0DEFFEC6-3E2B-43C8-A6DD-10E8517BE875}" destId="{03587A87-B03F-4C63-8843-3CE8ACEC7358}" srcOrd="2" destOrd="0" parTransId="{75CA94CE-A7D4-44B6-9863-A71C8AE87BB6}" sibTransId="{48A4EC4E-F7EE-4813-836F-DF28C64EBC19}"/>
    <dgm:cxn modelId="{871323D5-2261-46D0-A206-2A379ADAFC07}" type="presOf" srcId="{03587A87-B03F-4C63-8843-3CE8ACEC7358}" destId="{BA8CF0FC-29FC-4A1D-96B3-7132076199D3}" srcOrd="0" destOrd="0" presId="urn:microsoft.com/office/officeart/2005/8/layout/process1"/>
    <dgm:cxn modelId="{82D6D0D2-F6D9-4201-955B-16294F285763}" type="presParOf" srcId="{4B721EB7-4EA6-4F31-AAFF-A03E745DB85C}" destId="{F74ED9BC-59F3-4889-8D58-1688F7A3DF47}" srcOrd="0" destOrd="0" presId="urn:microsoft.com/office/officeart/2005/8/layout/process1"/>
    <dgm:cxn modelId="{A25F74AD-C207-4554-83A7-3C97CFE8C9E0}" type="presParOf" srcId="{4B721EB7-4EA6-4F31-AAFF-A03E745DB85C}" destId="{59391CF4-BD7F-4513-BF39-6604C7710F5B}" srcOrd="1" destOrd="0" presId="urn:microsoft.com/office/officeart/2005/8/layout/process1"/>
    <dgm:cxn modelId="{10746789-2BB3-4976-A4FE-DA88C0E3E0F4}" type="presParOf" srcId="{59391CF4-BD7F-4513-BF39-6604C7710F5B}" destId="{D61E1BF7-F770-4E03-9205-DA069DCB6BC9}" srcOrd="0" destOrd="0" presId="urn:microsoft.com/office/officeart/2005/8/layout/process1"/>
    <dgm:cxn modelId="{247DA15C-DAE1-4C1D-B520-6F0E5D7D4196}" type="presParOf" srcId="{4B721EB7-4EA6-4F31-AAFF-A03E745DB85C}" destId="{235930B0-317E-4AE1-BC17-C9F7370D41CC}" srcOrd="2" destOrd="0" presId="urn:microsoft.com/office/officeart/2005/8/layout/process1"/>
    <dgm:cxn modelId="{432115AB-C0B2-4A8D-BA6B-F200C2FD2E58}" type="presParOf" srcId="{4B721EB7-4EA6-4F31-AAFF-A03E745DB85C}" destId="{A297562A-6C30-46E6-B76C-D01C13813BEE}" srcOrd="3" destOrd="0" presId="urn:microsoft.com/office/officeart/2005/8/layout/process1"/>
    <dgm:cxn modelId="{4FA77881-737E-482D-8D9A-0FA1CCA1C29D}" type="presParOf" srcId="{A297562A-6C30-46E6-B76C-D01C13813BEE}" destId="{79385877-2A2C-4C41-8B98-3BFD67264003}" srcOrd="0" destOrd="0" presId="urn:microsoft.com/office/officeart/2005/8/layout/process1"/>
    <dgm:cxn modelId="{0099B12A-2528-40C7-BDCC-E3AE175892FC}" type="presParOf" srcId="{4B721EB7-4EA6-4F31-AAFF-A03E745DB85C}" destId="{BA8CF0FC-29FC-4A1D-96B3-7132076199D3}" srcOrd="4" destOrd="0" presId="urn:microsoft.com/office/officeart/2005/8/layout/process1"/>
    <dgm:cxn modelId="{5C05058E-6F4D-4D65-AC05-98C8DF9A8FEC}" type="presParOf" srcId="{4B721EB7-4EA6-4F31-AAFF-A03E745DB85C}" destId="{B629527E-7FD4-4E94-9DDF-E82EFE8DCCBB}" srcOrd="5" destOrd="0" presId="urn:microsoft.com/office/officeart/2005/8/layout/process1"/>
    <dgm:cxn modelId="{604E199F-ADFD-4081-8919-6D8E9814BEBA}" type="presParOf" srcId="{B629527E-7FD4-4E94-9DDF-E82EFE8DCCBB}" destId="{D5A14B4B-E385-4777-B6BD-DD01C252DC55}" srcOrd="0" destOrd="0" presId="urn:microsoft.com/office/officeart/2005/8/layout/process1"/>
    <dgm:cxn modelId="{96EC5F3F-44CE-4AD4-9ED4-06D1C0C75B11}" type="presParOf" srcId="{4B721EB7-4EA6-4F31-AAFF-A03E745DB85C}" destId="{B3C0E9A3-FF54-42C9-8CCB-46EAE906DF1F}" srcOrd="6" destOrd="0" presId="urn:microsoft.com/office/officeart/2005/8/layout/process1"/>
    <dgm:cxn modelId="{F0B1E5A3-990F-4C72-B7D0-3795A9645F43}" type="presParOf" srcId="{4B721EB7-4EA6-4F31-AAFF-A03E745DB85C}" destId="{BCA297D9-E536-4F58-9592-3D1211F3835A}" srcOrd="7" destOrd="0" presId="urn:microsoft.com/office/officeart/2005/8/layout/process1"/>
    <dgm:cxn modelId="{B7DB9893-D1C5-4700-AA1F-D734F46CFCF7}" type="presParOf" srcId="{BCA297D9-E536-4F58-9592-3D1211F3835A}" destId="{40E82AB2-FA20-4519-93A1-DE9D382A1775}" srcOrd="0" destOrd="0" presId="urn:microsoft.com/office/officeart/2005/8/layout/process1"/>
    <dgm:cxn modelId="{66766A86-FEF9-445B-BD45-6F6972B04DAC}" type="presParOf" srcId="{4B721EB7-4EA6-4F31-AAFF-A03E745DB85C}" destId="{6173FCF5-64FD-4074-B154-22F0916000A8}" srcOrd="8" destOrd="0" presId="urn:microsoft.com/office/officeart/2005/8/layout/process1"/>
    <dgm:cxn modelId="{8F9FF6E8-B131-4C10-8C7B-2D2ADA862245}" type="presParOf" srcId="{4B721EB7-4EA6-4F31-AAFF-A03E745DB85C}" destId="{9D6D3B71-BD10-46F3-A763-F94BB5032DCE}" srcOrd="9" destOrd="0" presId="urn:microsoft.com/office/officeart/2005/8/layout/process1"/>
    <dgm:cxn modelId="{2C3CF5DA-73B2-4EAA-B010-E0356C992354}" type="presParOf" srcId="{9D6D3B71-BD10-46F3-A763-F94BB5032DCE}" destId="{4C430D4E-7CB2-4929-90AC-5BB7542DB89E}" srcOrd="0" destOrd="0" presId="urn:microsoft.com/office/officeart/2005/8/layout/process1"/>
    <dgm:cxn modelId="{694C09AF-2A2F-47F4-98E3-4BAE3C399818}" type="presParOf" srcId="{4B721EB7-4EA6-4F31-AAFF-A03E745DB85C}" destId="{D79E286A-01DD-4B58-8270-1C3020546381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08AC3D-E42E-4BE0-B7CB-20B5E46D9F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611E6BC-2C51-4ED0-B251-86C96781E1C9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  <a:cs typeface="Calibri" pitchFamily="34" charset="0"/>
            </a:rPr>
            <a:t>Jail Intake &amp; MCI Registration</a:t>
          </a:r>
          <a:endParaRPr lang="en-US" sz="1200" dirty="0">
            <a:latin typeface="Calibri" pitchFamily="34" charset="0"/>
            <a:cs typeface="Calibri" pitchFamily="34" charset="0"/>
          </a:endParaRPr>
        </a:p>
      </dgm:t>
    </dgm:pt>
    <dgm:pt modelId="{76E215E2-9945-499F-8732-A1899C714651}" type="parTrans" cxnId="{B9707446-93B9-405C-A0BD-6E56F47E134B}">
      <dgm:prSet/>
      <dgm:spPr/>
      <dgm:t>
        <a:bodyPr/>
        <a:lstStyle/>
        <a:p>
          <a:endParaRPr lang="en-US"/>
        </a:p>
      </dgm:t>
    </dgm:pt>
    <dgm:pt modelId="{AA5469C3-75DB-4B24-A7D0-A1D67D264A91}" type="sibTrans" cxnId="{B9707446-93B9-405C-A0BD-6E56F47E134B}">
      <dgm:prSet/>
      <dgm:spPr/>
      <dgm:t>
        <a:bodyPr/>
        <a:lstStyle/>
        <a:p>
          <a:endParaRPr lang="en-US"/>
        </a:p>
      </dgm:t>
    </dgm:pt>
    <dgm:pt modelId="{0F62D9F4-6F8A-4AB5-B65E-5EE35FE62762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  <a:cs typeface="Calibri" pitchFamily="34" charset="0"/>
            </a:rPr>
            <a:t>Services &amp; Provider(s)</a:t>
          </a:r>
          <a:endParaRPr lang="en-US" sz="1200" dirty="0">
            <a:latin typeface="Calibri" pitchFamily="34" charset="0"/>
            <a:cs typeface="Calibri" pitchFamily="34" charset="0"/>
          </a:endParaRPr>
        </a:p>
      </dgm:t>
    </dgm:pt>
    <dgm:pt modelId="{6D941663-50B3-4864-BEBA-9E62E4241EB7}" type="parTrans" cxnId="{2627594E-E8FB-4AEC-8D2F-27F5A520D4C4}">
      <dgm:prSet/>
      <dgm:spPr/>
      <dgm:t>
        <a:bodyPr/>
        <a:lstStyle/>
        <a:p>
          <a:endParaRPr lang="en-US"/>
        </a:p>
      </dgm:t>
    </dgm:pt>
    <dgm:pt modelId="{8D87DB33-A3A1-4542-AE3C-E56913F66A9F}" type="sibTrans" cxnId="{2627594E-E8FB-4AEC-8D2F-27F5A520D4C4}">
      <dgm:prSet/>
      <dgm:spPr/>
      <dgm:t>
        <a:bodyPr/>
        <a:lstStyle/>
        <a:p>
          <a:endParaRPr lang="en-US"/>
        </a:p>
      </dgm:t>
    </dgm:pt>
    <dgm:pt modelId="{B968F379-CBC5-4826-948C-5B189E62E83C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  <a:cs typeface="Calibri" pitchFamily="34" charset="0"/>
            </a:rPr>
            <a:t>Provider Supplemental Intake Form</a:t>
          </a:r>
          <a:endParaRPr lang="en-US" sz="1200" dirty="0">
            <a:latin typeface="Calibri" pitchFamily="34" charset="0"/>
            <a:cs typeface="Calibri" pitchFamily="34" charset="0"/>
          </a:endParaRPr>
        </a:p>
      </dgm:t>
    </dgm:pt>
    <dgm:pt modelId="{517D626B-239E-466A-87F8-5372A7C02206}" type="parTrans" cxnId="{326DB9B7-EBF8-41AC-A5B1-4E1EAF82D62D}">
      <dgm:prSet/>
      <dgm:spPr/>
      <dgm:t>
        <a:bodyPr/>
        <a:lstStyle/>
        <a:p>
          <a:endParaRPr lang="en-US"/>
        </a:p>
      </dgm:t>
    </dgm:pt>
    <dgm:pt modelId="{0496B6A8-5EB4-4D2C-8C3A-3B3B05DAD074}" type="sibTrans" cxnId="{326DB9B7-EBF8-41AC-A5B1-4E1EAF82D62D}">
      <dgm:prSet/>
      <dgm:spPr/>
      <dgm:t>
        <a:bodyPr/>
        <a:lstStyle/>
        <a:p>
          <a:endParaRPr lang="en-US"/>
        </a:p>
      </dgm:t>
    </dgm:pt>
    <dgm:pt modelId="{9FE90510-FC18-4568-8BA7-DDA16D90502C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  <a:cs typeface="Calibri" pitchFamily="34" charset="0"/>
            </a:rPr>
            <a:t>Exit Intake</a:t>
          </a:r>
          <a:endParaRPr lang="en-US" sz="1200" dirty="0">
            <a:latin typeface="Calibri" pitchFamily="34" charset="0"/>
            <a:cs typeface="Calibri" pitchFamily="34" charset="0"/>
          </a:endParaRPr>
        </a:p>
      </dgm:t>
    </dgm:pt>
    <dgm:pt modelId="{A32956AB-0B7B-48D3-98FD-EE5D88A83005}" type="parTrans" cxnId="{11840184-FA22-4076-878C-4105FC17B361}">
      <dgm:prSet/>
      <dgm:spPr/>
      <dgm:t>
        <a:bodyPr/>
        <a:lstStyle/>
        <a:p>
          <a:endParaRPr lang="en-US"/>
        </a:p>
      </dgm:t>
    </dgm:pt>
    <dgm:pt modelId="{03C88524-67BD-4F41-BDEB-93AD8B32D88C}" type="sibTrans" cxnId="{11840184-FA22-4076-878C-4105FC17B361}">
      <dgm:prSet/>
      <dgm:spPr/>
      <dgm:t>
        <a:bodyPr/>
        <a:lstStyle/>
        <a:p>
          <a:endParaRPr lang="en-US"/>
        </a:p>
      </dgm:t>
    </dgm:pt>
    <dgm:pt modelId="{F254D51F-5745-4615-AFD0-E3702A29C8E8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  <a:cs typeface="Calibri" pitchFamily="34" charset="0"/>
            </a:rPr>
            <a:t>Goals &amp; Outcomes</a:t>
          </a:r>
          <a:endParaRPr lang="en-US" sz="1200" dirty="0">
            <a:latin typeface="Calibri" pitchFamily="34" charset="0"/>
            <a:cs typeface="Calibri" pitchFamily="34" charset="0"/>
          </a:endParaRPr>
        </a:p>
      </dgm:t>
    </dgm:pt>
    <dgm:pt modelId="{FD2B5D11-0865-4CB1-AB7B-AA2B7858622B}" type="parTrans" cxnId="{03ADD2F4-68FD-483D-BA37-DE9BA77F2120}">
      <dgm:prSet/>
      <dgm:spPr/>
      <dgm:t>
        <a:bodyPr/>
        <a:lstStyle/>
        <a:p>
          <a:endParaRPr lang="en-US"/>
        </a:p>
      </dgm:t>
    </dgm:pt>
    <dgm:pt modelId="{3A6F3BBE-7B5F-4360-B485-360E0267F205}" type="sibTrans" cxnId="{03ADD2F4-68FD-483D-BA37-DE9BA77F2120}">
      <dgm:prSet/>
      <dgm:spPr/>
      <dgm:t>
        <a:bodyPr/>
        <a:lstStyle/>
        <a:p>
          <a:endParaRPr lang="en-US"/>
        </a:p>
      </dgm:t>
    </dgm:pt>
    <dgm:pt modelId="{1FEFD6F0-271C-4181-BD40-150DAE4B8FB1}" type="pres">
      <dgm:prSet presAssocID="{6708AC3D-E42E-4BE0-B7CB-20B5E46D9FE6}" presName="arrowDiagram" presStyleCnt="0">
        <dgm:presLayoutVars>
          <dgm:chMax val="5"/>
          <dgm:dir/>
          <dgm:resizeHandles val="exact"/>
        </dgm:presLayoutVars>
      </dgm:prSet>
      <dgm:spPr/>
    </dgm:pt>
    <dgm:pt modelId="{D63AEB5E-56E3-4CFB-B64B-31CF349169FE}" type="pres">
      <dgm:prSet presAssocID="{6708AC3D-E42E-4BE0-B7CB-20B5E46D9FE6}" presName="arrow" presStyleLbl="bgShp" presStyleIdx="0" presStyleCnt="1" custLinFactNeighborY="1333"/>
      <dgm:spPr/>
      <dgm:t>
        <a:bodyPr/>
        <a:lstStyle/>
        <a:p>
          <a:endParaRPr lang="en-US"/>
        </a:p>
      </dgm:t>
    </dgm:pt>
    <dgm:pt modelId="{1953C718-B180-4F21-988C-323394465068}" type="pres">
      <dgm:prSet presAssocID="{6708AC3D-E42E-4BE0-B7CB-20B5E46D9FE6}" presName="arrowDiagram5" presStyleCnt="0"/>
      <dgm:spPr/>
    </dgm:pt>
    <dgm:pt modelId="{0DAB1B55-52E3-44AA-8D03-986EA9EA5B79}" type="pres">
      <dgm:prSet presAssocID="{2611E6BC-2C51-4ED0-B251-86C96781E1C9}" presName="bullet5a" presStyleLbl="node1" presStyleIdx="0" presStyleCnt="5"/>
      <dgm:spPr/>
    </dgm:pt>
    <dgm:pt modelId="{EE601278-5202-46CF-B590-70BC675A186D}" type="pres">
      <dgm:prSet presAssocID="{2611E6BC-2C51-4ED0-B251-86C96781E1C9}" presName="textBox5a" presStyleLbl="revTx" presStyleIdx="0" presStyleCnt="5" custScaleX="134351" custLinFactNeighborX="19084" custLinFactNeighborY="5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F95B7-E805-444E-9CF6-AB8B40064A97}" type="pres">
      <dgm:prSet presAssocID="{0F62D9F4-6F8A-4AB5-B65E-5EE35FE62762}" presName="bullet5b" presStyleLbl="node1" presStyleIdx="1" presStyleCnt="5"/>
      <dgm:spPr/>
    </dgm:pt>
    <dgm:pt modelId="{7273D88B-6B3E-4043-89B6-8856176D2E47}" type="pres">
      <dgm:prSet presAssocID="{0F62D9F4-6F8A-4AB5-B65E-5EE35FE62762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63D0F-2B92-4E91-B8D0-BDA0FB5E83FD}" type="pres">
      <dgm:prSet presAssocID="{B968F379-CBC5-4826-948C-5B189E62E83C}" presName="bullet5c" presStyleLbl="node1" presStyleIdx="2" presStyleCnt="5"/>
      <dgm:spPr/>
    </dgm:pt>
    <dgm:pt modelId="{C00535B3-F10F-4D6D-B6D5-FACEE0CA5889}" type="pres">
      <dgm:prSet presAssocID="{B968F379-CBC5-4826-948C-5B189E62E83C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715D0-0171-4D44-AD6E-0C8CEC15D2CD}" type="pres">
      <dgm:prSet presAssocID="{F254D51F-5745-4615-AFD0-E3702A29C8E8}" presName="bullet5d" presStyleLbl="node1" presStyleIdx="3" presStyleCnt="5"/>
      <dgm:spPr/>
    </dgm:pt>
    <dgm:pt modelId="{418AB8BE-843E-45B6-9C24-3CA9D42890AA}" type="pres">
      <dgm:prSet presAssocID="{F254D51F-5745-4615-AFD0-E3702A29C8E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49C90-9E9B-4A64-A04E-53315A511765}" type="pres">
      <dgm:prSet presAssocID="{9FE90510-FC18-4568-8BA7-DDA16D90502C}" presName="bullet5e" presStyleLbl="node1" presStyleIdx="4" presStyleCnt="5"/>
      <dgm:spPr/>
    </dgm:pt>
    <dgm:pt modelId="{F546C093-4010-49BB-A686-81F3DFA848C8}" type="pres">
      <dgm:prSet presAssocID="{9FE90510-FC18-4568-8BA7-DDA16D90502C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27594E-E8FB-4AEC-8D2F-27F5A520D4C4}" srcId="{6708AC3D-E42E-4BE0-B7CB-20B5E46D9FE6}" destId="{0F62D9F4-6F8A-4AB5-B65E-5EE35FE62762}" srcOrd="1" destOrd="0" parTransId="{6D941663-50B3-4864-BEBA-9E62E4241EB7}" sibTransId="{8D87DB33-A3A1-4542-AE3C-E56913F66A9F}"/>
    <dgm:cxn modelId="{743162C7-2C75-4720-B4B9-736EED61FA8D}" type="presOf" srcId="{F254D51F-5745-4615-AFD0-E3702A29C8E8}" destId="{418AB8BE-843E-45B6-9C24-3CA9D42890AA}" srcOrd="0" destOrd="0" presId="urn:microsoft.com/office/officeart/2005/8/layout/arrow2"/>
    <dgm:cxn modelId="{DF382464-B5AB-4DED-90F8-42ADB8C786F9}" type="presOf" srcId="{6708AC3D-E42E-4BE0-B7CB-20B5E46D9FE6}" destId="{1FEFD6F0-271C-4181-BD40-150DAE4B8FB1}" srcOrd="0" destOrd="0" presId="urn:microsoft.com/office/officeart/2005/8/layout/arrow2"/>
    <dgm:cxn modelId="{372918B3-78AA-4BA4-AFB9-236C8F3EB08A}" type="presOf" srcId="{0F62D9F4-6F8A-4AB5-B65E-5EE35FE62762}" destId="{7273D88B-6B3E-4043-89B6-8856176D2E47}" srcOrd="0" destOrd="0" presId="urn:microsoft.com/office/officeart/2005/8/layout/arrow2"/>
    <dgm:cxn modelId="{03ADD2F4-68FD-483D-BA37-DE9BA77F2120}" srcId="{6708AC3D-E42E-4BE0-B7CB-20B5E46D9FE6}" destId="{F254D51F-5745-4615-AFD0-E3702A29C8E8}" srcOrd="3" destOrd="0" parTransId="{FD2B5D11-0865-4CB1-AB7B-AA2B7858622B}" sibTransId="{3A6F3BBE-7B5F-4360-B485-360E0267F205}"/>
    <dgm:cxn modelId="{6B112C69-1857-44E4-A78B-5AF703C9FC68}" type="presOf" srcId="{B968F379-CBC5-4826-948C-5B189E62E83C}" destId="{C00535B3-F10F-4D6D-B6D5-FACEE0CA5889}" srcOrd="0" destOrd="0" presId="urn:microsoft.com/office/officeart/2005/8/layout/arrow2"/>
    <dgm:cxn modelId="{B9707446-93B9-405C-A0BD-6E56F47E134B}" srcId="{6708AC3D-E42E-4BE0-B7CB-20B5E46D9FE6}" destId="{2611E6BC-2C51-4ED0-B251-86C96781E1C9}" srcOrd="0" destOrd="0" parTransId="{76E215E2-9945-499F-8732-A1899C714651}" sibTransId="{AA5469C3-75DB-4B24-A7D0-A1D67D264A91}"/>
    <dgm:cxn modelId="{4B376E48-6F34-4502-AE3F-D1B1B4422F76}" type="presOf" srcId="{9FE90510-FC18-4568-8BA7-DDA16D90502C}" destId="{F546C093-4010-49BB-A686-81F3DFA848C8}" srcOrd="0" destOrd="0" presId="urn:microsoft.com/office/officeart/2005/8/layout/arrow2"/>
    <dgm:cxn modelId="{326DB9B7-EBF8-41AC-A5B1-4E1EAF82D62D}" srcId="{6708AC3D-E42E-4BE0-B7CB-20B5E46D9FE6}" destId="{B968F379-CBC5-4826-948C-5B189E62E83C}" srcOrd="2" destOrd="0" parTransId="{517D626B-239E-466A-87F8-5372A7C02206}" sibTransId="{0496B6A8-5EB4-4D2C-8C3A-3B3B05DAD074}"/>
    <dgm:cxn modelId="{11840184-FA22-4076-878C-4105FC17B361}" srcId="{6708AC3D-E42E-4BE0-B7CB-20B5E46D9FE6}" destId="{9FE90510-FC18-4568-8BA7-DDA16D90502C}" srcOrd="4" destOrd="0" parTransId="{A32956AB-0B7B-48D3-98FD-EE5D88A83005}" sibTransId="{03C88524-67BD-4F41-BDEB-93AD8B32D88C}"/>
    <dgm:cxn modelId="{6E71B0E9-C8BD-4F29-9A24-30EDED469E30}" type="presOf" srcId="{2611E6BC-2C51-4ED0-B251-86C96781E1C9}" destId="{EE601278-5202-46CF-B590-70BC675A186D}" srcOrd="0" destOrd="0" presId="urn:microsoft.com/office/officeart/2005/8/layout/arrow2"/>
    <dgm:cxn modelId="{67C7A6CD-3BEF-468E-B9D1-6A03DFE386A7}" type="presParOf" srcId="{1FEFD6F0-271C-4181-BD40-150DAE4B8FB1}" destId="{D63AEB5E-56E3-4CFB-B64B-31CF349169FE}" srcOrd="0" destOrd="0" presId="urn:microsoft.com/office/officeart/2005/8/layout/arrow2"/>
    <dgm:cxn modelId="{CCA11D0D-226A-43AC-BC57-9BDB5ECAE742}" type="presParOf" srcId="{1FEFD6F0-271C-4181-BD40-150DAE4B8FB1}" destId="{1953C718-B180-4F21-988C-323394465068}" srcOrd="1" destOrd="0" presId="urn:microsoft.com/office/officeart/2005/8/layout/arrow2"/>
    <dgm:cxn modelId="{BB80E4E8-2F6B-4A13-BF07-030E9AB2A30B}" type="presParOf" srcId="{1953C718-B180-4F21-988C-323394465068}" destId="{0DAB1B55-52E3-44AA-8D03-986EA9EA5B79}" srcOrd="0" destOrd="0" presId="urn:microsoft.com/office/officeart/2005/8/layout/arrow2"/>
    <dgm:cxn modelId="{464BA80B-F2A6-4326-A941-47BF3CFB9979}" type="presParOf" srcId="{1953C718-B180-4F21-988C-323394465068}" destId="{EE601278-5202-46CF-B590-70BC675A186D}" srcOrd="1" destOrd="0" presId="urn:microsoft.com/office/officeart/2005/8/layout/arrow2"/>
    <dgm:cxn modelId="{F500014D-6034-452D-8995-A4ADEC7CB066}" type="presParOf" srcId="{1953C718-B180-4F21-988C-323394465068}" destId="{65BF95B7-E805-444E-9CF6-AB8B40064A97}" srcOrd="2" destOrd="0" presId="urn:microsoft.com/office/officeart/2005/8/layout/arrow2"/>
    <dgm:cxn modelId="{6BDBF550-7FF1-4E25-A760-FA0D9490C269}" type="presParOf" srcId="{1953C718-B180-4F21-988C-323394465068}" destId="{7273D88B-6B3E-4043-89B6-8856176D2E47}" srcOrd="3" destOrd="0" presId="urn:microsoft.com/office/officeart/2005/8/layout/arrow2"/>
    <dgm:cxn modelId="{0CD1B5B9-2740-4014-8AD1-0B61290C93AE}" type="presParOf" srcId="{1953C718-B180-4F21-988C-323394465068}" destId="{4BD63D0F-2B92-4E91-B8D0-BDA0FB5E83FD}" srcOrd="4" destOrd="0" presId="urn:microsoft.com/office/officeart/2005/8/layout/arrow2"/>
    <dgm:cxn modelId="{E8F950EB-F487-4892-B1D0-0D87FF31F6E5}" type="presParOf" srcId="{1953C718-B180-4F21-988C-323394465068}" destId="{C00535B3-F10F-4D6D-B6D5-FACEE0CA5889}" srcOrd="5" destOrd="0" presId="urn:microsoft.com/office/officeart/2005/8/layout/arrow2"/>
    <dgm:cxn modelId="{B1FBCFAA-8AB2-4E0D-9ACD-C7B592DEF3F9}" type="presParOf" srcId="{1953C718-B180-4F21-988C-323394465068}" destId="{4A5715D0-0171-4D44-AD6E-0C8CEC15D2CD}" srcOrd="6" destOrd="0" presId="urn:microsoft.com/office/officeart/2005/8/layout/arrow2"/>
    <dgm:cxn modelId="{555B8418-885A-445D-BB8D-A3FB3153F715}" type="presParOf" srcId="{1953C718-B180-4F21-988C-323394465068}" destId="{418AB8BE-843E-45B6-9C24-3CA9D42890AA}" srcOrd="7" destOrd="0" presId="urn:microsoft.com/office/officeart/2005/8/layout/arrow2"/>
    <dgm:cxn modelId="{B3183568-C910-46D8-A814-DD5D8640C5AA}" type="presParOf" srcId="{1953C718-B180-4F21-988C-323394465068}" destId="{E6A49C90-9E9B-4A64-A04E-53315A511765}" srcOrd="8" destOrd="0" presId="urn:microsoft.com/office/officeart/2005/8/layout/arrow2"/>
    <dgm:cxn modelId="{CBCF611D-C19C-4A77-A9D4-369114C199A4}" type="presParOf" srcId="{1953C718-B180-4F21-988C-323394465068}" destId="{F546C093-4010-49BB-A686-81F3DFA848C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972D37-2DF4-4AC6-A6B7-A5D4EDA2F388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AD1452E-88F4-4AB2-A512-0F88ECDBF2BF}">
      <dgm:prSet phldrT="[Text]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GPA</a:t>
          </a:r>
          <a:endParaRPr lang="en-US" dirty="0"/>
        </a:p>
      </dgm:t>
    </dgm:pt>
    <dgm:pt modelId="{CC5868E9-2834-485D-802B-4B0117E7396C}" type="parTrans" cxnId="{F198527C-89FF-418A-9A8F-54C2D22F924E}">
      <dgm:prSet/>
      <dgm:spPr/>
      <dgm:t>
        <a:bodyPr/>
        <a:lstStyle/>
        <a:p>
          <a:endParaRPr lang="en-US"/>
        </a:p>
      </dgm:t>
    </dgm:pt>
    <dgm:pt modelId="{90554900-47F1-4147-85D8-A73D65E04FA6}" type="sibTrans" cxnId="{F198527C-89FF-418A-9A8F-54C2D22F924E}">
      <dgm:prSet/>
      <dgm:spPr/>
      <dgm:t>
        <a:bodyPr/>
        <a:lstStyle/>
        <a:p>
          <a:endParaRPr lang="en-US"/>
        </a:p>
      </dgm:t>
    </dgm:pt>
    <dgm:pt modelId="{73C2B9F5-57E2-4192-B4C9-6622D8AC3E19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 smtClean="0">
              <a:latin typeface="Calibri" pitchFamily="34" charset="0"/>
            </a:rPr>
            <a:t>Weighted , cumulative GPAs were used</a:t>
          </a:r>
          <a:endParaRPr lang="en-US" sz="1400" dirty="0">
            <a:latin typeface="Calibri" pitchFamily="34" charset="0"/>
          </a:endParaRPr>
        </a:p>
      </dgm:t>
    </dgm:pt>
    <dgm:pt modelId="{E238576D-C8CC-45A0-88FB-C92E83D8D56B}" type="parTrans" cxnId="{4C35BF5C-F7FE-4DAD-BCC7-8F6841632431}">
      <dgm:prSet/>
      <dgm:spPr/>
      <dgm:t>
        <a:bodyPr/>
        <a:lstStyle/>
        <a:p>
          <a:endParaRPr lang="en-US"/>
        </a:p>
      </dgm:t>
    </dgm:pt>
    <dgm:pt modelId="{C4C003BA-F499-4F35-928E-2EC6013E0EE6}" type="sibTrans" cxnId="{4C35BF5C-F7FE-4DAD-BCC7-8F6841632431}">
      <dgm:prSet/>
      <dgm:spPr/>
      <dgm:t>
        <a:bodyPr/>
        <a:lstStyle/>
        <a:p>
          <a:endParaRPr lang="en-US"/>
        </a:p>
      </dgm:t>
    </dgm:pt>
    <dgm:pt modelId="{0558A2DB-C0F0-4D01-8CE2-5300902A47BE}">
      <dgm:prSet phldrT="[Text]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Attendance</a:t>
          </a:r>
          <a:endParaRPr lang="en-US" dirty="0"/>
        </a:p>
      </dgm:t>
    </dgm:pt>
    <dgm:pt modelId="{74CF0053-C4B5-463C-AEF4-9BC96D75FFC9}" type="parTrans" cxnId="{36E0756C-3BA5-4119-A134-E0052FCB2F58}">
      <dgm:prSet/>
      <dgm:spPr/>
      <dgm:t>
        <a:bodyPr/>
        <a:lstStyle/>
        <a:p>
          <a:endParaRPr lang="en-US"/>
        </a:p>
      </dgm:t>
    </dgm:pt>
    <dgm:pt modelId="{738E2400-6945-4392-9BC3-1F3DE8EF55CA}" type="sibTrans" cxnId="{36E0756C-3BA5-4119-A134-E0052FCB2F58}">
      <dgm:prSet/>
      <dgm:spPr/>
      <dgm:t>
        <a:bodyPr/>
        <a:lstStyle/>
        <a:p>
          <a:endParaRPr lang="en-US"/>
        </a:p>
      </dgm:t>
    </dgm:pt>
    <dgm:pt modelId="{4A527771-25A6-42C8-9146-CB5D696DE72F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 smtClean="0">
              <a:latin typeface="Calibri" pitchFamily="34" charset="0"/>
            </a:rPr>
            <a:t>To align with Promise eligibility, students were categorized  as “</a:t>
          </a:r>
          <a:r>
            <a:rPr lang="en-US" sz="1400" b="0" i="0" dirty="0" smtClean="0">
              <a:latin typeface="Calibri" pitchFamily="34" charset="0"/>
            </a:rPr>
            <a:t>below 90 percent” </a:t>
          </a:r>
          <a:r>
            <a:rPr lang="en-US" sz="1400" dirty="0" smtClean="0">
              <a:latin typeface="Calibri" pitchFamily="34" charset="0"/>
            </a:rPr>
            <a:t>or “</a:t>
          </a:r>
          <a:r>
            <a:rPr lang="en-US" sz="1400" b="0" i="0" dirty="0" smtClean="0">
              <a:latin typeface="Calibri" pitchFamily="34" charset="0"/>
            </a:rPr>
            <a:t>90 percent or above”</a:t>
          </a:r>
          <a:endParaRPr lang="en-US" sz="1400" b="0" i="0" dirty="0">
            <a:latin typeface="Calibri" pitchFamily="34" charset="0"/>
          </a:endParaRPr>
        </a:p>
      </dgm:t>
    </dgm:pt>
    <dgm:pt modelId="{CEBA96AD-13B9-43D7-9F99-D01BDD836D5C}" type="parTrans" cxnId="{D6E9A42D-9FEB-49D1-A0D2-8ADE639A31A5}">
      <dgm:prSet/>
      <dgm:spPr/>
      <dgm:t>
        <a:bodyPr/>
        <a:lstStyle/>
        <a:p>
          <a:endParaRPr lang="en-US"/>
        </a:p>
      </dgm:t>
    </dgm:pt>
    <dgm:pt modelId="{AEC1E74E-84E1-4211-B1F4-85BD7D6C85AF}" type="sibTrans" cxnId="{D6E9A42D-9FEB-49D1-A0D2-8ADE639A31A5}">
      <dgm:prSet/>
      <dgm:spPr/>
      <dgm:t>
        <a:bodyPr/>
        <a:lstStyle/>
        <a:p>
          <a:endParaRPr lang="en-US"/>
        </a:p>
      </dgm:t>
    </dgm:pt>
    <dgm:pt modelId="{D6350708-758B-4B88-B45A-194AF7906A8B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 smtClean="0">
              <a:latin typeface="Calibri" pitchFamily="34" charset="0"/>
            </a:rPr>
            <a:t>Attendance is adjusted for unexcused absences and suspensions; excused absences  do not impact  attendance level</a:t>
          </a:r>
          <a:endParaRPr lang="en-US" sz="1400" dirty="0">
            <a:latin typeface="Calibri" pitchFamily="34" charset="0"/>
          </a:endParaRPr>
        </a:p>
      </dgm:t>
    </dgm:pt>
    <dgm:pt modelId="{305CEBC2-344F-4C0B-B1F8-6A4DCEF2CC43}" type="parTrans" cxnId="{28C8C299-E734-4923-9AD2-45902740218C}">
      <dgm:prSet/>
      <dgm:spPr/>
      <dgm:t>
        <a:bodyPr/>
        <a:lstStyle/>
        <a:p>
          <a:endParaRPr lang="en-US"/>
        </a:p>
      </dgm:t>
    </dgm:pt>
    <dgm:pt modelId="{7DA13DF7-229B-4967-BF90-C8444C25DFCA}" type="sibTrans" cxnId="{28C8C299-E734-4923-9AD2-45902740218C}">
      <dgm:prSet/>
      <dgm:spPr/>
      <dgm:t>
        <a:bodyPr/>
        <a:lstStyle/>
        <a:p>
          <a:endParaRPr lang="en-US"/>
        </a:p>
      </dgm:t>
    </dgm:pt>
    <dgm:pt modelId="{9255260E-5B9D-49FD-8A43-1C49E77CE553}">
      <dgm:prSet phldrT="[Text]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PSSA Scores</a:t>
          </a:r>
          <a:endParaRPr lang="en-US" dirty="0"/>
        </a:p>
      </dgm:t>
    </dgm:pt>
    <dgm:pt modelId="{8014AEDC-AC31-42DC-9F9D-DF615E0F880F}" type="parTrans" cxnId="{BF8A6368-190C-44AC-9B5B-B9ABAA5CD97F}">
      <dgm:prSet/>
      <dgm:spPr/>
      <dgm:t>
        <a:bodyPr/>
        <a:lstStyle/>
        <a:p>
          <a:endParaRPr lang="en-US"/>
        </a:p>
      </dgm:t>
    </dgm:pt>
    <dgm:pt modelId="{41740097-FE16-47FA-B87C-C9E62068A9EE}" type="sibTrans" cxnId="{BF8A6368-190C-44AC-9B5B-B9ABAA5CD97F}">
      <dgm:prSet/>
      <dgm:spPr/>
      <dgm:t>
        <a:bodyPr/>
        <a:lstStyle/>
        <a:p>
          <a:endParaRPr lang="en-US"/>
        </a:p>
      </dgm:t>
    </dgm:pt>
    <dgm:pt modelId="{F7EB8EA9-178E-4966-A089-52BBFB8E24C2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 smtClean="0">
              <a:latin typeface="Calibri" pitchFamily="34" charset="0"/>
            </a:rPr>
            <a:t>Pennsylvania System of State Assessment in Reading</a:t>
          </a:r>
          <a:endParaRPr lang="en-US" sz="1400" dirty="0">
            <a:latin typeface="Calibri" pitchFamily="34" charset="0"/>
          </a:endParaRPr>
        </a:p>
      </dgm:t>
    </dgm:pt>
    <dgm:pt modelId="{9E3AEE1E-E0E6-4525-8F21-48D50417EDC5}" type="parTrans" cxnId="{F7B65B8E-EFB4-4228-91BE-F58B450249D9}">
      <dgm:prSet/>
      <dgm:spPr/>
      <dgm:t>
        <a:bodyPr/>
        <a:lstStyle/>
        <a:p>
          <a:endParaRPr lang="en-US"/>
        </a:p>
      </dgm:t>
    </dgm:pt>
    <dgm:pt modelId="{7862D3CF-4B24-4F72-9E8B-E14DD92D71E0}" type="sibTrans" cxnId="{F7B65B8E-EFB4-4228-91BE-F58B450249D9}">
      <dgm:prSet/>
      <dgm:spPr/>
      <dgm:t>
        <a:bodyPr/>
        <a:lstStyle/>
        <a:p>
          <a:endParaRPr lang="en-US"/>
        </a:p>
      </dgm:t>
    </dgm:pt>
    <dgm:pt modelId="{53DEA163-F1FD-483A-9329-2939C93CCB4D}">
      <dgm:prSet phldrT="[Text]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Promise Eligibility</a:t>
          </a:r>
          <a:endParaRPr lang="en-US" dirty="0"/>
        </a:p>
      </dgm:t>
    </dgm:pt>
    <dgm:pt modelId="{9919AA3F-D388-4886-8CD3-FE2A59706F9F}" type="parTrans" cxnId="{450C1379-C32C-40EE-966F-645B4729FAFE}">
      <dgm:prSet/>
      <dgm:spPr/>
      <dgm:t>
        <a:bodyPr/>
        <a:lstStyle/>
        <a:p>
          <a:endParaRPr lang="en-US"/>
        </a:p>
      </dgm:t>
    </dgm:pt>
    <dgm:pt modelId="{7138D448-0A9E-4E75-BE96-9477204B20ED}" type="sibTrans" cxnId="{450C1379-C32C-40EE-966F-645B4729FAFE}">
      <dgm:prSet/>
      <dgm:spPr/>
      <dgm:t>
        <a:bodyPr/>
        <a:lstStyle/>
        <a:p>
          <a:endParaRPr lang="en-US"/>
        </a:p>
      </dgm:t>
    </dgm:pt>
    <dgm:pt modelId="{919C10F8-05D8-4935-A810-9FF1D1DDF660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dirty="0" smtClean="0">
              <a:latin typeface="Calibri" pitchFamily="34" charset="0"/>
            </a:rPr>
            <a:t>Students are promise eligible if they have at least 90 percent attendance and a GPA of 2.5 or above</a:t>
          </a:r>
          <a:endParaRPr lang="en-US" sz="1400" dirty="0">
            <a:latin typeface="Calibri" pitchFamily="34" charset="0"/>
          </a:endParaRPr>
        </a:p>
      </dgm:t>
    </dgm:pt>
    <dgm:pt modelId="{3066BBF8-41D8-46E5-BE95-948EF1510D60}" type="parTrans" cxnId="{115EDB94-D58B-4387-9A0A-91923DE95E45}">
      <dgm:prSet/>
      <dgm:spPr/>
      <dgm:t>
        <a:bodyPr/>
        <a:lstStyle/>
        <a:p>
          <a:endParaRPr lang="en-US"/>
        </a:p>
      </dgm:t>
    </dgm:pt>
    <dgm:pt modelId="{D5BC0CE6-C7D7-4E75-A8AA-007898E333F9}" type="sibTrans" cxnId="{115EDB94-D58B-4387-9A0A-91923DE95E45}">
      <dgm:prSet/>
      <dgm:spPr/>
      <dgm:t>
        <a:bodyPr/>
        <a:lstStyle/>
        <a:p>
          <a:endParaRPr lang="en-US"/>
        </a:p>
      </dgm:t>
    </dgm:pt>
    <dgm:pt modelId="{5A2B4490-E85D-4013-95BD-17C358040FF4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 smtClean="0">
              <a:latin typeface="Calibri" pitchFamily="34" charset="0"/>
            </a:rPr>
            <a:t>To align with Promise eligibility, students were categorized as “less than 2.5” or      “2.5 or above”</a:t>
          </a:r>
        </a:p>
      </dgm:t>
    </dgm:pt>
    <dgm:pt modelId="{024F41E6-9F6C-49D8-9C8F-C2230F5A19C1}" type="parTrans" cxnId="{98443E2E-0FBB-4090-B615-81B617F624A0}">
      <dgm:prSet/>
      <dgm:spPr/>
      <dgm:t>
        <a:bodyPr/>
        <a:lstStyle/>
        <a:p>
          <a:endParaRPr lang="en-US"/>
        </a:p>
      </dgm:t>
    </dgm:pt>
    <dgm:pt modelId="{47E2A0EA-5EEB-4E96-B104-7BFC6858D4A6}" type="sibTrans" cxnId="{98443E2E-0FBB-4090-B615-81B617F624A0}">
      <dgm:prSet/>
      <dgm:spPr/>
      <dgm:t>
        <a:bodyPr/>
        <a:lstStyle/>
        <a:p>
          <a:endParaRPr lang="en-US"/>
        </a:p>
      </dgm:t>
    </dgm:pt>
    <dgm:pt modelId="{9D5392B3-5D85-4914-82F6-A8FF37AD8914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 smtClean="0">
              <a:latin typeface="Calibri" pitchFamily="34" charset="0"/>
            </a:rPr>
            <a:t>In this analysis, “proficient” refers to students with proficient or advanced scores</a:t>
          </a:r>
        </a:p>
      </dgm:t>
    </dgm:pt>
    <dgm:pt modelId="{07E313A6-D205-4C5A-AF58-679DF6490923}" type="parTrans" cxnId="{92BFC73C-00E5-4E98-B695-24AB6A738B57}">
      <dgm:prSet/>
      <dgm:spPr/>
      <dgm:t>
        <a:bodyPr/>
        <a:lstStyle/>
        <a:p>
          <a:endParaRPr lang="en-US"/>
        </a:p>
      </dgm:t>
    </dgm:pt>
    <dgm:pt modelId="{1C2CD696-C56C-48F4-A91E-17336A1D7FB7}" type="sibTrans" cxnId="{92BFC73C-00E5-4E98-B695-24AB6A738B57}">
      <dgm:prSet/>
      <dgm:spPr/>
      <dgm:t>
        <a:bodyPr/>
        <a:lstStyle/>
        <a:p>
          <a:endParaRPr lang="en-US"/>
        </a:p>
      </dgm:t>
    </dgm:pt>
    <dgm:pt modelId="{09DB719F-9CE9-4B0C-BF84-FE3E0156F07F}" type="pres">
      <dgm:prSet presAssocID="{3A972D37-2DF4-4AC6-A6B7-A5D4EDA2F3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C7426-9638-442D-8D55-3298D7015B3D}" type="pres">
      <dgm:prSet presAssocID="{5AD1452E-88F4-4AB2-A512-0F88ECDBF2BF}" presName="linNode" presStyleCnt="0"/>
      <dgm:spPr/>
    </dgm:pt>
    <dgm:pt modelId="{461ECCE0-35B5-4059-AD22-0EF783A3AC11}" type="pres">
      <dgm:prSet presAssocID="{5AD1452E-88F4-4AB2-A512-0F88ECDBF2BF}" presName="parentText" presStyleLbl="node1" presStyleIdx="0" presStyleCnt="4" custScaleX="64965" custLinFactNeighborX="-6" custLinFactNeighborY="-28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CFB45-B0BA-4824-BCC2-DE2C9F1A8890}" type="pres">
      <dgm:prSet presAssocID="{5AD1452E-88F4-4AB2-A512-0F88ECDBF2BF}" presName="descendantText" presStyleLbl="alignAccFollowNode1" presStyleIdx="0" presStyleCnt="4" custScaleX="133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34FE0-CC22-4897-B3B2-3BBA454F3430}" type="pres">
      <dgm:prSet presAssocID="{90554900-47F1-4147-85D8-A73D65E04FA6}" presName="sp" presStyleCnt="0"/>
      <dgm:spPr/>
    </dgm:pt>
    <dgm:pt modelId="{191F2824-7D62-4002-9261-0E09B46B0379}" type="pres">
      <dgm:prSet presAssocID="{0558A2DB-C0F0-4D01-8CE2-5300902A47BE}" presName="linNode" presStyleCnt="0"/>
      <dgm:spPr/>
    </dgm:pt>
    <dgm:pt modelId="{1F93372F-7E29-47B8-AF25-8A7F65423956}" type="pres">
      <dgm:prSet presAssocID="{0558A2DB-C0F0-4D01-8CE2-5300902A47BE}" presName="parentText" presStyleLbl="node1" presStyleIdx="1" presStyleCnt="4" custScaleX="6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B1DFF-545E-4BAC-B9DF-1B2815D0A44A}" type="pres">
      <dgm:prSet presAssocID="{0558A2DB-C0F0-4D01-8CE2-5300902A47BE}" presName="descendantText" presStyleLbl="alignAccFollowNode1" presStyleIdx="1" presStyleCnt="4" custScaleX="132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53EB3-4208-4A3F-B5CD-DD062D816B16}" type="pres">
      <dgm:prSet presAssocID="{738E2400-6945-4392-9BC3-1F3DE8EF55CA}" presName="sp" presStyleCnt="0"/>
      <dgm:spPr/>
    </dgm:pt>
    <dgm:pt modelId="{FA6F8C5D-7312-472C-9845-92C7A2EF9450}" type="pres">
      <dgm:prSet presAssocID="{9255260E-5B9D-49FD-8A43-1C49E77CE553}" presName="linNode" presStyleCnt="0"/>
      <dgm:spPr/>
    </dgm:pt>
    <dgm:pt modelId="{3F3E9602-58EA-4CE4-9149-B997EE24CFF4}" type="pres">
      <dgm:prSet presAssocID="{9255260E-5B9D-49FD-8A43-1C49E77CE553}" presName="parentText" presStyleLbl="node1" presStyleIdx="2" presStyleCnt="4" custScaleX="717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442C6-5F48-4BFC-B191-E045CFB5EE09}" type="pres">
      <dgm:prSet presAssocID="{9255260E-5B9D-49FD-8A43-1C49E77CE553}" presName="descendantText" presStyleLbl="alignAccFollowNode1" presStyleIdx="2" presStyleCnt="4" custScaleX="147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82B98-757B-4814-AFEE-2EDFCF5EF39F}" type="pres">
      <dgm:prSet presAssocID="{41740097-FE16-47FA-B87C-C9E62068A9EE}" presName="sp" presStyleCnt="0"/>
      <dgm:spPr/>
    </dgm:pt>
    <dgm:pt modelId="{EF3EB8E0-1F1C-4B77-8F4F-94BE2E4A074E}" type="pres">
      <dgm:prSet presAssocID="{53DEA163-F1FD-483A-9329-2939C93CCB4D}" presName="linNode" presStyleCnt="0"/>
      <dgm:spPr/>
    </dgm:pt>
    <dgm:pt modelId="{AA8B0963-7114-43E3-B0AE-935028DA8694}" type="pres">
      <dgm:prSet presAssocID="{53DEA163-F1FD-483A-9329-2939C93CCB4D}" presName="parentText" presStyleLbl="node1" presStyleIdx="3" presStyleCnt="4" custScaleX="65165" custLinFactNeighborX="-1527" custLinFactNeighborY="15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306F7-EF3C-42AD-AC5C-2292A22700FF}" type="pres">
      <dgm:prSet presAssocID="{53DEA163-F1FD-483A-9329-2939C93CCB4D}" presName="descendantText" presStyleLbl="alignAccFollowNode1" presStyleIdx="3" presStyleCnt="4" custScaleX="132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35BF5C-F7FE-4DAD-BCC7-8F6841632431}" srcId="{5AD1452E-88F4-4AB2-A512-0F88ECDBF2BF}" destId="{73C2B9F5-57E2-4192-B4C9-6622D8AC3E19}" srcOrd="0" destOrd="0" parTransId="{E238576D-C8CC-45A0-88FB-C92E83D8D56B}" sibTransId="{C4C003BA-F499-4F35-928E-2EC6013E0EE6}"/>
    <dgm:cxn modelId="{F7B65B8E-EFB4-4228-91BE-F58B450249D9}" srcId="{9255260E-5B9D-49FD-8A43-1C49E77CE553}" destId="{F7EB8EA9-178E-4966-A089-52BBFB8E24C2}" srcOrd="0" destOrd="0" parTransId="{9E3AEE1E-E0E6-4525-8F21-48D50417EDC5}" sibTransId="{7862D3CF-4B24-4F72-9E8B-E14DD92D71E0}"/>
    <dgm:cxn modelId="{6AE3C8AB-2C3D-43DB-BF07-7124EFF40797}" type="presOf" srcId="{9255260E-5B9D-49FD-8A43-1C49E77CE553}" destId="{3F3E9602-58EA-4CE4-9149-B997EE24CFF4}" srcOrd="0" destOrd="0" presId="urn:microsoft.com/office/officeart/2005/8/layout/vList5"/>
    <dgm:cxn modelId="{6672C4F0-5312-4B92-88F9-653E99DFBEE4}" type="presOf" srcId="{919C10F8-05D8-4935-A810-9FF1D1DDF660}" destId="{695306F7-EF3C-42AD-AC5C-2292A22700FF}" srcOrd="0" destOrd="0" presId="urn:microsoft.com/office/officeart/2005/8/layout/vList5"/>
    <dgm:cxn modelId="{BF8A6368-190C-44AC-9B5B-B9ABAA5CD97F}" srcId="{3A972D37-2DF4-4AC6-A6B7-A5D4EDA2F388}" destId="{9255260E-5B9D-49FD-8A43-1C49E77CE553}" srcOrd="2" destOrd="0" parTransId="{8014AEDC-AC31-42DC-9F9D-DF615E0F880F}" sibTransId="{41740097-FE16-47FA-B87C-C9E62068A9EE}"/>
    <dgm:cxn modelId="{5BCD1329-04C5-4B8C-94EE-7C4881D11368}" type="presOf" srcId="{5AD1452E-88F4-4AB2-A512-0F88ECDBF2BF}" destId="{461ECCE0-35B5-4059-AD22-0EF783A3AC11}" srcOrd="0" destOrd="0" presId="urn:microsoft.com/office/officeart/2005/8/layout/vList5"/>
    <dgm:cxn modelId="{450C1379-C32C-40EE-966F-645B4729FAFE}" srcId="{3A972D37-2DF4-4AC6-A6B7-A5D4EDA2F388}" destId="{53DEA163-F1FD-483A-9329-2939C93CCB4D}" srcOrd="3" destOrd="0" parTransId="{9919AA3F-D388-4886-8CD3-FE2A59706F9F}" sibTransId="{7138D448-0A9E-4E75-BE96-9477204B20ED}"/>
    <dgm:cxn modelId="{98443E2E-0FBB-4090-B615-81B617F624A0}" srcId="{5AD1452E-88F4-4AB2-A512-0F88ECDBF2BF}" destId="{5A2B4490-E85D-4013-95BD-17C358040FF4}" srcOrd="1" destOrd="0" parTransId="{024F41E6-9F6C-49D8-9C8F-C2230F5A19C1}" sibTransId="{47E2A0EA-5EEB-4E96-B104-7BFC6858D4A6}"/>
    <dgm:cxn modelId="{D6E9A42D-9FEB-49D1-A0D2-8ADE639A31A5}" srcId="{0558A2DB-C0F0-4D01-8CE2-5300902A47BE}" destId="{4A527771-25A6-42C8-9146-CB5D696DE72F}" srcOrd="0" destOrd="0" parTransId="{CEBA96AD-13B9-43D7-9F99-D01BDD836D5C}" sibTransId="{AEC1E74E-84E1-4211-B1F4-85BD7D6C85AF}"/>
    <dgm:cxn modelId="{C003AA47-651D-4938-8EBE-A97F691C64D4}" type="presOf" srcId="{3A972D37-2DF4-4AC6-A6B7-A5D4EDA2F388}" destId="{09DB719F-9CE9-4B0C-BF84-FE3E0156F07F}" srcOrd="0" destOrd="0" presId="urn:microsoft.com/office/officeart/2005/8/layout/vList5"/>
    <dgm:cxn modelId="{77C236D3-3480-4919-A16C-8F2B307F7D0A}" type="presOf" srcId="{9D5392B3-5D85-4914-82F6-A8FF37AD8914}" destId="{46F442C6-5F48-4BFC-B191-E045CFB5EE09}" srcOrd="0" destOrd="1" presId="urn:microsoft.com/office/officeart/2005/8/layout/vList5"/>
    <dgm:cxn modelId="{F198527C-89FF-418A-9A8F-54C2D22F924E}" srcId="{3A972D37-2DF4-4AC6-A6B7-A5D4EDA2F388}" destId="{5AD1452E-88F4-4AB2-A512-0F88ECDBF2BF}" srcOrd="0" destOrd="0" parTransId="{CC5868E9-2834-485D-802B-4B0117E7396C}" sibTransId="{90554900-47F1-4147-85D8-A73D65E04FA6}"/>
    <dgm:cxn modelId="{8ADC151A-D40C-42D6-9808-9049B78EED50}" type="presOf" srcId="{0558A2DB-C0F0-4D01-8CE2-5300902A47BE}" destId="{1F93372F-7E29-47B8-AF25-8A7F65423956}" srcOrd="0" destOrd="0" presId="urn:microsoft.com/office/officeart/2005/8/layout/vList5"/>
    <dgm:cxn modelId="{E89DCDCD-672B-47FA-BE20-D9A54FBD68AF}" type="presOf" srcId="{4A527771-25A6-42C8-9146-CB5D696DE72F}" destId="{57CB1DFF-545E-4BAC-B9DF-1B2815D0A44A}" srcOrd="0" destOrd="0" presId="urn:microsoft.com/office/officeart/2005/8/layout/vList5"/>
    <dgm:cxn modelId="{28C8C299-E734-4923-9AD2-45902740218C}" srcId="{0558A2DB-C0F0-4D01-8CE2-5300902A47BE}" destId="{D6350708-758B-4B88-B45A-194AF7906A8B}" srcOrd="1" destOrd="0" parTransId="{305CEBC2-344F-4C0B-B1F8-6A4DCEF2CC43}" sibTransId="{7DA13DF7-229B-4967-BF90-C8444C25DFCA}"/>
    <dgm:cxn modelId="{97D3C28A-85DF-439C-83C3-A9C4F41D8A20}" type="presOf" srcId="{D6350708-758B-4B88-B45A-194AF7906A8B}" destId="{57CB1DFF-545E-4BAC-B9DF-1B2815D0A44A}" srcOrd="0" destOrd="1" presId="urn:microsoft.com/office/officeart/2005/8/layout/vList5"/>
    <dgm:cxn modelId="{92BFC73C-00E5-4E98-B695-24AB6A738B57}" srcId="{9255260E-5B9D-49FD-8A43-1C49E77CE553}" destId="{9D5392B3-5D85-4914-82F6-A8FF37AD8914}" srcOrd="1" destOrd="0" parTransId="{07E313A6-D205-4C5A-AF58-679DF6490923}" sibTransId="{1C2CD696-C56C-48F4-A91E-17336A1D7FB7}"/>
    <dgm:cxn modelId="{9109F02F-3385-4B2A-AC3D-1AC0DBFC8B2D}" type="presOf" srcId="{F7EB8EA9-178E-4966-A089-52BBFB8E24C2}" destId="{46F442C6-5F48-4BFC-B191-E045CFB5EE09}" srcOrd="0" destOrd="0" presId="urn:microsoft.com/office/officeart/2005/8/layout/vList5"/>
    <dgm:cxn modelId="{42AB7673-3CD8-41D0-A0F0-F445BC0AC865}" type="presOf" srcId="{5A2B4490-E85D-4013-95BD-17C358040FF4}" destId="{D97CFB45-B0BA-4824-BCC2-DE2C9F1A8890}" srcOrd="0" destOrd="1" presId="urn:microsoft.com/office/officeart/2005/8/layout/vList5"/>
    <dgm:cxn modelId="{115EDB94-D58B-4387-9A0A-91923DE95E45}" srcId="{53DEA163-F1FD-483A-9329-2939C93CCB4D}" destId="{919C10F8-05D8-4935-A810-9FF1D1DDF660}" srcOrd="0" destOrd="0" parTransId="{3066BBF8-41D8-46E5-BE95-948EF1510D60}" sibTransId="{D5BC0CE6-C7D7-4E75-A8AA-007898E333F9}"/>
    <dgm:cxn modelId="{80D2DD67-EBA6-4545-8962-2877ED335985}" type="presOf" srcId="{53DEA163-F1FD-483A-9329-2939C93CCB4D}" destId="{AA8B0963-7114-43E3-B0AE-935028DA8694}" srcOrd="0" destOrd="0" presId="urn:microsoft.com/office/officeart/2005/8/layout/vList5"/>
    <dgm:cxn modelId="{B35B8BDE-3DE4-47E4-95AC-9E7B55598AC8}" type="presOf" srcId="{73C2B9F5-57E2-4192-B4C9-6622D8AC3E19}" destId="{D97CFB45-B0BA-4824-BCC2-DE2C9F1A8890}" srcOrd="0" destOrd="0" presId="urn:microsoft.com/office/officeart/2005/8/layout/vList5"/>
    <dgm:cxn modelId="{36E0756C-3BA5-4119-A134-E0052FCB2F58}" srcId="{3A972D37-2DF4-4AC6-A6B7-A5D4EDA2F388}" destId="{0558A2DB-C0F0-4D01-8CE2-5300902A47BE}" srcOrd="1" destOrd="0" parTransId="{74CF0053-C4B5-463C-AEF4-9BC96D75FFC9}" sibTransId="{738E2400-6945-4392-9BC3-1F3DE8EF55CA}"/>
    <dgm:cxn modelId="{3B2ECBB7-61E5-4876-92B6-C15754FFA60A}" type="presParOf" srcId="{09DB719F-9CE9-4B0C-BF84-FE3E0156F07F}" destId="{844C7426-9638-442D-8D55-3298D7015B3D}" srcOrd="0" destOrd="0" presId="urn:microsoft.com/office/officeart/2005/8/layout/vList5"/>
    <dgm:cxn modelId="{893D36FA-4F37-4CEA-888B-ABCA6FFE5930}" type="presParOf" srcId="{844C7426-9638-442D-8D55-3298D7015B3D}" destId="{461ECCE0-35B5-4059-AD22-0EF783A3AC11}" srcOrd="0" destOrd="0" presId="urn:microsoft.com/office/officeart/2005/8/layout/vList5"/>
    <dgm:cxn modelId="{8916642B-46C5-4E01-9A14-2C13DDC3531B}" type="presParOf" srcId="{844C7426-9638-442D-8D55-3298D7015B3D}" destId="{D97CFB45-B0BA-4824-BCC2-DE2C9F1A8890}" srcOrd="1" destOrd="0" presId="urn:microsoft.com/office/officeart/2005/8/layout/vList5"/>
    <dgm:cxn modelId="{45827B8F-9745-441B-8C59-3463CD2A7F87}" type="presParOf" srcId="{09DB719F-9CE9-4B0C-BF84-FE3E0156F07F}" destId="{B4234FE0-CC22-4897-B3B2-3BBA454F3430}" srcOrd="1" destOrd="0" presId="urn:microsoft.com/office/officeart/2005/8/layout/vList5"/>
    <dgm:cxn modelId="{14B2C0A8-5F33-4775-8FB6-A18F9DCDAFA8}" type="presParOf" srcId="{09DB719F-9CE9-4B0C-BF84-FE3E0156F07F}" destId="{191F2824-7D62-4002-9261-0E09B46B0379}" srcOrd="2" destOrd="0" presId="urn:microsoft.com/office/officeart/2005/8/layout/vList5"/>
    <dgm:cxn modelId="{F8E997E7-1745-44CE-BA30-89991BF18951}" type="presParOf" srcId="{191F2824-7D62-4002-9261-0E09B46B0379}" destId="{1F93372F-7E29-47B8-AF25-8A7F65423956}" srcOrd="0" destOrd="0" presId="urn:microsoft.com/office/officeart/2005/8/layout/vList5"/>
    <dgm:cxn modelId="{2D3B2624-245B-47E7-953A-6F918DD89F26}" type="presParOf" srcId="{191F2824-7D62-4002-9261-0E09B46B0379}" destId="{57CB1DFF-545E-4BAC-B9DF-1B2815D0A44A}" srcOrd="1" destOrd="0" presId="urn:microsoft.com/office/officeart/2005/8/layout/vList5"/>
    <dgm:cxn modelId="{3100DD24-B63C-43E0-B448-7031A73C7AAA}" type="presParOf" srcId="{09DB719F-9CE9-4B0C-BF84-FE3E0156F07F}" destId="{7BF53EB3-4208-4A3F-B5CD-DD062D816B16}" srcOrd="3" destOrd="0" presId="urn:microsoft.com/office/officeart/2005/8/layout/vList5"/>
    <dgm:cxn modelId="{AB0EE2DD-82D4-4A3B-BD2C-ABE418BE2FCD}" type="presParOf" srcId="{09DB719F-9CE9-4B0C-BF84-FE3E0156F07F}" destId="{FA6F8C5D-7312-472C-9845-92C7A2EF9450}" srcOrd="4" destOrd="0" presId="urn:microsoft.com/office/officeart/2005/8/layout/vList5"/>
    <dgm:cxn modelId="{6C22387F-0C69-4868-9E87-ECD28BCA968E}" type="presParOf" srcId="{FA6F8C5D-7312-472C-9845-92C7A2EF9450}" destId="{3F3E9602-58EA-4CE4-9149-B997EE24CFF4}" srcOrd="0" destOrd="0" presId="urn:microsoft.com/office/officeart/2005/8/layout/vList5"/>
    <dgm:cxn modelId="{DFA9E831-6B73-46F4-9EFE-DC67FDAEA874}" type="presParOf" srcId="{FA6F8C5D-7312-472C-9845-92C7A2EF9450}" destId="{46F442C6-5F48-4BFC-B191-E045CFB5EE09}" srcOrd="1" destOrd="0" presId="urn:microsoft.com/office/officeart/2005/8/layout/vList5"/>
    <dgm:cxn modelId="{AEC08DB7-FDC0-40E1-8DA3-F076E332BAA0}" type="presParOf" srcId="{09DB719F-9CE9-4B0C-BF84-FE3E0156F07F}" destId="{9B682B98-757B-4814-AFEE-2EDFCF5EF39F}" srcOrd="5" destOrd="0" presId="urn:microsoft.com/office/officeart/2005/8/layout/vList5"/>
    <dgm:cxn modelId="{5A926DDB-8ED6-4018-A91D-CE7C9C2AF2E2}" type="presParOf" srcId="{09DB719F-9CE9-4B0C-BF84-FE3E0156F07F}" destId="{EF3EB8E0-1F1C-4B77-8F4F-94BE2E4A074E}" srcOrd="6" destOrd="0" presId="urn:microsoft.com/office/officeart/2005/8/layout/vList5"/>
    <dgm:cxn modelId="{47EFDF25-3543-41B3-AD9B-9D85D87EEEC5}" type="presParOf" srcId="{EF3EB8E0-1F1C-4B77-8F4F-94BE2E4A074E}" destId="{AA8B0963-7114-43E3-B0AE-935028DA8694}" srcOrd="0" destOrd="0" presId="urn:microsoft.com/office/officeart/2005/8/layout/vList5"/>
    <dgm:cxn modelId="{36F39757-7472-4F74-804C-260CE48A65D3}" type="presParOf" srcId="{EF3EB8E0-1F1C-4B77-8F4F-94BE2E4A074E}" destId="{695306F7-EF3C-42AD-AC5C-2292A22700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4CC435-F46E-614C-9053-6B6F2D3FF820}" type="doc">
      <dgm:prSet loTypeId="urn:microsoft.com/office/officeart/2005/8/layout/h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42F6072-1DCC-6446-88A9-8EF1EE479E78}">
      <dgm:prSet phldrT="[Text]"/>
      <dgm:spPr/>
      <dgm:t>
        <a:bodyPr/>
        <a:lstStyle/>
        <a:p>
          <a:r>
            <a:rPr lang="en-US" b="1" dirty="0" smtClean="0"/>
            <a:t>Electronic Access to Education Information</a:t>
          </a:r>
          <a:endParaRPr lang="en-US" b="1" dirty="0"/>
        </a:p>
      </dgm:t>
    </dgm:pt>
    <dgm:pt modelId="{6830BD6E-1156-3541-A2E0-8668BB0F6CFE}" type="parTrans" cxnId="{9FB7C435-3E79-4848-AF44-86C8A34BF667}">
      <dgm:prSet/>
      <dgm:spPr/>
      <dgm:t>
        <a:bodyPr/>
        <a:lstStyle/>
        <a:p>
          <a:endParaRPr lang="en-US"/>
        </a:p>
      </dgm:t>
    </dgm:pt>
    <dgm:pt modelId="{68490EF6-CF13-1545-9D57-899D62AEB18E}" type="sibTrans" cxnId="{9FB7C435-3E79-4848-AF44-86C8A34BF667}">
      <dgm:prSet/>
      <dgm:spPr/>
      <dgm:t>
        <a:bodyPr/>
        <a:lstStyle/>
        <a:p>
          <a:endParaRPr lang="en-US"/>
        </a:p>
      </dgm:t>
    </dgm:pt>
    <dgm:pt modelId="{E61BC8CC-9503-1D4E-839F-85F7CD15E84E}">
      <dgm:prSet phldrT="[Text]" custT="1"/>
      <dgm:spPr/>
      <dgm:t>
        <a:bodyPr/>
        <a:lstStyle/>
        <a:p>
          <a:r>
            <a:rPr lang="en-US" sz="1600" dirty="0" smtClean="0"/>
            <a:t>Stakeholders gain consistent access to more up-to-date information for all children attending PPS </a:t>
          </a:r>
          <a:r>
            <a:rPr lang="en-US" sz="1100" i="1" dirty="0" smtClean="0"/>
            <a:t>requires new consent tracking and storing infrastructure</a:t>
          </a:r>
          <a:endParaRPr lang="en-US" sz="1100" i="1" dirty="0"/>
        </a:p>
      </dgm:t>
    </dgm:pt>
    <dgm:pt modelId="{1D8B0652-238F-D743-AEC5-83939AA2533E}" type="parTrans" cxnId="{8BBECA42-20FD-9843-9A6E-43C00808C12D}">
      <dgm:prSet/>
      <dgm:spPr/>
      <dgm:t>
        <a:bodyPr/>
        <a:lstStyle/>
        <a:p>
          <a:endParaRPr lang="en-US"/>
        </a:p>
      </dgm:t>
    </dgm:pt>
    <dgm:pt modelId="{80D31D98-5774-F04A-8B2F-271697AC3E0B}" type="sibTrans" cxnId="{8BBECA42-20FD-9843-9A6E-43C00808C12D}">
      <dgm:prSet/>
      <dgm:spPr/>
      <dgm:t>
        <a:bodyPr/>
        <a:lstStyle/>
        <a:p>
          <a:endParaRPr lang="en-US"/>
        </a:p>
      </dgm:t>
    </dgm:pt>
    <dgm:pt modelId="{3F3F0CB6-732C-9946-AC46-D160ECC47A6C}">
      <dgm:prSet phldrT="[Text]"/>
      <dgm:spPr/>
      <dgm:t>
        <a:bodyPr/>
        <a:lstStyle/>
        <a:p>
          <a:r>
            <a:rPr lang="en-US" b="1" dirty="0" smtClean="0"/>
            <a:t>Implementation of PA Education Screen</a:t>
          </a:r>
          <a:endParaRPr lang="en-US" b="1" dirty="0"/>
        </a:p>
      </dgm:t>
    </dgm:pt>
    <dgm:pt modelId="{ED61A2CA-9D29-AF4C-975B-F597FF4705F3}" type="parTrans" cxnId="{65DF63F2-4C6A-E442-8D9B-E24F29D1B155}">
      <dgm:prSet/>
      <dgm:spPr/>
      <dgm:t>
        <a:bodyPr/>
        <a:lstStyle/>
        <a:p>
          <a:endParaRPr lang="en-US"/>
        </a:p>
      </dgm:t>
    </dgm:pt>
    <dgm:pt modelId="{FDEAEC25-3F74-8448-ADB0-CAC2FD9619A9}" type="sibTrans" cxnId="{65DF63F2-4C6A-E442-8D9B-E24F29D1B155}">
      <dgm:prSet/>
      <dgm:spPr/>
      <dgm:t>
        <a:bodyPr/>
        <a:lstStyle/>
        <a:p>
          <a:endParaRPr lang="en-US"/>
        </a:p>
      </dgm:t>
    </dgm:pt>
    <dgm:pt modelId="{A0351E99-E71A-6D4F-A27D-CAE2C3B8EAFD}">
      <dgm:prSet phldrT="[Text]" custT="1"/>
      <dgm:spPr/>
      <dgm:t>
        <a:bodyPr/>
        <a:lstStyle/>
        <a:p>
          <a:r>
            <a:rPr lang="en-US" sz="1600" dirty="0" smtClean="0"/>
            <a:t>Online process through existing KIDS case management system</a:t>
          </a:r>
          <a:endParaRPr lang="en-US" sz="1600" dirty="0"/>
        </a:p>
      </dgm:t>
    </dgm:pt>
    <dgm:pt modelId="{1CD62292-BF85-AD47-8B5C-E472EAC7B136}" type="parTrans" cxnId="{53C7A961-BFBE-C749-976C-A09304E449BB}">
      <dgm:prSet/>
      <dgm:spPr/>
      <dgm:t>
        <a:bodyPr/>
        <a:lstStyle/>
        <a:p>
          <a:endParaRPr lang="en-US"/>
        </a:p>
      </dgm:t>
    </dgm:pt>
    <dgm:pt modelId="{2A08F307-BBB6-2E44-938A-CAF2B00C2353}" type="sibTrans" cxnId="{53C7A961-BFBE-C749-976C-A09304E449BB}">
      <dgm:prSet/>
      <dgm:spPr/>
      <dgm:t>
        <a:bodyPr/>
        <a:lstStyle/>
        <a:p>
          <a:endParaRPr lang="en-US"/>
        </a:p>
      </dgm:t>
    </dgm:pt>
    <dgm:pt modelId="{8D9F6E91-76BD-B947-B295-9DEF8A4B77FF}">
      <dgm:prSet phldrT="[Text]" custT="1"/>
      <dgm:spPr/>
      <dgm:t>
        <a:bodyPr/>
        <a:lstStyle/>
        <a:p>
          <a:r>
            <a:rPr lang="en-US" sz="1600" dirty="0" smtClean="0"/>
            <a:t>Some responses are automatically fulfilled with shared education data</a:t>
          </a:r>
          <a:endParaRPr lang="en-US" sz="1600" dirty="0"/>
        </a:p>
      </dgm:t>
    </dgm:pt>
    <dgm:pt modelId="{18B5243B-12BD-1148-B791-FD6364B7F6F7}" type="parTrans" cxnId="{F65AA373-6BAE-F24D-8E21-12793BC2D8CD}">
      <dgm:prSet/>
      <dgm:spPr/>
      <dgm:t>
        <a:bodyPr/>
        <a:lstStyle/>
        <a:p>
          <a:endParaRPr lang="en-US"/>
        </a:p>
      </dgm:t>
    </dgm:pt>
    <dgm:pt modelId="{BA7BFD22-5847-7C47-B8A9-C3040470CCDC}" type="sibTrans" cxnId="{F65AA373-6BAE-F24D-8E21-12793BC2D8CD}">
      <dgm:prSet/>
      <dgm:spPr/>
      <dgm:t>
        <a:bodyPr/>
        <a:lstStyle/>
        <a:p>
          <a:endParaRPr lang="en-US"/>
        </a:p>
      </dgm:t>
    </dgm:pt>
    <dgm:pt modelId="{8F4B1990-1273-ED47-A440-B27432974BC0}">
      <dgm:prSet phldrT="[Text]"/>
      <dgm:spPr/>
      <dgm:t>
        <a:bodyPr/>
        <a:lstStyle/>
        <a:p>
          <a:r>
            <a:rPr lang="en-US" b="1" dirty="0" smtClean="0"/>
            <a:t>Educational Stability &amp; Quality Tool</a:t>
          </a:r>
          <a:endParaRPr lang="en-US" b="1" dirty="0"/>
        </a:p>
      </dgm:t>
    </dgm:pt>
    <dgm:pt modelId="{D713E44A-83C3-B944-9DC3-57A9E5A7E41D}" type="parTrans" cxnId="{6FEFBC2D-5634-DC45-816A-3420428513CA}">
      <dgm:prSet/>
      <dgm:spPr/>
      <dgm:t>
        <a:bodyPr/>
        <a:lstStyle/>
        <a:p>
          <a:endParaRPr lang="en-US"/>
        </a:p>
      </dgm:t>
    </dgm:pt>
    <dgm:pt modelId="{8E023CEF-E370-B045-822A-7608D44A7F5C}" type="sibTrans" cxnId="{6FEFBC2D-5634-DC45-816A-3420428513CA}">
      <dgm:prSet/>
      <dgm:spPr/>
      <dgm:t>
        <a:bodyPr/>
        <a:lstStyle/>
        <a:p>
          <a:endParaRPr lang="en-US"/>
        </a:p>
      </dgm:t>
    </dgm:pt>
    <dgm:pt modelId="{E6753173-BA14-CE4C-9F49-DB89F32CB354}">
      <dgm:prSet phldrT="[Text]" custT="1"/>
      <dgm:spPr/>
      <dgm:t>
        <a:bodyPr/>
        <a:lstStyle/>
        <a:p>
          <a:r>
            <a:rPr lang="en-US" sz="1600" dirty="0" smtClean="0"/>
            <a:t>Tool to support caseworkers and other involved parties to consider educational well-being issues at time of placement initiation and placement change as well as at times of typical school transition </a:t>
          </a:r>
          <a:endParaRPr lang="en-US" sz="1600" dirty="0"/>
        </a:p>
      </dgm:t>
    </dgm:pt>
    <dgm:pt modelId="{F96DA80D-C9E4-6F4F-9CD0-3C0DB1AA0D4E}" type="parTrans" cxnId="{D041C970-6C97-8B43-82F1-AD9AAEA2171F}">
      <dgm:prSet/>
      <dgm:spPr/>
      <dgm:t>
        <a:bodyPr/>
        <a:lstStyle/>
        <a:p>
          <a:endParaRPr lang="en-US"/>
        </a:p>
      </dgm:t>
    </dgm:pt>
    <dgm:pt modelId="{C05D515A-128A-2741-ABE1-CA1393F6208F}" type="sibTrans" cxnId="{D041C970-6C97-8B43-82F1-AD9AAEA2171F}">
      <dgm:prSet/>
      <dgm:spPr/>
      <dgm:t>
        <a:bodyPr/>
        <a:lstStyle/>
        <a:p>
          <a:endParaRPr lang="en-US"/>
        </a:p>
      </dgm:t>
    </dgm:pt>
    <dgm:pt modelId="{03480690-7E43-A74E-ADA1-9AF39D8CAD1B}">
      <dgm:prSet phldrT="[Text]"/>
      <dgm:spPr/>
      <dgm:t>
        <a:bodyPr/>
        <a:lstStyle/>
        <a:p>
          <a:r>
            <a:rPr lang="en-US" sz="1600" dirty="0" smtClean="0"/>
            <a:t>Reduced administration time by DHS and PPS to obtain records</a:t>
          </a:r>
          <a:endParaRPr lang="en-US" sz="1600" dirty="0"/>
        </a:p>
      </dgm:t>
    </dgm:pt>
    <dgm:pt modelId="{F41FCB30-82AD-F74C-A193-B9EC0C2719E7}" type="parTrans" cxnId="{7F059D1C-C433-F442-A1A0-FDEB1ABC9D2B}">
      <dgm:prSet/>
      <dgm:spPr/>
      <dgm:t>
        <a:bodyPr/>
        <a:lstStyle/>
        <a:p>
          <a:endParaRPr lang="en-US"/>
        </a:p>
      </dgm:t>
    </dgm:pt>
    <dgm:pt modelId="{C7CACEBE-3BFE-6248-8AEC-367F6DE0331A}" type="sibTrans" cxnId="{7F059D1C-C433-F442-A1A0-FDEB1ABC9D2B}">
      <dgm:prSet/>
      <dgm:spPr/>
      <dgm:t>
        <a:bodyPr/>
        <a:lstStyle/>
        <a:p>
          <a:endParaRPr lang="en-US"/>
        </a:p>
      </dgm:t>
    </dgm:pt>
    <dgm:pt modelId="{28B01492-30C5-AD42-88A3-3BEB087282D9}">
      <dgm:prSet phldrT="[Text]"/>
      <dgm:spPr/>
      <dgm:t>
        <a:bodyPr/>
        <a:lstStyle/>
        <a:p>
          <a:r>
            <a:rPr lang="en-US" sz="1600" dirty="0" smtClean="0"/>
            <a:t>Built in notification system to proactively address issues early</a:t>
          </a:r>
          <a:endParaRPr lang="en-US" sz="1600" dirty="0"/>
        </a:p>
      </dgm:t>
    </dgm:pt>
    <dgm:pt modelId="{3AC3008A-BE17-614A-A54D-0AFFBF2F6134}" type="parTrans" cxnId="{BD85DAB4-89C2-C04E-936C-5796998DE0BF}">
      <dgm:prSet/>
      <dgm:spPr/>
      <dgm:t>
        <a:bodyPr/>
        <a:lstStyle/>
        <a:p>
          <a:endParaRPr lang="en-US"/>
        </a:p>
      </dgm:t>
    </dgm:pt>
    <dgm:pt modelId="{D983EEDC-21FA-D44B-8435-8809C961E30E}" type="sibTrans" cxnId="{BD85DAB4-89C2-C04E-936C-5796998DE0BF}">
      <dgm:prSet/>
      <dgm:spPr/>
      <dgm:t>
        <a:bodyPr/>
        <a:lstStyle/>
        <a:p>
          <a:endParaRPr lang="en-US"/>
        </a:p>
      </dgm:t>
    </dgm:pt>
    <dgm:pt modelId="{936504A8-41FF-4A48-94F0-82A75DCF4E8B}">
      <dgm:prSet phldrT="[Text]"/>
      <dgm:spPr/>
      <dgm:t>
        <a:bodyPr/>
        <a:lstStyle/>
        <a:p>
          <a:endParaRPr lang="en-US" sz="1600" dirty="0"/>
        </a:p>
      </dgm:t>
    </dgm:pt>
    <dgm:pt modelId="{66F6E796-2684-C94C-B3DC-D7A6872B0BCF}" type="parTrans" cxnId="{E9914CD8-9E07-A749-8BDF-C002CFB793FE}">
      <dgm:prSet/>
      <dgm:spPr/>
      <dgm:t>
        <a:bodyPr/>
        <a:lstStyle/>
        <a:p>
          <a:endParaRPr lang="en-US"/>
        </a:p>
      </dgm:t>
    </dgm:pt>
    <dgm:pt modelId="{A4051564-735E-1346-8B49-F36286D6316E}" type="sibTrans" cxnId="{E9914CD8-9E07-A749-8BDF-C002CFB793FE}">
      <dgm:prSet/>
      <dgm:spPr/>
      <dgm:t>
        <a:bodyPr/>
        <a:lstStyle/>
        <a:p>
          <a:endParaRPr lang="en-US"/>
        </a:p>
      </dgm:t>
    </dgm:pt>
    <dgm:pt modelId="{9AF47069-2444-0742-82EF-A6E6B31425B4}">
      <dgm:prSet phldrT="[Text]"/>
      <dgm:spPr/>
      <dgm:t>
        <a:bodyPr/>
        <a:lstStyle/>
        <a:p>
          <a:endParaRPr lang="en-US" sz="1600" dirty="0"/>
        </a:p>
      </dgm:t>
    </dgm:pt>
    <dgm:pt modelId="{31FA5949-BF29-B244-B742-E7D466C2B217}" type="parTrans" cxnId="{3B2F963F-8606-8B44-A08B-79F951F2E757}">
      <dgm:prSet/>
      <dgm:spPr/>
      <dgm:t>
        <a:bodyPr/>
        <a:lstStyle/>
        <a:p>
          <a:endParaRPr lang="en-US"/>
        </a:p>
      </dgm:t>
    </dgm:pt>
    <dgm:pt modelId="{CA53D5F2-FBB8-7440-B60D-54904BB5AD76}" type="sibTrans" cxnId="{3B2F963F-8606-8B44-A08B-79F951F2E757}">
      <dgm:prSet/>
      <dgm:spPr/>
      <dgm:t>
        <a:bodyPr/>
        <a:lstStyle/>
        <a:p>
          <a:endParaRPr lang="en-US"/>
        </a:p>
      </dgm:t>
    </dgm:pt>
    <dgm:pt modelId="{AB696D77-745F-D347-842A-5575765F21E7}">
      <dgm:prSet phldrT="[Text]" custT="1"/>
      <dgm:spPr/>
      <dgm:t>
        <a:bodyPr/>
        <a:lstStyle/>
        <a:p>
          <a:endParaRPr lang="en-US" sz="1600" dirty="0"/>
        </a:p>
      </dgm:t>
    </dgm:pt>
    <dgm:pt modelId="{1109BE50-6BBF-0348-86E0-3F272D46088B}" type="parTrans" cxnId="{1A1495D8-03FB-3C4F-8A1C-F185C3703166}">
      <dgm:prSet/>
      <dgm:spPr/>
      <dgm:t>
        <a:bodyPr/>
        <a:lstStyle/>
        <a:p>
          <a:endParaRPr lang="en-US"/>
        </a:p>
      </dgm:t>
    </dgm:pt>
    <dgm:pt modelId="{CA2D83F7-8A59-4941-9EF0-15E06A65466C}" type="sibTrans" cxnId="{1A1495D8-03FB-3C4F-8A1C-F185C3703166}">
      <dgm:prSet/>
      <dgm:spPr/>
      <dgm:t>
        <a:bodyPr/>
        <a:lstStyle/>
        <a:p>
          <a:endParaRPr lang="en-US"/>
        </a:p>
      </dgm:t>
    </dgm:pt>
    <dgm:pt modelId="{D0DE34E9-3FDA-C34B-B82C-D0BB8BFB0722}" type="pres">
      <dgm:prSet presAssocID="{C14CC435-F46E-614C-9053-6B6F2D3FF8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B52C3A-D975-454F-9EB5-888277D17D89}" type="pres">
      <dgm:prSet presAssocID="{942F6072-1DCC-6446-88A9-8EF1EE479E78}" presName="composite" presStyleCnt="0"/>
      <dgm:spPr/>
      <dgm:t>
        <a:bodyPr/>
        <a:lstStyle/>
        <a:p>
          <a:endParaRPr lang="en-US"/>
        </a:p>
      </dgm:t>
    </dgm:pt>
    <dgm:pt modelId="{5AA6098F-D0E5-BF49-80B2-1482D4A67816}" type="pres">
      <dgm:prSet presAssocID="{942F6072-1DCC-6446-88A9-8EF1EE479E7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EBB77-A5E4-0B4A-B57C-5C24E6C83804}" type="pres">
      <dgm:prSet presAssocID="{942F6072-1DCC-6446-88A9-8EF1EE479E7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DC65B-3FDE-BC4F-A1B2-0DECC51F0A08}" type="pres">
      <dgm:prSet presAssocID="{68490EF6-CF13-1545-9D57-899D62AEB18E}" presName="space" presStyleCnt="0"/>
      <dgm:spPr/>
      <dgm:t>
        <a:bodyPr/>
        <a:lstStyle/>
        <a:p>
          <a:endParaRPr lang="en-US"/>
        </a:p>
      </dgm:t>
    </dgm:pt>
    <dgm:pt modelId="{DB65D18B-23EE-D149-AB70-E4547C7F0BF7}" type="pres">
      <dgm:prSet presAssocID="{3F3F0CB6-732C-9946-AC46-D160ECC47A6C}" presName="composite" presStyleCnt="0"/>
      <dgm:spPr/>
      <dgm:t>
        <a:bodyPr/>
        <a:lstStyle/>
        <a:p>
          <a:endParaRPr lang="en-US"/>
        </a:p>
      </dgm:t>
    </dgm:pt>
    <dgm:pt modelId="{A86FF385-4840-AF4C-9C73-4D6371FFEB39}" type="pres">
      <dgm:prSet presAssocID="{3F3F0CB6-732C-9946-AC46-D160ECC47A6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C6AC7-5FB8-344E-B524-A73A5DF84BFF}" type="pres">
      <dgm:prSet presAssocID="{3F3F0CB6-732C-9946-AC46-D160ECC47A6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8649A-F220-F94D-B9B9-200A11AFE754}" type="pres">
      <dgm:prSet presAssocID="{FDEAEC25-3F74-8448-ADB0-CAC2FD9619A9}" presName="space" presStyleCnt="0"/>
      <dgm:spPr/>
      <dgm:t>
        <a:bodyPr/>
        <a:lstStyle/>
        <a:p>
          <a:endParaRPr lang="en-US"/>
        </a:p>
      </dgm:t>
    </dgm:pt>
    <dgm:pt modelId="{9A34C463-2DAB-7340-9F42-E23B5A544011}" type="pres">
      <dgm:prSet presAssocID="{8F4B1990-1273-ED47-A440-B27432974BC0}" presName="composite" presStyleCnt="0"/>
      <dgm:spPr/>
      <dgm:t>
        <a:bodyPr/>
        <a:lstStyle/>
        <a:p>
          <a:endParaRPr lang="en-US"/>
        </a:p>
      </dgm:t>
    </dgm:pt>
    <dgm:pt modelId="{0F4182F7-9388-5A4F-8954-2C60D92E6CE6}" type="pres">
      <dgm:prSet presAssocID="{8F4B1990-1273-ED47-A440-B27432974BC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79704-A675-C643-8A91-4C7213B060E7}" type="pres">
      <dgm:prSet presAssocID="{8F4B1990-1273-ED47-A440-B27432974BC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1495D8-03FB-3C4F-8A1C-F185C3703166}" srcId="{3F3F0CB6-732C-9946-AC46-D160ECC47A6C}" destId="{AB696D77-745F-D347-842A-5575765F21E7}" srcOrd="1" destOrd="0" parTransId="{1109BE50-6BBF-0348-86E0-3F272D46088B}" sibTransId="{CA2D83F7-8A59-4941-9EF0-15E06A65466C}"/>
    <dgm:cxn modelId="{61F5EA64-776C-42AE-B7F7-13FAB4E7026F}" type="presOf" srcId="{8D9F6E91-76BD-B947-B295-9DEF8A4B77FF}" destId="{2FBC6AC7-5FB8-344E-B524-A73A5DF84BFF}" srcOrd="0" destOrd="2" presId="urn:microsoft.com/office/officeart/2005/8/layout/hList1"/>
    <dgm:cxn modelId="{7F059D1C-C433-F442-A1A0-FDEB1ABC9D2B}" srcId="{942F6072-1DCC-6446-88A9-8EF1EE479E78}" destId="{03480690-7E43-A74E-ADA1-9AF39D8CAD1B}" srcOrd="2" destOrd="0" parTransId="{F41FCB30-82AD-F74C-A193-B9EC0C2719E7}" sibTransId="{C7CACEBE-3BFE-6248-8AEC-367F6DE0331A}"/>
    <dgm:cxn modelId="{7615D836-C601-42ED-A5AD-1BFC8D46E108}" type="presOf" srcId="{8F4B1990-1273-ED47-A440-B27432974BC0}" destId="{0F4182F7-9388-5A4F-8954-2C60D92E6CE6}" srcOrd="0" destOrd="0" presId="urn:microsoft.com/office/officeart/2005/8/layout/hList1"/>
    <dgm:cxn modelId="{BD85DAB4-89C2-C04E-936C-5796998DE0BF}" srcId="{942F6072-1DCC-6446-88A9-8EF1EE479E78}" destId="{28B01492-30C5-AD42-88A3-3BEB087282D9}" srcOrd="4" destOrd="0" parTransId="{3AC3008A-BE17-614A-A54D-0AFFBF2F6134}" sibTransId="{D983EEDC-21FA-D44B-8435-8809C961E30E}"/>
    <dgm:cxn modelId="{ED073056-83EC-43F0-9FEA-342F68FE550F}" type="presOf" srcId="{9AF47069-2444-0742-82EF-A6E6B31425B4}" destId="{396EBB77-A5E4-0B4A-B57C-5C24E6C83804}" srcOrd="0" destOrd="3" presId="urn:microsoft.com/office/officeart/2005/8/layout/hList1"/>
    <dgm:cxn modelId="{AFB3F41B-5088-43CF-9EF6-29ECF73A7B7C}" type="presOf" srcId="{03480690-7E43-A74E-ADA1-9AF39D8CAD1B}" destId="{396EBB77-A5E4-0B4A-B57C-5C24E6C83804}" srcOrd="0" destOrd="2" presId="urn:microsoft.com/office/officeart/2005/8/layout/hList1"/>
    <dgm:cxn modelId="{53C7A961-BFBE-C749-976C-A09304E449BB}" srcId="{3F3F0CB6-732C-9946-AC46-D160ECC47A6C}" destId="{A0351E99-E71A-6D4F-A27D-CAE2C3B8EAFD}" srcOrd="0" destOrd="0" parTransId="{1CD62292-BF85-AD47-8B5C-E472EAC7B136}" sibTransId="{2A08F307-BBB6-2E44-938A-CAF2B00C2353}"/>
    <dgm:cxn modelId="{C8657C2E-848B-47C5-8960-6F70AFFE6B69}" type="presOf" srcId="{E61BC8CC-9503-1D4E-839F-85F7CD15E84E}" destId="{396EBB77-A5E4-0B4A-B57C-5C24E6C83804}" srcOrd="0" destOrd="0" presId="urn:microsoft.com/office/officeart/2005/8/layout/hList1"/>
    <dgm:cxn modelId="{9FB7C435-3E79-4848-AF44-86C8A34BF667}" srcId="{C14CC435-F46E-614C-9053-6B6F2D3FF820}" destId="{942F6072-1DCC-6446-88A9-8EF1EE479E78}" srcOrd="0" destOrd="0" parTransId="{6830BD6E-1156-3541-A2E0-8668BB0F6CFE}" sibTransId="{68490EF6-CF13-1545-9D57-899D62AEB18E}"/>
    <dgm:cxn modelId="{44CBB7FC-257F-4A24-AE81-2B02BAA62CF0}" type="presOf" srcId="{942F6072-1DCC-6446-88A9-8EF1EE479E78}" destId="{5AA6098F-D0E5-BF49-80B2-1482D4A67816}" srcOrd="0" destOrd="0" presId="urn:microsoft.com/office/officeart/2005/8/layout/hList1"/>
    <dgm:cxn modelId="{FBAE1126-28EE-44DE-97A7-B635B14D2639}" type="presOf" srcId="{AB696D77-745F-D347-842A-5575765F21E7}" destId="{2FBC6AC7-5FB8-344E-B524-A73A5DF84BFF}" srcOrd="0" destOrd="1" presId="urn:microsoft.com/office/officeart/2005/8/layout/hList1"/>
    <dgm:cxn modelId="{D041C970-6C97-8B43-82F1-AD9AAEA2171F}" srcId="{8F4B1990-1273-ED47-A440-B27432974BC0}" destId="{E6753173-BA14-CE4C-9F49-DB89F32CB354}" srcOrd="0" destOrd="0" parTransId="{F96DA80D-C9E4-6F4F-9CD0-3C0DB1AA0D4E}" sibTransId="{C05D515A-128A-2741-ABE1-CA1393F6208F}"/>
    <dgm:cxn modelId="{E9914CD8-9E07-A749-8BDF-C002CFB793FE}" srcId="{942F6072-1DCC-6446-88A9-8EF1EE479E78}" destId="{936504A8-41FF-4A48-94F0-82A75DCF4E8B}" srcOrd="1" destOrd="0" parTransId="{66F6E796-2684-C94C-B3DC-D7A6872B0BCF}" sibTransId="{A4051564-735E-1346-8B49-F36286D6316E}"/>
    <dgm:cxn modelId="{793D3C0B-69B3-4B78-BA61-8663A7394FCB}" type="presOf" srcId="{936504A8-41FF-4A48-94F0-82A75DCF4E8B}" destId="{396EBB77-A5E4-0B4A-B57C-5C24E6C83804}" srcOrd="0" destOrd="1" presId="urn:microsoft.com/office/officeart/2005/8/layout/hList1"/>
    <dgm:cxn modelId="{AB0E9DC0-DCB1-40B8-BCE1-34C4107CAA8F}" type="presOf" srcId="{E6753173-BA14-CE4C-9F49-DB89F32CB354}" destId="{3DC79704-A675-C643-8A91-4C7213B060E7}" srcOrd="0" destOrd="0" presId="urn:microsoft.com/office/officeart/2005/8/layout/hList1"/>
    <dgm:cxn modelId="{F65AA373-6BAE-F24D-8E21-12793BC2D8CD}" srcId="{3F3F0CB6-732C-9946-AC46-D160ECC47A6C}" destId="{8D9F6E91-76BD-B947-B295-9DEF8A4B77FF}" srcOrd="2" destOrd="0" parTransId="{18B5243B-12BD-1148-B791-FD6364B7F6F7}" sibTransId="{BA7BFD22-5847-7C47-B8A9-C3040470CCDC}"/>
    <dgm:cxn modelId="{09F5F95D-B2A2-4783-A0DF-26164D605F78}" type="presOf" srcId="{3F3F0CB6-732C-9946-AC46-D160ECC47A6C}" destId="{A86FF385-4840-AF4C-9C73-4D6371FFEB39}" srcOrd="0" destOrd="0" presId="urn:microsoft.com/office/officeart/2005/8/layout/hList1"/>
    <dgm:cxn modelId="{479CC471-BA34-4101-B45C-C188A81BA070}" type="presOf" srcId="{28B01492-30C5-AD42-88A3-3BEB087282D9}" destId="{396EBB77-A5E4-0B4A-B57C-5C24E6C83804}" srcOrd="0" destOrd="4" presId="urn:microsoft.com/office/officeart/2005/8/layout/hList1"/>
    <dgm:cxn modelId="{3B2F963F-8606-8B44-A08B-79F951F2E757}" srcId="{942F6072-1DCC-6446-88A9-8EF1EE479E78}" destId="{9AF47069-2444-0742-82EF-A6E6B31425B4}" srcOrd="3" destOrd="0" parTransId="{31FA5949-BF29-B244-B742-E7D466C2B217}" sibTransId="{CA53D5F2-FBB8-7440-B60D-54904BB5AD76}"/>
    <dgm:cxn modelId="{6FEFBC2D-5634-DC45-816A-3420428513CA}" srcId="{C14CC435-F46E-614C-9053-6B6F2D3FF820}" destId="{8F4B1990-1273-ED47-A440-B27432974BC0}" srcOrd="2" destOrd="0" parTransId="{D713E44A-83C3-B944-9DC3-57A9E5A7E41D}" sibTransId="{8E023CEF-E370-B045-822A-7608D44A7F5C}"/>
    <dgm:cxn modelId="{843F26E6-2B49-4265-B66B-DC56E94D406A}" type="presOf" srcId="{C14CC435-F46E-614C-9053-6B6F2D3FF820}" destId="{D0DE34E9-3FDA-C34B-B82C-D0BB8BFB0722}" srcOrd="0" destOrd="0" presId="urn:microsoft.com/office/officeart/2005/8/layout/hList1"/>
    <dgm:cxn modelId="{A8E972A4-5CA6-4A5E-87D0-F5948E2552C5}" type="presOf" srcId="{A0351E99-E71A-6D4F-A27D-CAE2C3B8EAFD}" destId="{2FBC6AC7-5FB8-344E-B524-A73A5DF84BFF}" srcOrd="0" destOrd="0" presId="urn:microsoft.com/office/officeart/2005/8/layout/hList1"/>
    <dgm:cxn modelId="{8BBECA42-20FD-9843-9A6E-43C00808C12D}" srcId="{942F6072-1DCC-6446-88A9-8EF1EE479E78}" destId="{E61BC8CC-9503-1D4E-839F-85F7CD15E84E}" srcOrd="0" destOrd="0" parTransId="{1D8B0652-238F-D743-AEC5-83939AA2533E}" sibTransId="{80D31D98-5774-F04A-8B2F-271697AC3E0B}"/>
    <dgm:cxn modelId="{65DF63F2-4C6A-E442-8D9B-E24F29D1B155}" srcId="{C14CC435-F46E-614C-9053-6B6F2D3FF820}" destId="{3F3F0CB6-732C-9946-AC46-D160ECC47A6C}" srcOrd="1" destOrd="0" parTransId="{ED61A2CA-9D29-AF4C-975B-F597FF4705F3}" sibTransId="{FDEAEC25-3F74-8448-ADB0-CAC2FD9619A9}"/>
    <dgm:cxn modelId="{A44BECA6-9523-4769-B719-7A80E75E5D28}" type="presParOf" srcId="{D0DE34E9-3FDA-C34B-B82C-D0BB8BFB0722}" destId="{C4B52C3A-D975-454F-9EB5-888277D17D89}" srcOrd="0" destOrd="0" presId="urn:microsoft.com/office/officeart/2005/8/layout/hList1"/>
    <dgm:cxn modelId="{DEFB1BD6-E52B-465B-8D50-E50F3F96B26C}" type="presParOf" srcId="{C4B52C3A-D975-454F-9EB5-888277D17D89}" destId="{5AA6098F-D0E5-BF49-80B2-1482D4A67816}" srcOrd="0" destOrd="0" presId="urn:microsoft.com/office/officeart/2005/8/layout/hList1"/>
    <dgm:cxn modelId="{AAEBE6FC-E958-49B6-8688-8719C01F64DC}" type="presParOf" srcId="{C4B52C3A-D975-454F-9EB5-888277D17D89}" destId="{396EBB77-A5E4-0B4A-B57C-5C24E6C83804}" srcOrd="1" destOrd="0" presId="urn:microsoft.com/office/officeart/2005/8/layout/hList1"/>
    <dgm:cxn modelId="{F7C6C9ED-6CBD-45F5-8281-FBDD37A041B8}" type="presParOf" srcId="{D0DE34E9-3FDA-C34B-B82C-D0BB8BFB0722}" destId="{622DC65B-3FDE-BC4F-A1B2-0DECC51F0A08}" srcOrd="1" destOrd="0" presId="urn:microsoft.com/office/officeart/2005/8/layout/hList1"/>
    <dgm:cxn modelId="{19DAB98E-C2C1-44C2-943D-D73B96CCD08F}" type="presParOf" srcId="{D0DE34E9-3FDA-C34B-B82C-D0BB8BFB0722}" destId="{DB65D18B-23EE-D149-AB70-E4547C7F0BF7}" srcOrd="2" destOrd="0" presId="urn:microsoft.com/office/officeart/2005/8/layout/hList1"/>
    <dgm:cxn modelId="{70A0C5EC-F8C9-4CB4-AD28-A8BD75C5AAEE}" type="presParOf" srcId="{DB65D18B-23EE-D149-AB70-E4547C7F0BF7}" destId="{A86FF385-4840-AF4C-9C73-4D6371FFEB39}" srcOrd="0" destOrd="0" presId="urn:microsoft.com/office/officeart/2005/8/layout/hList1"/>
    <dgm:cxn modelId="{4CA2CB2D-F8B8-4016-BE33-E4CCECBF587A}" type="presParOf" srcId="{DB65D18B-23EE-D149-AB70-E4547C7F0BF7}" destId="{2FBC6AC7-5FB8-344E-B524-A73A5DF84BFF}" srcOrd="1" destOrd="0" presId="urn:microsoft.com/office/officeart/2005/8/layout/hList1"/>
    <dgm:cxn modelId="{10202024-2399-4193-943F-D6CA79CFF8AC}" type="presParOf" srcId="{D0DE34E9-3FDA-C34B-B82C-D0BB8BFB0722}" destId="{60D8649A-F220-F94D-B9B9-200A11AFE754}" srcOrd="3" destOrd="0" presId="urn:microsoft.com/office/officeart/2005/8/layout/hList1"/>
    <dgm:cxn modelId="{FB4E8D06-E684-4B55-B851-5EB2635A8DD3}" type="presParOf" srcId="{D0DE34E9-3FDA-C34B-B82C-D0BB8BFB0722}" destId="{9A34C463-2DAB-7340-9F42-E23B5A544011}" srcOrd="4" destOrd="0" presId="urn:microsoft.com/office/officeart/2005/8/layout/hList1"/>
    <dgm:cxn modelId="{8CD8FB7C-422D-4D1D-9F93-6B3252763FFF}" type="presParOf" srcId="{9A34C463-2DAB-7340-9F42-E23B5A544011}" destId="{0F4182F7-9388-5A4F-8954-2C60D92E6CE6}" srcOrd="0" destOrd="0" presId="urn:microsoft.com/office/officeart/2005/8/layout/hList1"/>
    <dgm:cxn modelId="{36404D5C-A05F-4BF4-BF42-560FFB39C2F8}" type="presParOf" srcId="{9A34C463-2DAB-7340-9F42-E23B5A544011}" destId="{3DC79704-A675-C643-8A91-4C7213B060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6098F-D0E5-BF49-80B2-1482D4A67816}">
      <dsp:nvSpPr>
        <dsp:cNvPr id="0" name=""/>
        <dsp:cNvSpPr/>
      </dsp:nvSpPr>
      <dsp:spPr>
        <a:xfrm>
          <a:off x="2476" y="101182"/>
          <a:ext cx="2414587" cy="9658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dk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Electronic Access to Education Information</a:t>
          </a:r>
          <a:endParaRPr lang="en-US" sz="2000" b="1" kern="1200" dirty="0"/>
        </a:p>
      </dsp:txBody>
      <dsp:txXfrm>
        <a:off x="2476" y="101182"/>
        <a:ext cx="2414587" cy="965834"/>
      </dsp:txXfrm>
    </dsp:sp>
    <dsp:sp modelId="{396EBB77-A5E4-0B4A-B57C-5C24E6C83804}">
      <dsp:nvSpPr>
        <dsp:cNvPr id="0" name=""/>
        <dsp:cNvSpPr/>
      </dsp:nvSpPr>
      <dsp:spPr>
        <a:xfrm>
          <a:off x="2476" y="1067017"/>
          <a:ext cx="2414587" cy="34037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Stakeholders gain consistent access to more up-to-date information for all children attending PPS </a:t>
          </a:r>
          <a:r>
            <a:rPr lang="en-US" sz="1100" i="1" kern="1200" dirty="0" smtClean="0"/>
            <a:t>requires new consent tracking and storing infrastructure</a:t>
          </a:r>
          <a:endParaRPr lang="en-US" sz="11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Reduced administration time by DHS and PPS to obtain records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Built in notification system to proactively address issues early</a:t>
          </a:r>
          <a:endParaRPr lang="en-US" sz="1600" kern="1200" dirty="0"/>
        </a:p>
      </dsp:txBody>
      <dsp:txXfrm>
        <a:off x="2476" y="1067017"/>
        <a:ext cx="2414587" cy="3403799"/>
      </dsp:txXfrm>
    </dsp:sp>
    <dsp:sp modelId="{A86FF385-4840-AF4C-9C73-4D6371FFEB39}">
      <dsp:nvSpPr>
        <dsp:cNvPr id="0" name=""/>
        <dsp:cNvSpPr/>
      </dsp:nvSpPr>
      <dsp:spPr>
        <a:xfrm>
          <a:off x="2755106" y="101182"/>
          <a:ext cx="2414587" cy="9658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dk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Implementation of PA Education Screen</a:t>
          </a:r>
          <a:endParaRPr lang="en-US" sz="2000" b="1" kern="1200" dirty="0"/>
        </a:p>
      </dsp:txBody>
      <dsp:txXfrm>
        <a:off x="2755106" y="101182"/>
        <a:ext cx="2414587" cy="965834"/>
      </dsp:txXfrm>
    </dsp:sp>
    <dsp:sp modelId="{2FBC6AC7-5FB8-344E-B524-A73A5DF84BFF}">
      <dsp:nvSpPr>
        <dsp:cNvPr id="0" name=""/>
        <dsp:cNvSpPr/>
      </dsp:nvSpPr>
      <dsp:spPr>
        <a:xfrm>
          <a:off x="2755106" y="1067017"/>
          <a:ext cx="2414587" cy="34037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Online process through existing KIDS case management system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Some responses are automatically fulfilled with shared education data</a:t>
          </a:r>
          <a:endParaRPr lang="en-US" sz="1600" kern="1200" dirty="0"/>
        </a:p>
      </dsp:txBody>
      <dsp:txXfrm>
        <a:off x="2755106" y="1067017"/>
        <a:ext cx="2414587" cy="3403799"/>
      </dsp:txXfrm>
    </dsp:sp>
    <dsp:sp modelId="{0F4182F7-9388-5A4F-8954-2C60D92E6CE6}">
      <dsp:nvSpPr>
        <dsp:cNvPr id="0" name=""/>
        <dsp:cNvSpPr/>
      </dsp:nvSpPr>
      <dsp:spPr>
        <a:xfrm>
          <a:off x="5507735" y="101182"/>
          <a:ext cx="2414587" cy="9658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dk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Educational Stability &amp; Quality Tool</a:t>
          </a:r>
          <a:endParaRPr lang="en-US" sz="2000" b="1" kern="1200" dirty="0"/>
        </a:p>
      </dsp:txBody>
      <dsp:txXfrm>
        <a:off x="5507735" y="101182"/>
        <a:ext cx="2414587" cy="965834"/>
      </dsp:txXfrm>
    </dsp:sp>
    <dsp:sp modelId="{3DC79704-A675-C643-8A91-4C7213B060E7}">
      <dsp:nvSpPr>
        <dsp:cNvPr id="0" name=""/>
        <dsp:cNvSpPr/>
      </dsp:nvSpPr>
      <dsp:spPr>
        <a:xfrm>
          <a:off x="5507735" y="1067017"/>
          <a:ext cx="2414587" cy="34037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Tool to support caseworkers and other involved parties to consider educational well-being issues at time of placement initiation and placement change as well as at times of typical school transition </a:t>
          </a:r>
          <a:endParaRPr lang="en-US" sz="1600" kern="1200" dirty="0"/>
        </a:p>
      </dsp:txBody>
      <dsp:txXfrm>
        <a:off x="5507735" y="1067017"/>
        <a:ext cx="2414587" cy="340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9D3FCA3-21A9-4F31-8F45-91A4595407EA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8DC4F14-27EF-4558-871F-E0536D1DF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3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1CE3B3-8427-4D28-875B-8DCC356AD95B}" type="datetimeFigureOut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0BF389-01EC-4770-A561-74F037CCD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16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8926D-F4D2-4B97-B6F0-DB7DDBC2E04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31863"/>
            <a:fld id="{D140B7FC-B216-4398-BDA6-5E5FCBEE0A0C}" type="slidenum">
              <a:rPr lang="en-US" sz="1200">
                <a:latin typeface="Calibri" pitchFamily="34" charset="0"/>
                <a:cs typeface="Arial" charset="0"/>
              </a:rPr>
              <a:pPr algn="r" defTabSz="931863"/>
              <a:t>1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cut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364FD-2FBB-464F-8DB6-0FE32C77BC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25C8F2-A05B-4B5E-AFBD-7FE477FAB0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5CF96-0F57-4052-BBCA-B08111B437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931863"/>
            <a:fld id="{8F08F09B-70F7-4070-8B61-974F2C81F93C}" type="slidenum">
              <a:rPr lang="en-US" sz="1200">
                <a:latin typeface="Calibri" pitchFamily="34" charset="0"/>
                <a:cs typeface="Arial" charset="0"/>
              </a:rPr>
              <a:pPr algn="r" defTabSz="931863"/>
              <a:t>16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31863"/>
            <a:fld id="{5D318F36-DC72-42D8-B5C7-57A787AB96CA}" type="slidenum">
              <a:rPr lang="en-US" sz="1200">
                <a:latin typeface="Calibri" pitchFamily="34" charset="0"/>
                <a:cs typeface="Arial" charset="0"/>
              </a:rPr>
              <a:pPr algn="r" defTabSz="931863"/>
              <a:t>17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536998"/>
            <a:ext cx="7406640" cy="1196802"/>
          </a:xfrm>
        </p:spPr>
        <p:txBody>
          <a:bodyPr/>
          <a:lstStyle>
            <a:lvl1pPr algn="ctr">
              <a:defRPr sz="3600" baseline="0">
                <a:solidFill>
                  <a:srgbClr val="0070C0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5072172"/>
            <a:ext cx="7406640" cy="951234"/>
          </a:xfrm>
        </p:spPr>
        <p:txBody>
          <a:bodyPr tIns="0" anchor="ctr"/>
          <a:lstStyle>
            <a:lvl1pPr marL="27432" indent="0" algn="r">
              <a:buNone/>
              <a:defRPr sz="2600" baseline="0">
                <a:solidFill>
                  <a:srgbClr val="005EA4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32C13-AE70-4B1C-82F8-CEE8F0C68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Clr>
                <a:srgbClr val="C00000"/>
              </a:buCl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0A0396-9AF3-414E-9224-4F204EB3E1A3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59D566-BE7C-4932-8254-CBFE92891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066800"/>
            <a:ext cx="1828800" cy="5059364"/>
          </a:xfrm>
        </p:spPr>
        <p:txBody>
          <a:bodyPr vert="eaVert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143000"/>
            <a:ext cx="5181600" cy="4983165"/>
          </a:xfrm>
        </p:spPr>
        <p:txBody>
          <a:bodyPr vert="eaVert"/>
          <a:lstStyle>
            <a:lvl2pPr>
              <a:buClr>
                <a:srgbClr val="C00000"/>
              </a:buCl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>
          <a:xfrm>
            <a:off x="1531938" y="63055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63FF01-CB93-4B91-B6A8-D5142E352FE9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9D4C6B-BA8F-46B6-B8BE-88AF16584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00200" y="1143000"/>
            <a:ext cx="7315200" cy="4953000"/>
          </a:xfrm>
        </p:spPr>
        <p:txBody>
          <a:bodyPr/>
          <a:lstStyle>
            <a:lvl2pPr>
              <a:buClr>
                <a:srgbClr val="C0000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>
          <a:xfrm>
            <a:off x="1600200" y="63055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5DF3A9-2743-41F7-91D1-792CA60CE7F1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A82C39-BD2C-4CFD-AF04-73ED7C87C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536998"/>
            <a:ext cx="7406640" cy="1196802"/>
          </a:xfrm>
        </p:spPr>
        <p:txBody>
          <a:bodyPr/>
          <a:lstStyle>
            <a:lvl1pPr algn="ctr">
              <a:defRPr sz="3600" baseline="0">
                <a:solidFill>
                  <a:srgbClr val="0070C0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5072172"/>
            <a:ext cx="7406640" cy="951234"/>
          </a:xfrm>
        </p:spPr>
        <p:txBody>
          <a:bodyPr tIns="0" anchor="ctr"/>
          <a:lstStyle>
            <a:lvl1pPr marL="27432" indent="0" algn="r">
              <a:buNone/>
              <a:defRPr sz="2600" baseline="0">
                <a:solidFill>
                  <a:srgbClr val="005EA4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4EF8B3-B757-4AD6-B5B7-8539A771F9B3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13197B-08FD-4638-9E15-A5FB088F0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baseline="0">
                <a:solidFill>
                  <a:srgbClr val="0070C0"/>
                </a:solidFill>
                <a:effectLst/>
                <a:latin typeface="Gill Sans MT Condensed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C00000"/>
              </a:buCl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5E9764-46A4-4189-9D65-1280236C4520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020323-7131-4F05-924B-113EAE0F9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371600"/>
            <a:ext cx="6400800" cy="12049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>
          <a:xfrm>
            <a:off x="1524000" y="63055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54075C-F93A-4AE7-B2DD-A6CA3E4868B4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3A3C72-2CE6-4430-9B32-BE9E92FFA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440" y="127678"/>
            <a:ext cx="7772400" cy="481922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buClr>
                <a:srgbClr val="C00000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buClr>
                <a:srgbClr val="C00000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A0D1C0-902E-4A1B-96BB-7FF6503BA156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585347-7ECD-4721-BAD1-363B0924E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0"/>
            <a:ext cx="7543800" cy="838200"/>
          </a:xfrm>
        </p:spPr>
        <p:txBody>
          <a:bodyPr>
            <a:noAutofit/>
          </a:bodyPr>
          <a:lstStyle>
            <a:lvl1pPr algn="ctr">
              <a:defRPr sz="3200" b="1" cap="none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7103"/>
            <a:ext cx="3657600" cy="541454"/>
          </a:xfrm>
          <a:solidFill>
            <a:schemeClr val="bg1"/>
          </a:solidFill>
          <a:ln w="10795">
            <a:noFill/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05098" y="157103"/>
            <a:ext cx="3657600" cy="541454"/>
          </a:xfrm>
          <a:solidFill>
            <a:schemeClr val="bg1"/>
          </a:solidFill>
          <a:ln w="10795">
            <a:noFill/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0" y="1088064"/>
            <a:ext cx="3657600" cy="4017336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buClr>
                <a:srgbClr val="C00000"/>
              </a:buClr>
              <a:buFont typeface="Wingdings" pitchFamily="2" charset="2"/>
              <a:buChar char="§"/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0864" y="1088064"/>
            <a:ext cx="3657600" cy="4017336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>
          <a:xfrm>
            <a:off x="1524000" y="63055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D5C0B6-13F0-42C5-8C7B-6D81948F68CA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F330EF-F0A4-4CC2-80B4-9CF8DAF335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352"/>
            <a:ext cx="8077200" cy="526248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D0F618-CB91-4460-8E10-C7023B36E402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6D2E1F-4539-43B4-9197-9EE88C8A1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440B0F-DBDA-4838-A3CC-79E5D1C2F57B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B460F6-66A7-4931-A092-9DB1C889F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baseline="0">
                <a:solidFill>
                  <a:srgbClr val="0070C0"/>
                </a:solidFill>
                <a:effectLst/>
                <a:latin typeface="Gill Sans MT Condensed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C00000"/>
              </a:buCl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A50E8D-0CA5-48E7-ACFD-E09E2DA8A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5276"/>
            <a:ext cx="4114800" cy="75567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2600" y="1035268"/>
            <a:ext cx="41148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0" y="2133600"/>
            <a:ext cx="7086600" cy="3992563"/>
          </a:xfrm>
        </p:spPr>
        <p:txBody>
          <a:bodyPr/>
          <a:lstStyle>
            <a:lvl1pPr>
              <a:defRPr sz="3200"/>
            </a:lvl1pPr>
            <a:lvl2pPr>
              <a:buClr>
                <a:srgbClr val="C00000"/>
              </a:buClr>
              <a:buFont typeface="Wingdings" pitchFamily="2" charset="2"/>
              <a:buChar char="§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3A27EB-8004-42EE-BC7A-B620FD2DF484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D32B4D-BA98-4F34-8D90-70E7D18F2A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092" y="1447800"/>
            <a:ext cx="2520508" cy="1600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447800"/>
            <a:ext cx="3505200" cy="3209734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866685"/>
            <a:ext cx="3505200" cy="695915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ED910C-039E-4336-A312-2D6B66E3A700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13C5FE-3F79-493A-A3A2-4571658EF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Clr>
                <a:srgbClr val="C00000"/>
              </a:buCl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16BD42-A8D5-428A-87E4-19D1F84E5723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44DADA-6DB6-45C5-8F24-621F71CC1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066800"/>
            <a:ext cx="1828800" cy="5059364"/>
          </a:xfrm>
        </p:spPr>
        <p:txBody>
          <a:bodyPr vert="eaVert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143000"/>
            <a:ext cx="5181600" cy="4983165"/>
          </a:xfrm>
        </p:spPr>
        <p:txBody>
          <a:bodyPr vert="eaVert"/>
          <a:lstStyle>
            <a:lvl2pPr>
              <a:buClr>
                <a:srgbClr val="C00000"/>
              </a:buCl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>
          <a:xfrm>
            <a:off x="1531938" y="63055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3795AD-1636-40D6-AB34-EDAB1E27845D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553E8F-8B54-4403-914D-83FCCD330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01000" cy="457200"/>
          </a:xfrm>
          <a:ln cmpd="sng">
            <a:prstDash val="solid"/>
          </a:ln>
          <a:effectLst/>
        </p:spPr>
        <p:txBody>
          <a:bodyPr>
            <a:noAutofit/>
          </a:bodyPr>
          <a:lstStyle>
            <a:lvl1pPr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295400"/>
            <a:ext cx="6781800" cy="4648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C0000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7300913" y="6164263"/>
            <a:ext cx="1784350" cy="501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065145-DED9-4EAE-9972-1D2ED7C78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1687513" y="6172200"/>
            <a:ext cx="1703387" cy="4746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B909D9-8B38-43C0-8F92-154139DCF58B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77200" cy="457200"/>
          </a:xfrm>
          <a:ln cmpd="sng">
            <a:prstDash val="solid"/>
          </a:ln>
          <a:effectLst/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634362" y="1295400"/>
            <a:ext cx="7086600" cy="4648200"/>
          </a:xfrm>
        </p:spPr>
        <p:txBody>
          <a:bodyPr>
            <a:normAutofit/>
          </a:bodyPr>
          <a:lstStyle>
            <a:lvl2pPr>
              <a:buClr>
                <a:srgbClr val="C0000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7300913" y="6280150"/>
            <a:ext cx="1784350" cy="501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582725-9104-4441-99A8-121EC037D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1600200" y="6307138"/>
            <a:ext cx="1703388" cy="4746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480936-7616-4884-92B4-8E07290CFC47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77200" cy="457200"/>
          </a:xfrm>
          <a:ln cmpd="sng">
            <a:prstDash val="solid"/>
          </a:ln>
          <a:effectLst/>
        </p:spPr>
        <p:txBody>
          <a:bodyPr>
            <a:noAutofit/>
          </a:bodyPr>
          <a:lstStyle>
            <a:lvl1pPr>
              <a:defRPr sz="2800">
                <a:latin typeface="Gill Sans MT Condens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600200" y="1219200"/>
            <a:ext cx="7086600" cy="4800600"/>
          </a:xfrm>
        </p:spPr>
        <p:txBody>
          <a:bodyPr>
            <a:normAutofit/>
          </a:bodyPr>
          <a:lstStyle>
            <a:lvl2pPr>
              <a:buClr>
                <a:srgbClr val="C0000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7300913" y="6280150"/>
            <a:ext cx="1784350" cy="501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83F479-A0A9-40EF-B978-51EFB794C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1600200" y="6307138"/>
            <a:ext cx="1703388" cy="4746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773ACA-F72D-4498-A345-6B78D767DBD3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00200" y="1143000"/>
            <a:ext cx="7315200" cy="4953000"/>
          </a:xfrm>
        </p:spPr>
        <p:txBody>
          <a:bodyPr/>
          <a:lstStyle>
            <a:lvl2pPr>
              <a:buClr>
                <a:srgbClr val="C0000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>
          <a:xfrm>
            <a:off x="1600200" y="63055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B37507-0943-4435-9A7C-489B3F2A99DC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46BD6D-52B2-41E2-AB7A-9CC6B69503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4572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069430"/>
            <a:ext cx="7162800" cy="4419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34200" y="6397625"/>
            <a:ext cx="1905000" cy="3810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3A10D1-F211-4AF5-99E0-BDCFF47989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371600"/>
            <a:ext cx="6400800" cy="12049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21C835-419E-483E-BF4C-CC18815A4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440" y="127678"/>
            <a:ext cx="7772400" cy="481922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buClr>
                <a:srgbClr val="C00000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buClr>
                <a:srgbClr val="C00000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AA035C-33F4-4515-9148-38704884CF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0"/>
            <a:ext cx="7543800" cy="838200"/>
          </a:xfrm>
        </p:spPr>
        <p:txBody>
          <a:bodyPr>
            <a:noAutofit/>
          </a:bodyPr>
          <a:lstStyle>
            <a:lvl1pPr algn="ctr">
              <a:defRPr sz="3200" b="1" cap="none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7103"/>
            <a:ext cx="3657600" cy="541454"/>
          </a:xfrm>
          <a:solidFill>
            <a:schemeClr val="bg1"/>
          </a:solidFill>
          <a:ln w="10795">
            <a:noFill/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05098" y="157103"/>
            <a:ext cx="3657600" cy="541454"/>
          </a:xfrm>
          <a:solidFill>
            <a:schemeClr val="bg1"/>
          </a:solidFill>
          <a:ln w="10795">
            <a:noFill/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0" y="1088064"/>
            <a:ext cx="3657600" cy="4017336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buClr>
                <a:srgbClr val="C00000"/>
              </a:buClr>
              <a:buFont typeface="Wingdings" pitchFamily="2" charset="2"/>
              <a:buChar char="§"/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0864" y="1088064"/>
            <a:ext cx="3657600" cy="4017336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>
          <a:xfrm>
            <a:off x="1524000" y="63055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CF02D4-D83A-4AF3-BCBE-5B5832E1775D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4A6BF8-C0A5-4869-8302-A516AD704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352"/>
            <a:ext cx="8077200" cy="526248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C8D3CF-A1A6-4DCF-9410-D8E59273271D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895F78-836B-47F1-BCD3-E76986F3B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F18246-BABC-4B60-8018-DFA89B756058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DD2F84-B5BD-4B8E-AEA5-E71454256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5276"/>
            <a:ext cx="4114800" cy="75567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2600" y="1035268"/>
            <a:ext cx="41148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0" y="2133600"/>
            <a:ext cx="7086600" cy="3992563"/>
          </a:xfrm>
        </p:spPr>
        <p:txBody>
          <a:bodyPr/>
          <a:lstStyle>
            <a:lvl1pPr>
              <a:defRPr sz="3200"/>
            </a:lvl1pPr>
            <a:lvl2pPr>
              <a:buClr>
                <a:srgbClr val="C00000"/>
              </a:buClr>
              <a:buFont typeface="Wingdings" pitchFamily="2" charset="2"/>
              <a:buChar char="§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9AF42E-C586-439D-8244-799D8C33F93F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35BCA7-C305-432F-8EDE-8F930E367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092" y="1447800"/>
            <a:ext cx="2520508" cy="1600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447800"/>
            <a:ext cx="3505200" cy="3209734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866685"/>
            <a:ext cx="3505200" cy="695915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5D4118-5347-4D78-9360-A33EDA29068C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29E7CA-807C-466D-A7A0-428114E75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4"/>
          <p:cNvSpPr>
            <a:spLocks noGrp="1"/>
          </p:cNvSpPr>
          <p:nvPr>
            <p:ph type="title"/>
          </p:nvPr>
        </p:nvSpPr>
        <p:spPr bwMode="auto">
          <a:xfrm>
            <a:off x="892175" y="174625"/>
            <a:ext cx="813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4478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rgbClr val="DEDEDE">
                    <a:shade val="50000"/>
                    <a:satMod val="200000"/>
                  </a:srgb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C91231BF-A22D-4EBD-B8F9-42BA3F53C830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rgbClr val="DEDEDE">
                    <a:shade val="50000"/>
                    <a:satMod val="200000"/>
                  </a:srgbClr>
                </a:solidFill>
                <a:effectLst/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rgbClr val="DEDEDE">
                    <a:shade val="50000"/>
                    <a:satMod val="200000"/>
                  </a:srgbClr>
                </a:solidFill>
                <a:effectLst/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5F727B02-6AE0-4885-A056-23450534E1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78120" y="506413"/>
            <a:ext cx="74066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0"/>
            <a:ext cx="822325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28600" y="2217054"/>
            <a:ext cx="36576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spc="50" dirty="0">
                <a:ln w="13500">
                  <a:solidFill>
                    <a:srgbClr val="53548A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3548A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</a:rPr>
              <a:t>DHS</a:t>
            </a:r>
          </a:p>
        </p:txBody>
      </p:sp>
      <p:pic>
        <p:nvPicPr>
          <p:cNvPr id="1034" name="Picture 14" descr="DHS logo color no bckgr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55575"/>
            <a:ext cx="7747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0070C0"/>
          </a:solidFill>
          <a:latin typeface="Gill Sans MT Condensed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Gill Sans MT Condense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Gill Sans MT Condense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Gill Sans MT Condense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Gill Sans MT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C92B5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C92B5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C92B5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C92B5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4"/>
          <p:cNvSpPr>
            <a:spLocks noGrp="1"/>
          </p:cNvSpPr>
          <p:nvPr>
            <p:ph type="title"/>
          </p:nvPr>
        </p:nvSpPr>
        <p:spPr bwMode="auto">
          <a:xfrm>
            <a:off x="892175" y="174625"/>
            <a:ext cx="813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33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4478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rgbClr val="DEDEDE">
                    <a:shade val="50000"/>
                    <a:satMod val="200000"/>
                  </a:srgb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AF4849A8-7EC3-46EA-B433-4CE373D17061}" type="datetime1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rgbClr val="DEDEDE">
                    <a:shade val="50000"/>
                    <a:satMod val="200000"/>
                  </a:srgbClr>
                </a:solidFill>
                <a:effectLst/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rgbClr val="DEDEDE">
                    <a:shade val="50000"/>
                    <a:satMod val="200000"/>
                  </a:srgbClr>
                </a:solidFill>
                <a:effectLst/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6D7A5A2C-B27F-450A-BEB2-927DCD1C99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78120" y="506413"/>
            <a:ext cx="74066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0"/>
            <a:ext cx="822325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28600" y="2217054"/>
            <a:ext cx="36576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spc="50" dirty="0">
                <a:ln w="13500">
                  <a:solidFill>
                    <a:srgbClr val="53548A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3548A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</a:rPr>
              <a:t>DHS</a:t>
            </a:r>
          </a:p>
        </p:txBody>
      </p:sp>
      <p:pic>
        <p:nvPicPr>
          <p:cNvPr id="14346" name="Picture 14" descr="DHS logo color no bckgrd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155575"/>
            <a:ext cx="7747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0070C0"/>
          </a:solidFill>
          <a:latin typeface="Gill Sans MT Condensed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Gill Sans MT Condense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Gill Sans MT Condense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Gill Sans MT Condense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Gill Sans MT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C92B5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C92B5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C92B5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C92B5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alleghenycounty.us/dhs/research-education.aspx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ubtitle 2"/>
          <p:cNvSpPr>
            <a:spLocks/>
          </p:cNvSpPr>
          <p:nvPr/>
        </p:nvSpPr>
        <p:spPr bwMode="auto">
          <a:xfrm>
            <a:off x="1371600" y="3733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  <a:spcBef>
                <a:spcPct val="35000"/>
              </a:spcBef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NNIP Meeting</a:t>
            </a:r>
          </a:p>
          <a:p>
            <a:pPr algn="ctr">
              <a:lnSpc>
                <a:spcPct val="75000"/>
              </a:lnSpc>
              <a:spcBef>
                <a:spcPct val="35000"/>
              </a:spcBef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Providence RI</a:t>
            </a:r>
          </a:p>
          <a:p>
            <a:pPr algn="ctr">
              <a:lnSpc>
                <a:spcPct val="75000"/>
              </a:lnSpc>
              <a:spcBef>
                <a:spcPct val="35000"/>
              </a:spcBef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September, 2012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3794" name="Subtitle 2"/>
          <p:cNvSpPr>
            <a:spLocks/>
          </p:cNvSpPr>
          <p:nvPr/>
        </p:nvSpPr>
        <p:spPr bwMode="auto">
          <a:xfrm>
            <a:off x="1371600" y="12954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Integrated Data Systems for an Integrated Practice Model</a:t>
            </a:r>
          </a:p>
        </p:txBody>
      </p:sp>
      <p:pic>
        <p:nvPicPr>
          <p:cNvPr id="4" name="Picture 3" descr="DHSlogo150_med-bw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43800" y="5410200"/>
            <a:ext cx="1093327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499198"/>
              </p:ext>
            </p:extLst>
          </p:nvPr>
        </p:nvGraphicFramePr>
        <p:xfrm>
          <a:off x="1435100" y="2286000"/>
          <a:ext cx="749935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6018" name="Content Placeholder 2"/>
          <p:cNvSpPr txBox="1">
            <a:spLocks/>
          </p:cNvSpPr>
          <p:nvPr/>
        </p:nvSpPr>
        <p:spPr bwMode="auto">
          <a:xfrm>
            <a:off x="1435100" y="677779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dirty="0">
                <a:latin typeface="Calibri" pitchFamily="34" charset="0"/>
                <a:cs typeface="Calibri" pitchFamily="34" charset="0"/>
              </a:rPr>
              <a:t>Master Provider Enterprise Repository (MPER) is a enterprise repository of key Provider demographic data for all contracted, non-contracted providers who provide serviced for DHS</a:t>
            </a:r>
          </a:p>
          <a:p>
            <a:pPr marL="365125" indent="-282575" eaLnBrk="0" hangingPunct="0"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dirty="0">
                <a:latin typeface="Calibri" pitchFamily="34" charset="0"/>
                <a:cs typeface="Calibri" pitchFamily="34" charset="0"/>
              </a:rPr>
              <a:t>DHS applications use MPER to validate contract, services, facilities  and rate information to facilitate documentation of services rendered information by Providers</a:t>
            </a:r>
          </a:p>
          <a:p>
            <a:pPr marL="365125" indent="-282575" eaLnBrk="0" hangingPunct="0"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A028E5-53E9-4B5D-A23C-82E9696235DC}" type="slidenum">
              <a:rPr lang="en-US" smtClean="0">
                <a:solidFill>
                  <a:schemeClr val="bg2">
                    <a:shade val="50000"/>
                    <a:satMod val="200000"/>
                  </a:schemeClr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73125" y="0"/>
            <a:ext cx="813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cap="all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Common Service offerings</a:t>
            </a:r>
            <a:endParaRPr lang="en-US" sz="2800" b="1" cap="all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D3A84-DBA3-418A-977D-469D47FB2674}" type="slidenum">
              <a:rPr lang="en-US">
                <a:solidFill>
                  <a:schemeClr val="bg2">
                    <a:shade val="50000"/>
                    <a:satMod val="200000"/>
                  </a:schemeClr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pic>
        <p:nvPicPr>
          <p:cNvPr id="88066" name="Picture 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8102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016000" y="76200"/>
            <a:ext cx="813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cap="all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Child Welfare Case Management System (KIDS)</a:t>
            </a:r>
            <a:endParaRPr lang="en-US" sz="2800" b="1" cap="all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black">
          <a:xfrm>
            <a:off x="1219200" y="685800"/>
            <a:ext cx="762635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7850" lvl="1" indent="-231775" eaLnBrk="0" hangingPunct="0">
              <a:spcAft>
                <a:spcPct val="20000"/>
              </a:spcAft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The repository of record for real-time case management and service information for all CYF clients.  KIDS also captures a log of all services rendered to clients regardless of whether the client is CYF active.</a:t>
            </a:r>
          </a:p>
          <a:p>
            <a:pPr marL="577850" lvl="1" indent="-231775" eaLnBrk="0" hangingPunct="0">
              <a:spcAft>
                <a:spcPct val="20000"/>
              </a:spcAft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en-US" sz="1200" kern="0" dirty="0">
                <a:latin typeface="Calibri" pitchFamily="34" charset="0"/>
                <a:cs typeface="Calibri" pitchFamily="34" charset="0"/>
              </a:rPr>
              <a:t>It supports the daily child welfare business processes for the Children Youth and Families.</a:t>
            </a:r>
          </a:p>
          <a:p>
            <a:pPr marL="577850" lvl="1" indent="-231775" eaLnBrk="0" hangingPunct="0">
              <a:spcAft>
                <a:spcPct val="20000"/>
              </a:spcAft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en-US" sz="1200" kern="0" dirty="0">
                <a:latin typeface="Calibri" pitchFamily="34" charset="0"/>
                <a:cs typeface="Calibri" pitchFamily="34" charset="0"/>
              </a:rPr>
              <a:t>It includes complete functionality which aligns initial client contact with a department through assessment, service delivery, provider payment and various client eligibility calculations. </a:t>
            </a:r>
            <a:endParaRPr lang="en-US" sz="1400" b="1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75" y="0"/>
            <a:ext cx="8137525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ECAPS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591300"/>
            <a:ext cx="2133600" cy="190500"/>
          </a:xfrm>
        </p:spPr>
        <p:txBody>
          <a:bodyPr/>
          <a:lstStyle/>
          <a:p>
            <a:pPr algn="l">
              <a:defRPr/>
            </a:pPr>
            <a:fld id="{875E9764-46A4-4189-9D65-1280236C4520}" type="datetime1">
              <a:rPr lang="en-US" sz="800" smtClean="0"/>
              <a:pPr algn="l">
                <a:defRPr/>
              </a:pPr>
              <a:t>9/9/2012</a:t>
            </a:fld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020323-7131-4F05-924B-113EAE0F993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78409474"/>
              </p:ext>
            </p:extLst>
          </p:nvPr>
        </p:nvGraphicFramePr>
        <p:xfrm>
          <a:off x="1828800" y="1981200"/>
          <a:ext cx="6848474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35050276"/>
              </p:ext>
            </p:extLst>
          </p:nvPr>
        </p:nvGraphicFramePr>
        <p:xfrm>
          <a:off x="1752600" y="3503474"/>
          <a:ext cx="685800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90600" y="2009775"/>
            <a:ext cx="457200" cy="1676400"/>
          </a:xfrm>
          <a:prstGeom prst="roundRect">
            <a:avLst/>
          </a:prstGeom>
          <a:ln>
            <a:solidFill>
              <a:schemeClr val="accent6">
                <a:alpha val="49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MODULES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0600" y="4064668"/>
            <a:ext cx="457200" cy="2514600"/>
          </a:xfrm>
          <a:prstGeom prst="roundRect">
            <a:avLst/>
          </a:prstGeom>
          <a:ln>
            <a:solidFill>
              <a:schemeClr val="accent6">
                <a:alpha val="49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t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FUNCTIONS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52600" y="4953000"/>
            <a:ext cx="762000" cy="1600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Master Client Index (MCI)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29100" y="4991100"/>
            <a:ext cx="762000" cy="1600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Master Provider Enterprise Repository (MPER) 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00375" y="4991100"/>
            <a:ext cx="762000" cy="1600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ECAPS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57825" y="4962525"/>
            <a:ext cx="3219450" cy="1600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Electronic Client and Provider System (ECAPS)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581275" y="5562600"/>
            <a:ext cx="381000" cy="280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810000" y="5562600"/>
            <a:ext cx="381000" cy="280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038725" y="5562600"/>
            <a:ext cx="381000" cy="280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399" y="669869"/>
            <a:ext cx="738187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ECAPS is a case 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management system 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serving adults and families and includes 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several assessment and service coordination 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modules. It primarily serves the DHS offices listed in the below diagram.</a:t>
            </a: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06A61-F225-4B3A-956F-6F2A869F181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914400" y="0"/>
            <a:ext cx="813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r>
              <a:rPr lang="en-US" sz="2800" cap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Jail Collaborative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914400" y="6858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4DA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The Jail Collaborative application is a repository of record for complete, real-time service information for all Jail Collaborative clients, which is a collaboration between DHS, Allegheny County Jail and service providers.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It contains a record of all assessments, notes, referrals, services and outcomes information for the Jail Collaborative program.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Tracks clients services from Jail to community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Stores screening and assessment information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72257352"/>
              </p:ext>
            </p:extLst>
          </p:nvPr>
        </p:nvGraphicFramePr>
        <p:xfrm>
          <a:off x="1752600" y="2565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2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13752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Data Warehouse Goals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499350" cy="5334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b="1" dirty="0"/>
              <a:t>Improve Services to Clients</a:t>
            </a:r>
          </a:p>
          <a:p>
            <a:pPr marL="611187" lvl="2" indent="-2825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 dirty="0"/>
              <a:t>Avoid providing information redundantly</a:t>
            </a:r>
          </a:p>
          <a:p>
            <a:pPr marL="611187" lvl="2" indent="-2825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 dirty="0"/>
              <a:t>More timely delivery of services</a:t>
            </a:r>
          </a:p>
          <a:p>
            <a:pPr marL="611187" lvl="2" indent="-2825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 dirty="0"/>
              <a:t>Holistic view of client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Improve The Ability Of Workers To Perform Their Jobs</a:t>
            </a:r>
          </a:p>
          <a:p>
            <a:pPr marL="611187" lvl="2" indent="-2825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 dirty="0" smtClean="0"/>
              <a:t>Efficient use of workers’ time (less paper, more use of electronic information, elimination of duplicate paperwork)</a:t>
            </a:r>
          </a:p>
          <a:p>
            <a:pPr marL="611187" lvl="2" indent="-2825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 dirty="0" smtClean="0"/>
              <a:t>Full </a:t>
            </a:r>
            <a:r>
              <a:rPr lang="en-US" sz="2000" dirty="0"/>
              <a:t>view of clients’ needs</a:t>
            </a:r>
          </a:p>
          <a:p>
            <a:pPr marL="611187" lvl="2" indent="-2825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 dirty="0"/>
              <a:t>Ability to accurately match services to client needs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/>
              <a:t>Improve Ability To Manage &amp; Administer Program Operations</a:t>
            </a:r>
          </a:p>
          <a:p>
            <a:pPr marL="611187" lvl="2" indent="-2825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 dirty="0"/>
              <a:t>Identification of duplication &amp; / or gaps in services provided</a:t>
            </a:r>
          </a:p>
          <a:p>
            <a:pPr marL="611187" lvl="2" indent="-2825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 dirty="0"/>
              <a:t>GIS mapping – better identification of geographic needs</a:t>
            </a:r>
          </a:p>
          <a:p>
            <a:pPr marL="611187" lvl="2" indent="-2825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 dirty="0"/>
              <a:t>Management information to improve planning &amp; allocation of resources</a:t>
            </a:r>
          </a:p>
          <a:p>
            <a:pPr marL="611187" lvl="2" indent="-2825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 dirty="0"/>
              <a:t>Improved consolidation of reports – trends, state, federal</a:t>
            </a:r>
          </a:p>
          <a:p>
            <a:pPr marL="611187" lvl="2" indent="-2825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000" dirty="0"/>
              <a:t>Better connection between services &amp; fiscal systems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/>
              <a:t>Support the use of this community asset</a:t>
            </a:r>
          </a:p>
          <a:p>
            <a:pPr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62270-4820-4E16-9704-E1379B18CEF0}" type="slidenum">
              <a:rPr lang="en-US" smtClean="0">
                <a:solidFill>
                  <a:srgbClr val="A3A3A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solidFill>
                <a:srgbClr val="A3A3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930275" y="38100"/>
            <a:ext cx="8137525" cy="457200"/>
          </a:xfrm>
        </p:spPr>
        <p:txBody>
          <a:bodyPr>
            <a:normAutofit fontScale="90000"/>
          </a:bodyPr>
          <a:lstStyle/>
          <a:p>
            <a:r>
              <a:rPr lang="en-US" sz="2800" cap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DATA WAREHOUSE DATA SOURCES</a:t>
            </a:r>
          </a:p>
        </p:txBody>
      </p:sp>
      <p:sp>
        <p:nvSpPr>
          <p:cNvPr id="7270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C8465B-6D10-4688-BD6C-C76A8DD69898}" type="slidenum">
              <a:rPr lang="en-US" smtClean="0">
                <a:solidFill>
                  <a:srgbClr val="A3A3A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solidFill>
                <a:srgbClr val="A3A3A3"/>
              </a:solidFill>
            </a:endParaRPr>
          </a:p>
        </p:txBody>
      </p:sp>
      <p:sp>
        <p:nvSpPr>
          <p:cNvPr id="91139" name="Rectangle 5"/>
          <p:cNvSpPr txBox="1">
            <a:spLocks noChangeArrowheads="1"/>
          </p:cNvSpPr>
          <p:nvPr/>
        </p:nvSpPr>
        <p:spPr bwMode="auto">
          <a:xfrm>
            <a:off x="838200" y="1219200"/>
            <a:ext cx="4038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Allegheny County Housing Authority 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Allegheny County Jail 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Allegheny County Medical </a:t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r>
              <a:rPr lang="en-US" sz="1600" dirty="0">
                <a:latin typeface="Calibri" pitchFamily="34" charset="0"/>
                <a:cs typeface="Calibri" pitchFamily="34" charset="0"/>
              </a:rPr>
              <a:t>Examiner’s Office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Department of Public Welfare 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Housing Authority City of Pittsburgh 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Juvenile Probation 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Pittsburgh Public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Schools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Clairton Public Schools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Pre-trial Services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Adult Probation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Adult/family court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82550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Potential Data Sources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Health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Department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Employment &amp;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Training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School Districts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82550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</a:pPr>
            <a:endParaRPr lang="en-US" sz="1600" dirty="0">
              <a:latin typeface="Gill Sans MT" pitchFamily="34" charset="0"/>
            </a:endParaRP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endParaRPr lang="en-US" sz="1600" dirty="0">
              <a:latin typeface="Gill Sans MT" pitchFamily="34" charset="0"/>
            </a:endParaRP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endParaRPr lang="en-US" sz="1600" dirty="0">
              <a:latin typeface="Gill Sans MT" pitchFamily="34" charset="0"/>
            </a:endParaRPr>
          </a:p>
        </p:txBody>
      </p:sp>
      <p:sp>
        <p:nvSpPr>
          <p:cNvPr id="91140" name="Rectangle 6"/>
          <p:cNvSpPr txBox="1">
            <a:spLocks noChangeArrowheads="1"/>
          </p:cNvSpPr>
          <p:nvPr/>
        </p:nvSpPr>
        <p:spPr bwMode="auto">
          <a:xfrm>
            <a:off x="4957011" y="1225102"/>
            <a:ext cx="4038600" cy="490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Aging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Children, Youth and Families 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Community Service Block Grant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Drug &amp; Alcohol 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Early Intervention 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Family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Support Centers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 err="1">
                <a:latin typeface="Calibri" pitchFamily="34" charset="0"/>
                <a:cs typeface="Calibri" pitchFamily="34" charset="0"/>
              </a:rPr>
              <a:t>HeadStart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Human Services Development Fund 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Homeless/Housing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Low Income House Energy Assistance Program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Maximum Participation Project 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Medical Assistance Transportation Program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Mental Health 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Mental Retardation 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System of Care Initiative </a:t>
            </a: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892175" y="1524000"/>
          <a:ext cx="84042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9" name="Visio" r:id="rId4" imgW="15573375" imgH="7343775" progId="">
                  <p:embed/>
                </p:oleObj>
              </mc:Choice>
              <mc:Fallback>
                <p:oleObj name="Visio" r:id="rId4" imgW="15573375" imgH="7343775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1524000"/>
                        <a:ext cx="8404225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6" name="TextBox 3"/>
          <p:cNvSpPr txBox="1">
            <a:spLocks noChangeArrowheads="1"/>
          </p:cNvSpPr>
          <p:nvPr/>
        </p:nvSpPr>
        <p:spPr bwMode="auto">
          <a:xfrm>
            <a:off x="8586788" y="3657600"/>
            <a:ext cx="633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solidFill>
                  <a:srgbClr val="292929"/>
                </a:solidFill>
                <a:latin typeface="Verdana" pitchFamily="34" charset="0"/>
                <a:cs typeface="Arial" charset="0"/>
              </a:rPr>
              <a:t>PPS</a:t>
            </a:r>
          </a:p>
          <a:p>
            <a:pPr algn="ctr"/>
            <a:r>
              <a:rPr lang="en-US" sz="700">
                <a:solidFill>
                  <a:srgbClr val="292929"/>
                </a:solidFill>
                <a:latin typeface="Verdana" pitchFamily="34" charset="0"/>
                <a:cs typeface="Arial" charset="0"/>
              </a:rPr>
              <a:t>10/2009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2175" y="0"/>
            <a:ext cx="81375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 cap="all" baseline="0">
                <a:solidFill>
                  <a:srgbClr val="0070C0"/>
                </a:solidFill>
                <a:effectLst/>
                <a:latin typeface="Gill Sans MT Condensed" pitchFamily="34" charset="0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Data Warehouse Timeline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72122-9906-4AE3-8BC1-CEC41397A49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1" name="Group 21"/>
          <p:cNvGraphicFramePr>
            <a:graphicFrameLocks noGrp="1"/>
          </p:cNvGraphicFramePr>
          <p:nvPr/>
        </p:nvGraphicFramePr>
        <p:xfrm>
          <a:off x="1219200" y="1371600"/>
          <a:ext cx="7010400" cy="4538663"/>
        </p:xfrm>
        <a:graphic>
          <a:graphicData uri="http://schemas.openxmlformats.org/drawingml/2006/table">
            <a:tbl>
              <a:tblPr/>
              <a:tblGrid>
                <a:gridCol w="1828800"/>
                <a:gridCol w="1752600"/>
                <a:gridCol w="1752600"/>
                <a:gridCol w="1676400"/>
              </a:tblGrid>
              <a:tr h="838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Client Demographics</a:t>
                      </a:r>
                    </a:p>
                  </a:txBody>
                  <a:tcPr marT="45722" marB="45722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B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Provider Information</a:t>
                      </a:r>
                    </a:p>
                  </a:txBody>
                  <a:tcPr marT="45722" marB="45722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B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Service Information</a:t>
                      </a:r>
                    </a:p>
                  </a:txBody>
                  <a:tcPr marT="45722" marB="45722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B7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Fiscal Information</a:t>
                      </a:r>
                    </a:p>
                  </a:txBody>
                  <a:tcPr marT="45722" marB="45722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B7D4"/>
                    </a:solidFill>
                  </a:tcPr>
                </a:tc>
              </a:tr>
              <a:tr h="3700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Name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SSN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Gender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DOB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Address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Marital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Education/                                                                                                                                              Employment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Living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Arrangement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Services and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Specialized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Services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Offered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Location of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Services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Service Type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Service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Location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Clients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Served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Units of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Service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Cost of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Services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450" name="Text Box 8"/>
          <p:cNvSpPr txBox="1">
            <a:spLocks noChangeArrowheads="1"/>
          </p:cNvSpPr>
          <p:nvPr/>
        </p:nvSpPr>
        <p:spPr bwMode="auto">
          <a:xfrm>
            <a:off x="1219200" y="-28575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Data Warehouse Composition</a:t>
            </a:r>
          </a:p>
        </p:txBody>
      </p:sp>
    </p:spTree>
    <p:extLst>
      <p:ext uri="{BB962C8B-B14F-4D97-AF65-F5344CB8AC3E}">
        <p14:creationId xmlns:p14="http://schemas.microsoft.com/office/powerpoint/2010/main" val="7568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638651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712630" y="3244334"/>
            <a:ext cx="1718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err="1">
                <a:solidFill>
                  <a:prstClr val="white"/>
                </a:solidFill>
                <a:latin typeface="Gill Sans MT Condensed" pitchFamily="34" charset="0"/>
              </a:rPr>
              <a:t>DataVue</a:t>
            </a:r>
            <a:r>
              <a:rPr lang="en-US" b="1" dirty="0">
                <a:solidFill>
                  <a:prstClr val="white"/>
                </a:solidFill>
                <a:latin typeface="Gill Sans MT Condensed" pitchFamily="34" charset="0"/>
              </a:rPr>
              <a:t>: Search Screen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34453" y="132849"/>
            <a:ext cx="8229600" cy="36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Gill Sans MT Condensed" pitchFamily="34" charset="0"/>
              </a:rPr>
              <a:t>Da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taVue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Search Screen</a:t>
            </a:r>
          </a:p>
        </p:txBody>
      </p:sp>
    </p:spTree>
    <p:extLst>
      <p:ext uri="{BB962C8B-B14F-4D97-AF65-F5344CB8AC3E}">
        <p14:creationId xmlns:p14="http://schemas.microsoft.com/office/powerpoint/2010/main" val="37663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34453" y="132849"/>
            <a:ext cx="8229600" cy="36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900" b="1" dirty="0" err="1">
                <a:solidFill>
                  <a:schemeClr val="accent6">
                    <a:lumMod val="75000"/>
                  </a:schemeClr>
                </a:solidFill>
                <a:latin typeface="Gill Sans MT Condensed" pitchFamily="34" charset="0"/>
              </a:rPr>
              <a:t>Da</a:t>
            </a:r>
            <a:r>
              <a:rPr lang="en-US" sz="29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taVue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Search </a:t>
            </a: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Screen Results</a:t>
            </a:r>
            <a:endParaRPr lang="en-US" sz="29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6988" y="1141413"/>
            <a:ext cx="7618412" cy="5030787"/>
          </a:xfrm>
          <a:prstGeom prst="rect">
            <a:avLst/>
          </a:prstGeom>
          <a:noFill/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C0504D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4382" t="17265" r="25818" b="28651"/>
          <a:stretch>
            <a:fillRect/>
          </a:stretch>
        </p:blipFill>
        <p:spPr bwMode="auto">
          <a:xfrm>
            <a:off x="990600" y="1141413"/>
            <a:ext cx="7589838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0" y="2895600"/>
            <a:ext cx="1143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3412331"/>
            <a:ext cx="1143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3962400"/>
            <a:ext cx="1143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6988" y="3023936"/>
            <a:ext cx="1143000" cy="2538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7600" y="2764631"/>
            <a:ext cx="838200" cy="16001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Origins/Purpose of IDS</a:t>
            </a:r>
          </a:p>
          <a:p>
            <a:r>
              <a:rPr lang="en-US" dirty="0" smtClean="0"/>
              <a:t>Development of IDS</a:t>
            </a:r>
          </a:p>
          <a:p>
            <a:r>
              <a:rPr lang="en-US" dirty="0" smtClean="0"/>
              <a:t>Building  Blocks/Content of IDS</a:t>
            </a:r>
          </a:p>
          <a:p>
            <a:r>
              <a:rPr lang="en-US" dirty="0" smtClean="0"/>
              <a:t>Challenges and Next Steps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DD2F84-B5BD-4B8E-AEA5-E71454256C6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05550"/>
            <a:ext cx="2133600" cy="476250"/>
          </a:xfrm>
        </p:spPr>
        <p:txBody>
          <a:bodyPr/>
          <a:lstStyle/>
          <a:p>
            <a:pPr>
              <a:defRPr/>
            </a:pPr>
            <a:fld id="{4DF18246-BABC-4B60-8018-DFA89B756058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8077200" cy="5254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627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25905"/>
            <a:ext cx="76295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19200" y="396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DataVue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: Service Activity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31875"/>
            <a:ext cx="76200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152400"/>
            <a:ext cx="8229600" cy="36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9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DataVue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Service Rendered and Received Screen</a:t>
            </a:r>
            <a:endParaRPr lang="en-US" sz="29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124496"/>
            <a:ext cx="8229600" cy="36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9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DataVue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Placement Activity Screen</a:t>
            </a:r>
            <a:endParaRPr lang="en-US" sz="29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898358" y="1126739"/>
            <a:ext cx="6923088" cy="5516563"/>
            <a:chOff x="-210" y="208"/>
            <a:chExt cx="4522" cy="38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10" y="208"/>
              <a:ext cx="4167" cy="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84" y="312"/>
              <a:ext cx="41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 dirty="0">
                  <a:solidFill>
                    <a:srgbClr val="FFFF00"/>
                  </a:solidFill>
                  <a:latin typeface="Gill Sans MT" pitchFamily="34" charset="0"/>
                </a:rPr>
                <a:t>Note: Any personally identifiable information has been hidden or changed</a:t>
              </a:r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50538"/>
            <a:ext cx="4770437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1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762000"/>
            <a:ext cx="8077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DataVue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QuickVue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dirty="0">
                <a:latin typeface="Calibri" pitchFamily="34" charset="0"/>
                <a:cs typeface="Calibri" pitchFamily="34" charset="0"/>
              </a:rPr>
              <a:t>Application which provides a cross organizational view of client counts based on the services they receive</a:t>
            </a:r>
          </a:p>
          <a:p>
            <a:pPr lvl="1"/>
            <a:r>
              <a:rPr lang="en-US" sz="2400" dirty="0">
                <a:latin typeface="Calibri" pitchFamily="34" charset="0"/>
                <a:cs typeface="Calibri" pitchFamily="34" charset="0"/>
              </a:rPr>
              <a:t>Based on data warehouse data</a:t>
            </a:r>
          </a:p>
          <a:p>
            <a:r>
              <a:rPr lang="en-US" sz="2400" b="1" dirty="0" err="1">
                <a:latin typeface="Calibri" pitchFamily="34" charset="0"/>
                <a:cs typeface="Calibri" pitchFamily="34" charset="0"/>
              </a:rPr>
              <a:t>Cognos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Cubes</a:t>
            </a:r>
          </a:p>
          <a:p>
            <a:pPr lvl="1"/>
            <a:r>
              <a:rPr lang="en-US" sz="2400" dirty="0">
                <a:latin typeface="Calibri" pitchFamily="34" charset="0"/>
                <a:cs typeface="Calibri" pitchFamily="34" charset="0"/>
              </a:rPr>
              <a:t>Placement and Non-Placement cube available to DHS research staff for analysis</a:t>
            </a:r>
          </a:p>
          <a:p>
            <a:r>
              <a:rPr lang="en-US" sz="2400" b="1" dirty="0" err="1">
                <a:latin typeface="Calibri" pitchFamily="34" charset="0"/>
                <a:cs typeface="Calibri" pitchFamily="34" charset="0"/>
              </a:rPr>
              <a:t>Cognos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Query Studio</a:t>
            </a:r>
          </a:p>
          <a:p>
            <a:pPr lvl="1"/>
            <a:r>
              <a:rPr lang="en-US" sz="2400" dirty="0">
                <a:latin typeface="Calibri" pitchFamily="34" charset="0"/>
                <a:cs typeface="Calibri" pitchFamily="34" charset="0"/>
              </a:rPr>
              <a:t>Placement data from KIDS data mart available to DHS research staff for analysis</a:t>
            </a:r>
          </a:p>
          <a:p>
            <a:pPr lvl="1"/>
            <a:r>
              <a:rPr lang="en-US" sz="2400" dirty="0">
                <a:latin typeface="Calibri" pitchFamily="34" charset="0"/>
                <a:cs typeface="Calibri" pitchFamily="34" charset="0"/>
              </a:rPr>
              <a:t>MPER data available to DHS research staff for analysis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Reporting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Portal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124496"/>
            <a:ext cx="8229600" cy="36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REPORTING TOOLS</a:t>
            </a:r>
            <a:endParaRPr lang="en-US" sz="29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89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06A61-F225-4B3A-956F-6F2A869F181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914400" y="0"/>
            <a:ext cx="813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r>
              <a:rPr lang="en-US" sz="2800" cap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DHS Reporting Portal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48"/>
          <a:stretch/>
        </p:blipFill>
        <p:spPr>
          <a:xfrm>
            <a:off x="1295399" y="762000"/>
            <a:ext cx="742592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MOU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762000"/>
            <a:ext cx="7696200" cy="5867400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4DA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3400" indent="-533400" eaLnBrk="1" hangingPunct="1">
              <a:lnSpc>
                <a:spcPct val="60000"/>
              </a:lnSpc>
            </a:pPr>
            <a:endParaRPr lang="en-US" sz="1500" dirty="0" smtClean="0">
              <a:solidFill>
                <a:srgbClr val="3B7BA3"/>
              </a:solidFill>
            </a:endParaRPr>
          </a:p>
          <a:p>
            <a:pPr marL="533400" indent="-533400" eaLnBrk="1" hangingPunct="1"/>
            <a:endParaRPr lang="en-US" sz="1300" b="1" dirty="0" smtClean="0">
              <a:solidFill>
                <a:schemeClr val="bg2"/>
              </a:solidFill>
            </a:endParaRP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Allegheny County Department of Human Services (DHS) signed a </a:t>
            </a:r>
          </a:p>
          <a:p>
            <a:pPr marL="533400" indent="-533400" algn="ct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Memorandum of Understanding with 3 of the county’s Public School Districts: Pittsburgh Public, Clairton and Woodland Hills </a:t>
            </a:r>
            <a:r>
              <a:rPr lang="en-US" sz="2100" i="1" dirty="0" smtClean="0">
                <a:latin typeface="Calibri" pitchFamily="34" charset="0"/>
                <a:cs typeface="Calibri" pitchFamily="34" charset="0"/>
              </a:rPr>
              <a:t>(in progress)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endParaRPr lang="en-US" sz="2100" dirty="0" smtClean="0">
              <a:latin typeface="Calibri" pitchFamily="34" charset="0"/>
              <a:cs typeface="Calibri" pitchFamily="34" charset="0"/>
            </a:endParaRPr>
          </a:p>
          <a:p>
            <a:pPr marL="533400" indent="-533400" eaLnBrk="1" hangingPunct="1">
              <a:spcAft>
                <a:spcPts val="600"/>
              </a:spcAft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Directory Information</a:t>
            </a:r>
          </a:p>
          <a:p>
            <a:pPr marL="533400" indent="-533400" eaLnBrk="1" hangingPunct="1">
              <a:spcAft>
                <a:spcPts val="600"/>
              </a:spcAft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Educational outcomes for kids for whom DHS is the legal custodian</a:t>
            </a:r>
          </a:p>
          <a:p>
            <a:pPr marL="533400" indent="-533400" eaLnBrk="1" hangingPunct="1">
              <a:spcAft>
                <a:spcPts val="600"/>
              </a:spcAft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Educational outcomes for all other kids – action research agreement</a:t>
            </a:r>
          </a:p>
          <a:p>
            <a:pPr marL="533400" indent="-533400" eaLnBrk="1" hangingPunct="1">
              <a:spcAft>
                <a:spcPts val="600"/>
              </a:spcAft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Consent</a:t>
            </a:r>
          </a:p>
          <a:p>
            <a:pPr marL="533400" indent="-533400" eaLnBrk="1" hangingPunct="1">
              <a:spcAft>
                <a:spcPts val="600"/>
              </a:spcAft>
            </a:pPr>
            <a:endParaRPr lang="en-US" sz="21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MOU II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 eaLnBrk="1" hangingPunct="1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Current and Historic Data are Integrated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3581400" y="1731963"/>
            <a:ext cx="5486400" cy="3962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457200" y="1808163"/>
            <a:ext cx="2590800" cy="213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School Districts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Personal Identifiers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Achievement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Attendance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Specialized Programs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Standardized Test Results</a:t>
            </a: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3733800" y="2122488"/>
            <a:ext cx="2743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Allegheny County Housing Authority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Allegheny County Jail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Allegheny County Medical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Examiner’s Office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Department of Public Welfare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Housing Authority City of Pittsburgh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Juvenile Probation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Aging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Children, Youth and Families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Community Service Block Grant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Drug &amp; Alcohol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Early Intervention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324600" y="2108200"/>
            <a:ext cx="27432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Employment &amp; Training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Family Support Centers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HeadStart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Human Services Development Fund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Hunger &amp; Housing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Low Income House Energy Assistance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Program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Maximum Participation Project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Medical Assistance Transportation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Program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Mental Health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Mental Retardation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• System of Care Initiative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2743199" y="2112963"/>
            <a:ext cx="998621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4572000" y="17319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DHS Data Warehouse</a:t>
            </a:r>
          </a:p>
        </p:txBody>
      </p:sp>
    </p:spTree>
    <p:extLst>
      <p:ext uri="{BB962C8B-B14F-4D97-AF65-F5344CB8AC3E}">
        <p14:creationId xmlns:p14="http://schemas.microsoft.com/office/powerpoint/2010/main" val="24635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 eaLnBrk="1" hangingPunct="1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Overlap of Children Served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442" y="1061358"/>
            <a:ext cx="7124700" cy="517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11"/>
          <p:cNvSpPr>
            <a:spLocks noChangeArrowheads="1"/>
          </p:cNvSpPr>
          <p:nvPr/>
        </p:nvSpPr>
        <p:spPr bwMode="auto">
          <a:xfrm>
            <a:off x="397042" y="876300"/>
            <a:ext cx="8534400" cy="533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533400" indent="-533400" algn="ctr">
              <a:lnSpc>
                <a:spcPct val="8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53 percent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(14,450) of PPS Students have prior Human Service involvement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533400" indent="-533400" algn="ctr">
              <a:lnSpc>
                <a:spcPct val="8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36 percent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(9,750) were involved with a Human Service within the last year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Educational Outcome Metrics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7281806"/>
              </p:ext>
            </p:extLst>
          </p:nvPr>
        </p:nvGraphicFramePr>
        <p:xfrm>
          <a:off x="914400" y="1143000"/>
          <a:ext cx="78486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4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 eaLnBrk="1" hangingPunct="1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Educational Outcomes: GPA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285" y="1143000"/>
            <a:ext cx="7339430" cy="534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66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16050" y="1066800"/>
            <a:ext cx="7499350" cy="4800600"/>
          </a:xfrm>
        </p:spPr>
        <p:txBody>
          <a:bodyPr/>
          <a:lstStyle/>
          <a:p>
            <a:r>
              <a:rPr lang="en-US" dirty="0" smtClean="0"/>
              <a:t>COMPAC 21</a:t>
            </a:r>
          </a:p>
          <a:p>
            <a:r>
              <a:rPr lang="en-US" dirty="0" smtClean="0"/>
              <a:t>A Human Services Department</a:t>
            </a:r>
          </a:p>
          <a:p>
            <a:r>
              <a:rPr lang="en-US" dirty="0" smtClean="0"/>
              <a:t>Human Services Integration Fund</a:t>
            </a:r>
          </a:p>
          <a:p>
            <a:r>
              <a:rPr lang="en-US" dirty="0" smtClean="0"/>
              <a:t>IT to Support Systems</a:t>
            </a:r>
            <a:endParaRPr lang="en-US" dirty="0"/>
          </a:p>
          <a:p>
            <a:pPr marL="82550" indent="0">
              <a:buNone/>
            </a:pPr>
            <a:r>
              <a:rPr lang="en-US" dirty="0" smtClean="0"/>
              <a:t>__________</a:t>
            </a:r>
            <a:endParaRPr lang="en-US" dirty="0"/>
          </a:p>
          <a:p>
            <a:r>
              <a:rPr lang="en-US" dirty="0" smtClean="0"/>
              <a:t>Strong Leadership</a:t>
            </a:r>
          </a:p>
          <a:p>
            <a:r>
              <a:rPr lang="en-US" dirty="0" smtClean="0"/>
              <a:t>Interest </a:t>
            </a:r>
          </a:p>
          <a:p>
            <a:r>
              <a:rPr lang="en-US" dirty="0" smtClean="0"/>
              <a:t>Money</a:t>
            </a:r>
          </a:p>
          <a:p>
            <a:r>
              <a:rPr lang="en-US" dirty="0" smtClean="0"/>
              <a:t>Analytic Capacity</a:t>
            </a:r>
          </a:p>
          <a:p>
            <a:r>
              <a:rPr lang="en-US" dirty="0" smtClean="0"/>
              <a:t>Find the Pain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DD2F84-B5BD-4B8E-AEA5-E71454256C6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05550"/>
            <a:ext cx="2133600" cy="476250"/>
          </a:xfrm>
        </p:spPr>
        <p:txBody>
          <a:bodyPr/>
          <a:lstStyle/>
          <a:p>
            <a:pPr>
              <a:defRPr/>
            </a:pPr>
            <a:fld id="{4DF18246-BABC-4B60-8018-DFA89B756058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8077200" cy="5254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Our story/everyone’s story</a:t>
            </a:r>
          </a:p>
        </p:txBody>
      </p:sp>
    </p:spTree>
    <p:extLst>
      <p:ext uri="{BB962C8B-B14F-4D97-AF65-F5344CB8AC3E}">
        <p14:creationId xmlns:p14="http://schemas.microsoft.com/office/powerpoint/2010/main" val="39960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 eaLnBrk="1" hangingPunct="1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Educational Outcomes: Promise Eligibility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-784" r="404"/>
          <a:stretch>
            <a:fillRect/>
          </a:stretch>
        </p:blipFill>
        <p:spPr bwMode="auto">
          <a:xfrm>
            <a:off x="1004887" y="1143000"/>
            <a:ext cx="71342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82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349666"/>
            <a:ext cx="2133600" cy="476250"/>
          </a:xfrm>
        </p:spPr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516148" cy="522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3874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 eaLnBrk="1" hangingPunct="1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Educational Outcomes: Attendance</a:t>
            </a:r>
          </a:p>
        </p:txBody>
      </p:sp>
    </p:spTree>
    <p:extLst>
      <p:ext uri="{BB962C8B-B14F-4D97-AF65-F5344CB8AC3E}">
        <p14:creationId xmlns:p14="http://schemas.microsoft.com/office/powerpoint/2010/main" val="18081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3208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 eaLnBrk="1" hangingPunct="1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Educational Outcomes: PSSA Scores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7220868" cy="52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88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3208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 eaLnBrk="1" hangingPunct="1"/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00" y="838200"/>
            <a:ext cx="7567799" cy="584784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399" y="3208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 eaLnBrk="1" hangingPunct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Educational Outcomes: PSSA Scores - Clairton</a:t>
            </a:r>
          </a:p>
        </p:txBody>
      </p:sp>
    </p:spTree>
    <p:extLst>
      <p:ext uri="{BB962C8B-B14F-4D97-AF65-F5344CB8AC3E}">
        <p14:creationId xmlns:p14="http://schemas.microsoft.com/office/powerpoint/2010/main" val="38289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EdMap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762000"/>
            <a:ext cx="80772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 suite of tools that will integrate human services, education, and court data into operational systems to improve education and well-being outcomes for children</a:t>
            </a:r>
            <a:endParaRPr kumimoji="0" lang="en-US" sz="1600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73697021"/>
              </p:ext>
            </p:extLst>
          </p:nvPr>
        </p:nvGraphicFramePr>
        <p:xfrm>
          <a:off x="990600" y="1752600"/>
          <a:ext cx="7924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800600"/>
            <a:ext cx="1765656" cy="1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4140" y="5221512"/>
            <a:ext cx="1666876" cy="15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14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 &amp; Alcohol data </a:t>
            </a:r>
          </a:p>
          <a:p>
            <a:r>
              <a:rPr lang="en-US" dirty="0" smtClean="0"/>
              <a:t>Sharing detailed data with the courts and probation</a:t>
            </a:r>
          </a:p>
          <a:p>
            <a:r>
              <a:rPr lang="en-US" dirty="0" smtClean="0"/>
              <a:t>Internal/provider culture change</a:t>
            </a:r>
          </a:p>
          <a:p>
            <a:r>
              <a:rPr lang="en-US" dirty="0" smtClean="0"/>
              <a:t>Sharing data with the schools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DD2F84-B5BD-4B8E-AEA5-E71454256C6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05550"/>
            <a:ext cx="2133600" cy="476250"/>
          </a:xfrm>
        </p:spPr>
        <p:txBody>
          <a:bodyPr/>
          <a:lstStyle/>
          <a:p>
            <a:pPr>
              <a:defRPr/>
            </a:pPr>
            <a:fld id="{4DF18246-BABC-4B60-8018-DFA89B756058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8077200" cy="5254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Thorny issues</a:t>
            </a:r>
          </a:p>
        </p:txBody>
      </p:sp>
    </p:spTree>
    <p:extLst>
      <p:ext uri="{BB962C8B-B14F-4D97-AF65-F5344CB8AC3E}">
        <p14:creationId xmlns:p14="http://schemas.microsoft.com/office/powerpoint/2010/main" val="23323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$10 Million Contract</a:t>
            </a:r>
          </a:p>
          <a:p>
            <a:r>
              <a:rPr lang="en-US" dirty="0" smtClean="0"/>
              <a:t>Maintenance</a:t>
            </a:r>
          </a:p>
          <a:p>
            <a:r>
              <a:rPr lang="en-US" dirty="0" smtClean="0"/>
              <a:t>Data Use </a:t>
            </a:r>
          </a:p>
          <a:p>
            <a:r>
              <a:rPr lang="en-US" dirty="0" smtClean="0"/>
              <a:t>Democratization</a:t>
            </a:r>
          </a:p>
          <a:p>
            <a:r>
              <a:rPr lang="en-US" dirty="0" smtClean="0"/>
              <a:t>Legal</a:t>
            </a:r>
          </a:p>
          <a:p>
            <a:r>
              <a:rPr lang="en-US" dirty="0" smtClean="0"/>
              <a:t>NIEM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DD2F84-B5BD-4B8E-AEA5-E71454256C6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05550"/>
            <a:ext cx="2133600" cy="476250"/>
          </a:xfrm>
        </p:spPr>
        <p:txBody>
          <a:bodyPr/>
          <a:lstStyle/>
          <a:p>
            <a:pPr>
              <a:defRPr/>
            </a:pPr>
            <a:fld id="{4DF18246-BABC-4B60-8018-DFA89B756058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8077200" cy="5254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Challenges </a:t>
            </a:r>
          </a:p>
        </p:txBody>
      </p:sp>
    </p:spTree>
    <p:extLst>
      <p:ext uri="{BB962C8B-B14F-4D97-AF65-F5344CB8AC3E}">
        <p14:creationId xmlns:p14="http://schemas.microsoft.com/office/powerpoint/2010/main" val="17074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Criminal Justice System Infrastructure</a:t>
            </a:r>
          </a:p>
          <a:p>
            <a:r>
              <a:rPr lang="en-US" dirty="0" smtClean="0"/>
              <a:t>Building Workforce System Infrastructure</a:t>
            </a:r>
          </a:p>
          <a:p>
            <a:r>
              <a:rPr lang="en-US" dirty="0" smtClean="0"/>
              <a:t>Public Health Opportunities</a:t>
            </a:r>
          </a:p>
          <a:p>
            <a:r>
              <a:rPr lang="en-US" dirty="0" smtClean="0"/>
              <a:t>Open Government/Public Use</a:t>
            </a:r>
          </a:p>
          <a:p>
            <a:pPr marL="8255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DD2F84-B5BD-4B8E-AEA5-E71454256C6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05550"/>
            <a:ext cx="2133600" cy="476250"/>
          </a:xfrm>
        </p:spPr>
        <p:txBody>
          <a:bodyPr/>
          <a:lstStyle/>
          <a:p>
            <a:pPr>
              <a:defRPr/>
            </a:pPr>
            <a:fld id="{4DF18246-BABC-4B60-8018-DFA89B756058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8077200" cy="5254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3362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40B0F-DBDA-4838-A3CC-79E5D1C2F57B}" type="datetime1">
              <a:rPr lang="en-US" smtClean="0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60F6-66A7-4931-A092-9DB1C889F77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Gill Sans MT Condense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Gill Sans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C92B5"/>
                </a:solidFill>
                <a:latin typeface="Gill Sans MT" pitchFamily="34" charset="0"/>
              </a:defRPr>
            </a:lvl9pPr>
            <a:extLst/>
          </a:lstStyle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Questions?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143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Additional Information: </a:t>
            </a:r>
            <a:r>
              <a:rPr lang="en-US" dirty="0" smtClean="0">
                <a:hlinkClick r:id="rId2"/>
              </a:rPr>
              <a:t>http://www.alleghenycounty.us/dhs/research-education.aspx</a:t>
            </a:r>
            <a:endParaRPr lang="en-US" dirty="0" smtClean="0"/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2500" t="15000" r="41250" b="10000"/>
          <a:stretch>
            <a:fillRect/>
          </a:stretch>
        </p:blipFill>
        <p:spPr bwMode="auto">
          <a:xfrm>
            <a:off x="1447800" y="2438400"/>
            <a:ext cx="1524000" cy="197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22500" t="15000" r="40625" b="9000"/>
          <a:stretch>
            <a:fillRect/>
          </a:stretch>
        </p:blipFill>
        <p:spPr bwMode="auto">
          <a:xfrm>
            <a:off x="3247572" y="2471058"/>
            <a:ext cx="1526288" cy="196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l="25000" t="19000" r="38125" b="5000"/>
          <a:stretch>
            <a:fillRect/>
          </a:stretch>
        </p:blipFill>
        <p:spPr bwMode="auto">
          <a:xfrm rot="20672986">
            <a:off x="5139490" y="2590800"/>
            <a:ext cx="1532020" cy="19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 l="22500" t="15000" r="40625" b="9000"/>
          <a:stretch>
            <a:fillRect/>
          </a:stretch>
        </p:blipFill>
        <p:spPr bwMode="auto">
          <a:xfrm rot="20869716">
            <a:off x="5562600" y="2514600"/>
            <a:ext cx="153803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25000" t="19000" r="38125" b="5000"/>
          <a:stretch>
            <a:fillRect/>
          </a:stretch>
        </p:blipFill>
        <p:spPr bwMode="auto">
          <a:xfrm>
            <a:off x="6096000" y="2590800"/>
            <a:ext cx="1532020" cy="19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 l="22500" t="15000" r="40625" b="9000"/>
          <a:stretch>
            <a:fillRect/>
          </a:stretch>
        </p:blipFill>
        <p:spPr bwMode="auto">
          <a:xfrm rot="701501">
            <a:off x="6509386" y="2802285"/>
            <a:ext cx="153803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59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077200" cy="525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Multi-System Consumers</a:t>
            </a:r>
          </a:p>
        </p:txBody>
      </p:sp>
      <p:sp>
        <p:nvSpPr>
          <p:cNvPr id="7680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172200"/>
            <a:ext cx="28956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chemeClr val="tx1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19050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CB167E-5F0B-40A8-979C-7F460C33C903}" type="slidenum">
              <a:rPr lang="en-US" smtClean="0">
                <a:solidFill>
                  <a:srgbClr val="A3A3A3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srgbClr val="A3A3A3"/>
              </a:solidFill>
              <a:latin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72971"/>
              </p:ext>
            </p:extLst>
          </p:nvPr>
        </p:nvGraphicFramePr>
        <p:xfrm>
          <a:off x="1447800" y="2209800"/>
          <a:ext cx="7162800" cy="3616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0163"/>
                <a:gridCol w="2019587"/>
                <a:gridCol w="2033050"/>
              </a:tblGrid>
              <a:tr h="841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Under 18 years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 years and older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9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Served by one program office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60%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41%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9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Served by two program offices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23%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9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Served by three program offices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11%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15%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9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Served by four or more program offices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6%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21%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6830" name="TextBox 13"/>
          <p:cNvSpPr txBox="1">
            <a:spLocks noChangeArrowheads="1"/>
          </p:cNvSpPr>
          <p:nvPr/>
        </p:nvSpPr>
        <p:spPr bwMode="auto">
          <a:xfrm>
            <a:off x="1600200" y="1219200"/>
            <a:ext cx="6858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Persons served by DHS in 2010, </a:t>
            </a:r>
          </a:p>
          <a:p>
            <a:pPr algn="ctr"/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approximately 202,000 (unduplicated)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84138"/>
            <a:ext cx="8077200" cy="525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DHS Structure</a:t>
            </a:r>
            <a:endParaRPr lang="en-US" dirty="0" smtClean="0"/>
          </a:p>
        </p:txBody>
      </p:sp>
      <p:sp>
        <p:nvSpPr>
          <p:cNvPr id="7782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172200"/>
            <a:ext cx="28956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chemeClr val="tx1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19050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6BAE45-63DA-47A9-8BF0-0C239CF5AEFB}" type="slidenum">
              <a:rPr lang="en-US" smtClean="0">
                <a:solidFill>
                  <a:srgbClr val="A3A3A3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solidFill>
                <a:srgbClr val="A3A3A3"/>
              </a:solidFill>
              <a:latin typeface="Times New Roman" pitchFamily="18" charset="0"/>
            </a:endParaRPr>
          </a:p>
        </p:txBody>
      </p:sp>
      <p:grpSp>
        <p:nvGrpSpPr>
          <p:cNvPr id="77828" name="Group 3"/>
          <p:cNvGrpSpPr>
            <a:grpSpLocks/>
          </p:cNvGrpSpPr>
          <p:nvPr/>
        </p:nvGrpSpPr>
        <p:grpSpPr bwMode="auto">
          <a:xfrm>
            <a:off x="906463" y="1270000"/>
            <a:ext cx="8153400" cy="5257800"/>
            <a:chOff x="895600" y="914400"/>
            <a:chExt cx="8084214" cy="5257800"/>
          </a:xfrm>
        </p:grpSpPr>
        <p:grpSp>
          <p:nvGrpSpPr>
            <p:cNvPr id="77829" name="Group 92"/>
            <p:cNvGrpSpPr>
              <a:grpSpLocks/>
            </p:cNvGrpSpPr>
            <p:nvPr/>
          </p:nvGrpSpPr>
          <p:grpSpPr bwMode="auto">
            <a:xfrm>
              <a:off x="895600" y="914400"/>
              <a:ext cx="8084214" cy="5257800"/>
              <a:chOff x="895600" y="914400"/>
              <a:chExt cx="8084214" cy="5257800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4506423" y="914400"/>
                <a:ext cx="1300148" cy="765175"/>
              </a:xfrm>
              <a:prstGeom prst="rect">
                <a:avLst/>
              </a:prstGeom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80" tIns="5080" rIns="5080" bIns="5080" spcCol="1270" anchor="ctr"/>
              <a:lstStyle/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Marc Cherna 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Executive Director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Department of Human Services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7679666" y="5407025"/>
                <a:ext cx="1300148" cy="765175"/>
              </a:xfrm>
              <a:prstGeom prst="rect">
                <a:avLst/>
              </a:prstGeom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80" tIns="5080" rIns="5080" bIns="5080" spcCol="1270" anchor="ctr"/>
              <a:lstStyle/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JoAnn Heffron-Hannah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Manager 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Independent Living Unit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342232" y="1811338"/>
                <a:ext cx="1301723" cy="765175"/>
              </a:xfrm>
              <a:prstGeom prst="rect">
                <a:avLst/>
              </a:prstGeom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80" tIns="5080" rIns="5080" bIns="5080" spcCol="1270" anchor="ctr"/>
              <a:lstStyle/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Terry Lane 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Administrative Officer  I 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238938" y="2857500"/>
                <a:ext cx="1300148" cy="765175"/>
              </a:xfrm>
              <a:prstGeom prst="rect">
                <a:avLst/>
              </a:prstGeom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80" tIns="5080" rIns="5080" bIns="5080" spcCol="1270" anchor="ctr"/>
              <a:lstStyle/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Erin Dalton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Deputy Director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Office of Data, Analysis, Research and Evaluation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359547" y="2857500"/>
                <a:ext cx="1300148" cy="765175"/>
              </a:xfrm>
              <a:prstGeom prst="rect">
                <a:avLst/>
              </a:prstGeom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80" tIns="5080" rIns="5080" bIns="5080" spcCol="127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Karen Blumen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Deputy Director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Office of Community Relations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629788" y="4187825"/>
                <a:ext cx="1300148" cy="765175"/>
              </a:xfrm>
              <a:prstGeom prst="rect">
                <a:avLst/>
              </a:prstGeom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80" tIns="5080" rIns="5080" bIns="5080" spcCol="1270" anchor="ctr"/>
              <a:lstStyle/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Donald Clark 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Deputy Director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Intellectual Disability 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5195848" y="4184650"/>
                <a:ext cx="1300148" cy="765175"/>
              </a:xfrm>
              <a:prstGeom prst="rect">
                <a:avLst/>
              </a:prstGeom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80" tIns="5080" rIns="5080" bIns="5080" spcCol="1270" anchor="ctr"/>
              <a:lstStyle/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Reginald Young 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Deputy Director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Community Services 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480156" y="2857500"/>
                <a:ext cx="1300148" cy="765175"/>
              </a:xfrm>
              <a:prstGeom prst="rect">
                <a:avLst/>
              </a:prstGeom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80" tIns="5080" rIns="5080" bIns="5080" spcCol="1270" anchor="ctr"/>
              <a:lstStyle/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Randolph Brockington 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Deputy Director 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Administrative and Information Management Services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3761907" y="4181475"/>
                <a:ext cx="1301723" cy="763588"/>
              </a:xfrm>
              <a:prstGeom prst="rect">
                <a:avLst/>
              </a:prstGeom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80" tIns="5080" rIns="5080" bIns="5080" spcCol="1270" anchor="ctr"/>
              <a:lstStyle/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Marcia Sturdivant-Anderson, PhD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Deputy Director 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Children, Youth &amp; Families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lang="en-US" sz="800" dirty="0"/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2329540" y="4176713"/>
                <a:ext cx="1300148" cy="765175"/>
              </a:xfrm>
              <a:prstGeom prst="rect">
                <a:avLst/>
              </a:prstGeom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80" tIns="5080" rIns="5080" bIns="5080" spcCol="1270" anchor="ctr"/>
              <a:lstStyle/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Mildred Morrison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Administrator 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Area Agency on Aging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lang="en-US" sz="800" dirty="0"/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1600765" y="2857500"/>
                <a:ext cx="1300148" cy="765175"/>
              </a:xfrm>
              <a:prstGeom prst="rect">
                <a:avLst/>
              </a:prstGeom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80" tIns="5080" rIns="5080" bIns="5080" spcCol="1270" anchor="ctr"/>
              <a:lstStyle/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Patricia Valentine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Executive Deputy Director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Integrated Program Services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6078878" y="5407025"/>
                <a:ext cx="1300148" cy="765175"/>
              </a:xfrm>
              <a:prstGeom prst="rect">
                <a:avLst/>
              </a:prstGeom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80" tIns="5080" rIns="5080" bIns="5080" spcCol="1270" anchor="ctr"/>
              <a:lstStyle/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Jeanine Rasky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Manager</a:t>
                </a:r>
              </a:p>
              <a:p>
                <a:pPr algn="ctr" defTabSz="355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800" dirty="0"/>
                  <a:t>Multi-Systems Unit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895600" y="4173538"/>
                <a:ext cx="1300148" cy="765175"/>
              </a:xfrm>
              <a:prstGeom prst="rect">
                <a:avLst/>
              </a:prstGeom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80" tIns="5080" rIns="5080" bIns="5080" spcCol="127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Sue Martone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Acting Deputy Director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Office of Behavioral Health</a:t>
                </a:r>
              </a:p>
            </p:txBody>
          </p:sp>
        </p:grpSp>
        <p:grpSp>
          <p:nvGrpSpPr>
            <p:cNvPr id="77830" name="Group 96"/>
            <p:cNvGrpSpPr>
              <a:grpSpLocks/>
            </p:cNvGrpSpPr>
            <p:nvPr/>
          </p:nvGrpSpPr>
          <p:grpSpPr bwMode="auto">
            <a:xfrm>
              <a:off x="1545888" y="1679219"/>
              <a:ext cx="6784390" cy="3728955"/>
              <a:chOff x="1545888" y="1679219"/>
              <a:chExt cx="6784390" cy="3728955"/>
            </a:xfrm>
          </p:grpSpPr>
          <p:grpSp>
            <p:nvGrpSpPr>
              <p:cNvPr id="77831" name="Group 94"/>
              <p:cNvGrpSpPr>
                <a:grpSpLocks/>
              </p:cNvGrpSpPr>
              <p:nvPr/>
            </p:nvGrpSpPr>
            <p:grpSpPr bwMode="auto">
              <a:xfrm>
                <a:off x="1545888" y="1679219"/>
                <a:ext cx="6783638" cy="3728161"/>
                <a:chOff x="1545888" y="1679219"/>
                <a:chExt cx="6783638" cy="3728161"/>
              </a:xfrm>
            </p:grpSpPr>
            <p:grpSp>
              <p:nvGrpSpPr>
                <p:cNvPr id="77833" name="Group 93"/>
                <p:cNvGrpSpPr>
                  <a:grpSpLocks/>
                </p:cNvGrpSpPr>
                <p:nvPr/>
              </p:nvGrpSpPr>
              <p:grpSpPr bwMode="auto">
                <a:xfrm>
                  <a:off x="2250487" y="1679219"/>
                  <a:ext cx="6079039" cy="3728161"/>
                  <a:chOff x="2250487" y="1679219"/>
                  <a:chExt cx="6079039" cy="3728161"/>
                </a:xfrm>
              </p:grpSpPr>
              <p:cxnSp>
                <p:nvCxnSpPr>
                  <p:cNvPr id="13" name="Shape 10"/>
                  <p:cNvCxnSpPr>
                    <a:stCxn id="25" idx="2"/>
                    <a:endCxn id="27" idx="1"/>
                  </p:cNvCxnSpPr>
                  <p:nvPr/>
                </p:nvCxnSpPr>
                <p:spPr bwMode="auto">
                  <a:xfrm rot="16200000" flipH="1">
                    <a:off x="4992977" y="1843095"/>
                    <a:ext cx="514350" cy="187310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7836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2250487" y="1679219"/>
                    <a:ext cx="6079039" cy="3728161"/>
                    <a:chOff x="2072465" y="1679192"/>
                    <a:chExt cx="6551853" cy="3728025"/>
                  </a:xfrm>
                </p:grpSpPr>
                <p:cxnSp>
                  <p:nvCxnSpPr>
                    <p:cNvPr id="16" name="Shape 133"/>
                    <p:cNvCxnSpPr>
                      <a:stCxn id="35" idx="2"/>
                      <a:endCxn id="26" idx="0"/>
                    </p:cNvCxnSpPr>
                    <p:nvPr/>
                  </p:nvCxnSpPr>
                  <p:spPr bwMode="auto">
                    <a:xfrm rot="16200000" flipH="1">
                      <a:off x="4456554" y="1238867"/>
                      <a:ext cx="1784285" cy="6551703"/>
                    </a:xfrm>
                    <a:prstGeom prst="bentConnector3">
                      <a:avLst>
                        <a:gd name="adj1" fmla="val 8754"/>
                      </a:avLst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hape 107"/>
                    <p:cNvCxnSpPr>
                      <a:stCxn id="25" idx="2"/>
                      <a:endCxn id="35" idx="0"/>
                    </p:cNvCxnSpPr>
                    <p:nvPr/>
                  </p:nvCxnSpPr>
                  <p:spPr bwMode="auto">
                    <a:xfrm rot="5400000">
                      <a:off x="3049730" y="702662"/>
                      <a:ext cx="1177882" cy="3131653"/>
                    </a:xfrm>
                    <a:prstGeom prst="bentConnector3">
                      <a:avLst>
                        <a:gd name="adj1" fmla="val 87291"/>
                      </a:avLst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Elbow Connector 17"/>
                    <p:cNvCxnSpPr>
                      <a:stCxn id="29" idx="0"/>
                      <a:endCxn id="25" idx="2"/>
                    </p:cNvCxnSpPr>
                    <p:nvPr/>
                  </p:nvCxnSpPr>
                  <p:spPr bwMode="auto">
                    <a:xfrm rot="16200000" flipV="1">
                      <a:off x="5075295" y="1808750"/>
                      <a:ext cx="1177882" cy="919478"/>
                    </a:xfrm>
                    <a:prstGeom prst="bentConnector3">
                      <a:avLst>
                        <a:gd name="adj1" fmla="val 12709"/>
                      </a:avLst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Elbow Connector 18"/>
                    <p:cNvCxnSpPr>
                      <a:stCxn id="30" idx="0"/>
                      <a:endCxn id="35" idx="2"/>
                    </p:cNvCxnSpPr>
                    <p:nvPr/>
                  </p:nvCxnSpPr>
                  <p:spPr bwMode="auto">
                    <a:xfrm rot="16200000" flipV="1">
                      <a:off x="4500365" y="1195057"/>
                      <a:ext cx="565129" cy="542016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Elbow Connector 19"/>
                    <p:cNvCxnSpPr>
                      <a:stCxn id="32" idx="0"/>
                      <a:endCxn id="25" idx="2"/>
                    </p:cNvCxnSpPr>
                    <p:nvPr/>
                  </p:nvCxnSpPr>
                  <p:spPr bwMode="auto">
                    <a:xfrm rot="5400000" flipH="1" flipV="1">
                      <a:off x="4062512" y="1715446"/>
                      <a:ext cx="1177882" cy="1106088"/>
                    </a:xfrm>
                    <a:prstGeom prst="bentConnector3">
                      <a:avLst>
                        <a:gd name="adj1" fmla="val 12709"/>
                      </a:avLst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Elbow Connector 20"/>
                    <p:cNvCxnSpPr>
                      <a:stCxn id="33" idx="0"/>
                      <a:endCxn id="35" idx="2"/>
                    </p:cNvCxnSpPr>
                    <p:nvPr/>
                  </p:nvCxnSpPr>
                  <p:spPr bwMode="auto">
                    <a:xfrm rot="16200000" flipV="1">
                      <a:off x="2958919" y="2736503"/>
                      <a:ext cx="558780" cy="2330927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hape 131"/>
                    <p:cNvCxnSpPr>
                      <a:stCxn id="34" idx="0"/>
                      <a:endCxn id="35" idx="2"/>
                    </p:cNvCxnSpPr>
                    <p:nvPr/>
                  </p:nvCxnSpPr>
                  <p:spPr bwMode="auto">
                    <a:xfrm rot="16200000" flipV="1">
                      <a:off x="2188565" y="3506856"/>
                      <a:ext cx="554018" cy="785459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Elbow Connector 22"/>
                    <p:cNvCxnSpPr>
                      <a:stCxn id="28" idx="0"/>
                      <a:endCxn id="25" idx="2"/>
                    </p:cNvCxnSpPr>
                    <p:nvPr/>
                  </p:nvCxnSpPr>
                  <p:spPr bwMode="auto">
                    <a:xfrm rot="16200000" flipV="1">
                      <a:off x="6088078" y="795968"/>
                      <a:ext cx="1177882" cy="2945043"/>
                    </a:xfrm>
                    <a:prstGeom prst="bentConnector3">
                      <a:avLst>
                        <a:gd name="adj1" fmla="val 12709"/>
                      </a:avLst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Elbow Connector 23"/>
                    <p:cNvCxnSpPr>
                      <a:stCxn id="35" idx="2"/>
                      <a:endCxn id="31" idx="0"/>
                    </p:cNvCxnSpPr>
                    <p:nvPr/>
                  </p:nvCxnSpPr>
                  <p:spPr>
                    <a:xfrm rot="16200000" flipH="1">
                      <a:off x="3729216" y="1966205"/>
                      <a:ext cx="561954" cy="387470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2" name="Shape 133"/>
                <p:cNvCxnSpPr>
                  <a:stCxn id="35" idx="2"/>
                  <a:endCxn id="38" idx="0"/>
                </p:cNvCxnSpPr>
                <p:nvPr/>
              </p:nvCxnSpPr>
              <p:spPr bwMode="auto">
                <a:xfrm rot="5400000">
                  <a:off x="1622824" y="3545524"/>
                  <a:ext cx="550863" cy="705165"/>
                </a:xfrm>
                <a:prstGeom prst="bentConnector3">
                  <a:avLst>
                    <a:gd name="adj1" fmla="val 52154"/>
                  </a:avLst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hape 133"/>
              <p:cNvCxnSpPr>
                <a:stCxn id="26" idx="0"/>
                <a:endCxn id="36" idx="0"/>
              </p:cNvCxnSpPr>
              <p:nvPr/>
            </p:nvCxnSpPr>
            <p:spPr bwMode="auto">
              <a:xfrm rot="16200000" flipV="1">
                <a:off x="7528553" y="4607425"/>
                <a:ext cx="1588" cy="1600787"/>
              </a:xfrm>
              <a:prstGeom prst="bentConnector3">
                <a:avLst>
                  <a:gd name="adj1" fmla="val 14395466"/>
                </a:avLst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76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Organizational Viewpoints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DHS provides an integrated set of services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Consumers are “Consumers of DHS”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Staff work for DHS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Program Offices were created for management purposes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Providers contract with DHS, not Program Offices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DHS data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Community resource</a:t>
            </a:r>
          </a:p>
          <a:p>
            <a:pPr marL="365125" lvl="1" indent="-2825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endParaRPr lang="en-US" sz="3200" dirty="0"/>
          </a:p>
          <a:p>
            <a:pPr marL="365125" lvl="3" indent="-2825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</a:pPr>
            <a:endParaRPr lang="en-US" sz="3200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3450" y="76200"/>
            <a:ext cx="8137525" cy="457200"/>
          </a:xfrm>
        </p:spPr>
        <p:txBody>
          <a:bodyPr>
            <a:noAutofit/>
          </a:bodyPr>
          <a:lstStyle/>
          <a:p>
            <a:r>
              <a:rPr lang="en-US" cap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BUILDING BLOCKS</a:t>
            </a:r>
          </a:p>
        </p:txBody>
      </p:sp>
      <p:sp>
        <p:nvSpPr>
          <p:cNvPr id="184325" name="Rectangle 5"/>
          <p:cNvSpPr>
            <a:spLocks noGrp="1"/>
          </p:cNvSpPr>
          <p:nvPr>
            <p:ph type="body" idx="4294967295"/>
          </p:nvPr>
        </p:nvSpPr>
        <p:spPr>
          <a:xfrm>
            <a:off x="762000" y="990600"/>
            <a:ext cx="8610600" cy="4800600"/>
          </a:xfrm>
        </p:spPr>
        <p:txBody>
          <a:bodyPr numCol="2"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Common ID* ~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Common Intake ~~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Common Assessments ~~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Strong Source Systems* ~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Common Service Offerings *~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Common IT Architecture ~~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Common Practice Philosophy~~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82550" indent="0"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Common Service Plan ~~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Common Payment System ~~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Common Training ~~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Common Program/Fiscal Monitoring ~~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Legal Analysis * ~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07" name="Slide Number Placeholder 4"/>
          <p:cNvSpPr txBox="1">
            <a:spLocks noGrp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3EECAE06-368F-4223-AB5E-E601B7995885}" type="slidenum">
              <a:rPr lang="en-US" sz="1200">
                <a:solidFill>
                  <a:srgbClr val="A3A3A3"/>
                </a:solidFill>
                <a:latin typeface="+mn-lt"/>
              </a:rPr>
              <a:pPr algn="ctr">
                <a:defRPr/>
              </a:pPr>
              <a:t>7</a:t>
            </a:fld>
            <a:endParaRPr lang="en-US" sz="1200">
              <a:solidFill>
                <a:srgbClr val="A3A3A3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5568592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* Not optional</a:t>
            </a:r>
          </a:p>
          <a:p>
            <a:pPr marL="8255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~  Stuff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we have</a:t>
            </a:r>
          </a:p>
          <a:p>
            <a:pPr marL="8255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~~ Stuff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we’re working on</a:t>
            </a:r>
          </a:p>
          <a:p>
            <a:pPr marL="8255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ontent Placeholder 2"/>
          <p:cNvSpPr>
            <a:spLocks noGrp="1"/>
          </p:cNvSpPr>
          <p:nvPr>
            <p:ph idx="1"/>
          </p:nvPr>
        </p:nvSpPr>
        <p:spPr>
          <a:xfrm>
            <a:off x="1435100" y="685800"/>
            <a:ext cx="7499350" cy="2286000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Master Client Index (MCI) is a enterprise repository of key client demographic data for individuals serviced by DHS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DHS applications use the MCI to uniquely identify a individuals serviced by DHS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Individuals are cleared against the database to determine if they are already known or if they are new individuals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39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76600"/>
            <a:ext cx="76200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27DA0-82E1-44F8-A58F-65089BBCFA07}" type="slidenum">
              <a:rPr lang="en-US" smtClean="0">
                <a:solidFill>
                  <a:schemeClr val="bg2">
                    <a:shade val="50000"/>
                    <a:satMod val="200000"/>
                  </a:schemeClr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92174" y="76200"/>
            <a:ext cx="813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cap="all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Common ID/Master Client Index</a:t>
            </a:r>
            <a:endParaRPr lang="en-US" sz="2800" b="1" cap="all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1375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Common Assessments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Child and Adolescent Needs and Strengths (CANS)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Adult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Needs and Strength Assessment (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ANSA)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Early Childhood Assessment (CANS-EC)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Ages &amp; Stages 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Criminal Justice Screening &amp; Assessment Tools</a:t>
            </a: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 marL="8255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HS Theme 2011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HS Theme 2011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11343</TotalTime>
  <Words>1685</Words>
  <Application>Microsoft Office PowerPoint</Application>
  <PresentationFormat>On-screen Show (4:3)</PresentationFormat>
  <Paragraphs>430</Paragraphs>
  <Slides>38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DHS Theme 2011</vt:lpstr>
      <vt:lpstr>1_DHS Theme 2011</vt:lpstr>
      <vt:lpstr>Visio</vt:lpstr>
      <vt:lpstr>PowerPoint Presentation</vt:lpstr>
      <vt:lpstr>PowerPoint Presentation</vt:lpstr>
      <vt:lpstr>PowerPoint Presentation</vt:lpstr>
      <vt:lpstr>Multi-System Consumers</vt:lpstr>
      <vt:lpstr>DHS Structure</vt:lpstr>
      <vt:lpstr>Organizational Viewpoints</vt:lpstr>
      <vt:lpstr>BUILDING BLOCKS</vt:lpstr>
      <vt:lpstr>PowerPoint Presentation</vt:lpstr>
      <vt:lpstr>Common Assessments</vt:lpstr>
      <vt:lpstr>PowerPoint Presentation</vt:lpstr>
      <vt:lpstr>PowerPoint Presentation</vt:lpstr>
      <vt:lpstr>ECAPS</vt:lpstr>
      <vt:lpstr>PowerPoint Presentation</vt:lpstr>
      <vt:lpstr>Data Warehouse Goals</vt:lpstr>
      <vt:lpstr>DATA WAREHOUSE DATA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Deloitte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Gopal, Raj</dc:creator>
  <cp:lastModifiedBy>Business</cp:lastModifiedBy>
  <cp:revision>267</cp:revision>
  <cp:lastPrinted>2011-06-27T12:41:32Z</cp:lastPrinted>
  <dcterms:created xsi:type="dcterms:W3CDTF">2011-02-28T15:46:09Z</dcterms:created>
  <dcterms:modified xsi:type="dcterms:W3CDTF">2012-09-09T23:19:10Z</dcterms:modified>
</cp:coreProperties>
</file>