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B09B1-48F1-472F-8E37-8902B627CEB8}" type="datetimeFigureOut">
              <a:rPr lang="en-US" smtClean="0"/>
              <a:t>3/28/2014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479B2-F038-4227-A2ED-435A17522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74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7EA98-86AF-446B-A269-AFF90125A428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704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Our </a:t>
            </a:r>
            <a:r>
              <a:rPr lang="en-US" baseline="0" dirty="0" smtClean="0"/>
              <a:t>technical advisors on this project include:</a:t>
            </a:r>
          </a:p>
          <a:p>
            <a:endParaRPr lang="en-US" baseline="0" dirty="0" smtClean="0"/>
          </a:p>
          <a:p>
            <a:r>
              <a:rPr lang="en-US" dirty="0" smtClean="0"/>
              <a:t>AISP peer network for agencies</a:t>
            </a:r>
            <a:r>
              <a:rPr lang="en-US" baseline="0" dirty="0" smtClean="0"/>
              <a:t> hosting IDS – learn from each other on the technical, legal, analytic and ethical challenges.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Data Quality Campaign has been a leader in advocating for better data in the education arena through State Longitudinal Data Systems like the one that Claudia spoke about in Ohio. They are also doing a lot of good work around privacy concerns in these systems.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National League of Cities-  Institute for Youth, Education and Families….(vulnerable youth).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integration of data related to children and families, including IDS, across levels of government and allow each of these players to leverage one another’s knowledge and resources.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We worked with these organizations to develop a catalog of systems across the country and an IDS resource page. k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7EA98-86AF-446B-A269-AFF90125A42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54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442C02-1B4E-42C8-9599-BED4DFE17E0E}" type="datetimeFigureOut">
              <a:rPr lang="en-US" smtClean="0"/>
              <a:t>3/28/2014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A8DD90-907B-4037-9C94-3BB4D24FD2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442C02-1B4E-42C8-9599-BED4DFE17E0E}" type="datetimeFigureOut">
              <a:rPr lang="en-US" smtClean="0"/>
              <a:t>3/28/2014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8DD90-907B-4037-9C94-3BB4D24FD2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442C02-1B4E-42C8-9599-BED4DFE17E0E}" type="datetimeFigureOut">
              <a:rPr lang="en-US" smtClean="0"/>
              <a:t>3/28/2014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8DD90-907B-4037-9C94-3BB4D24FD2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442C02-1B4E-42C8-9599-BED4DFE17E0E}" type="datetimeFigureOut">
              <a:rPr lang="en-US" smtClean="0"/>
              <a:t>3/28/2014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8DD90-907B-4037-9C94-3BB4D24FD2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442C02-1B4E-42C8-9599-BED4DFE17E0E}" type="datetimeFigureOut">
              <a:rPr lang="en-US" smtClean="0"/>
              <a:t>3/28/2014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8DD90-907B-4037-9C94-3BB4D24FD2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442C02-1B4E-42C8-9599-BED4DFE17E0E}" type="datetimeFigureOut">
              <a:rPr lang="en-US" smtClean="0"/>
              <a:t>3/28/2014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8DD90-907B-4037-9C94-3BB4D24FD2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442C02-1B4E-42C8-9599-BED4DFE17E0E}" type="datetimeFigureOut">
              <a:rPr lang="en-US" smtClean="0"/>
              <a:t>3/28/2014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8DD90-907B-4037-9C94-3BB4D24FD28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442C02-1B4E-42C8-9599-BED4DFE17E0E}" type="datetimeFigureOut">
              <a:rPr lang="en-US" smtClean="0"/>
              <a:t>3/28/2014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8DD90-907B-4037-9C94-3BB4D24FD2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442C02-1B4E-42C8-9599-BED4DFE17E0E}" type="datetimeFigureOut">
              <a:rPr lang="en-US" smtClean="0"/>
              <a:t>3/28/2014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8DD90-907B-4037-9C94-3BB4D24FD2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6442C02-1B4E-42C8-9599-BED4DFE17E0E}" type="datetimeFigureOut">
              <a:rPr lang="en-US" smtClean="0"/>
              <a:t>3/28/2014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8DD90-907B-4037-9C94-3BB4D24FD28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442C02-1B4E-42C8-9599-BED4DFE17E0E}" type="datetimeFigureOut">
              <a:rPr lang="en-US" smtClean="0"/>
              <a:t>3/28/2014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A8DD90-907B-4037-9C94-3BB4D24FD2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6442C02-1B4E-42C8-9599-BED4DFE17E0E}" type="datetimeFigureOut">
              <a:rPr lang="en-US" smtClean="0"/>
              <a:t>3/28/2014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A8DD90-907B-4037-9C94-3BB4D24FD28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bnia-jfi.org" TargetMode="External"/><Relationship Id="rId7" Type="http://schemas.openxmlformats.org/officeDocument/2006/relationships/hyperlink" Target="http://www.neighborhoodindicators.org/activities/projects/connecting-people-and-place-improving-communities-through-integrated-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provplan.org" TargetMode="External"/><Relationship Id="rId5" Type="http://schemas.openxmlformats.org/officeDocument/2006/relationships/hyperlink" Target="http://ucsur.pitt.edu/pncis.php" TargetMode="External"/><Relationship Id="rId4" Type="http://schemas.openxmlformats.org/officeDocument/2006/relationships/hyperlink" Target="http://furmancenter.org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eighborhoodindicators.org/" TargetMode="External"/><Relationship Id="rId3" Type="http://schemas.openxmlformats.org/officeDocument/2006/relationships/hyperlink" Target="http://neighborhoodindicators.org/resources-integrated-data-systems-ids" TargetMode="External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lc.org/find-city-solutions/institute-for-youth-education-and-families" TargetMode="External"/><Relationship Id="rId11" Type="http://schemas.openxmlformats.org/officeDocument/2006/relationships/image" Target="../media/image5.jpg"/><Relationship Id="rId5" Type="http://schemas.openxmlformats.org/officeDocument/2006/relationships/image" Target="../media/image2.png"/><Relationship Id="rId10" Type="http://schemas.openxmlformats.org/officeDocument/2006/relationships/hyperlink" Target="http://www.dataqualitycampaign.org/" TargetMode="External"/><Relationship Id="rId4" Type="http://schemas.openxmlformats.org/officeDocument/2006/relationships/hyperlink" Target="http://www.aisp.upenn.edu/" TargetMode="External"/><Relationship Id="rId9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924800" cy="1829761"/>
          </a:xfrm>
        </p:spPr>
        <p:txBody>
          <a:bodyPr>
            <a:noAutofit/>
          </a:bodyPr>
          <a:lstStyle/>
          <a:p>
            <a:r>
              <a:rPr lang="en-US" sz="4000" dirty="0" smtClean="0"/>
              <a:t>Connecting to State Data Systems </a:t>
            </a:r>
            <a:br>
              <a:rPr lang="en-US" sz="4000" dirty="0" smtClean="0"/>
            </a:br>
            <a:r>
              <a:rPr lang="en-US" sz="4000" dirty="0" smtClean="0"/>
              <a:t>for Local Action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Leah Hendey</a:t>
            </a:r>
          </a:p>
          <a:p>
            <a:r>
              <a:rPr lang="en-US" dirty="0" smtClean="0"/>
              <a:t>Urban Institute</a:t>
            </a:r>
          </a:p>
          <a:p>
            <a:r>
              <a:rPr lang="en-US" dirty="0" smtClean="0"/>
              <a:t>St. Louis: April 3,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539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Project Goals: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Link data from IDS to local admin. data held by NNIP partners to address a </a:t>
            </a:r>
            <a:r>
              <a:rPr lang="en-US" b="1" dirty="0" smtClean="0"/>
              <a:t>local</a:t>
            </a:r>
            <a:r>
              <a:rPr lang="en-US" dirty="0" smtClean="0"/>
              <a:t> or </a:t>
            </a:r>
            <a:r>
              <a:rPr lang="en-US" b="1" dirty="0" smtClean="0"/>
              <a:t>neighborhood</a:t>
            </a:r>
            <a:r>
              <a:rPr lang="en-US" dirty="0" smtClean="0"/>
              <a:t> policy problem.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Build relationships between NNIP partners, IDS agencies and community partners.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Increase exchange of information.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Connecting People to Place: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600" dirty="0" smtClean="0"/>
              <a:t>Improving Communities through Integrated </a:t>
            </a:r>
            <a:r>
              <a:rPr lang="en-US" sz="2600" dirty="0" smtClean="0"/>
              <a:t>Data Systems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983172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3" action="ppaction://hlinkfile"/>
              </a:rPr>
              <a:t>Baltimore</a:t>
            </a:r>
            <a:r>
              <a:rPr lang="en-US" dirty="0" smtClean="0"/>
              <a:t>: Equity in access to energy assistance programs</a:t>
            </a:r>
          </a:p>
          <a:p>
            <a:r>
              <a:rPr lang="en-US" dirty="0" smtClean="0">
                <a:hlinkClick r:id="rId4"/>
              </a:rPr>
              <a:t>New York City</a:t>
            </a:r>
            <a:r>
              <a:rPr lang="en-US" dirty="0" smtClean="0"/>
              <a:t>:  Neighborhood and building effects on homeless episodes</a:t>
            </a:r>
          </a:p>
          <a:p>
            <a:r>
              <a:rPr lang="en-US" dirty="0" smtClean="0">
                <a:hlinkClick r:id="rId5"/>
              </a:rPr>
              <a:t>Pittsburgh</a:t>
            </a:r>
            <a:r>
              <a:rPr lang="en-US" dirty="0" smtClean="0"/>
              <a:t>: Neighborhood and place-based factors influencing chronic absenteeism</a:t>
            </a:r>
          </a:p>
          <a:p>
            <a:r>
              <a:rPr lang="en-US" dirty="0" smtClean="0">
                <a:hlinkClick r:id="rId6"/>
              </a:rPr>
              <a:t>Providence</a:t>
            </a:r>
            <a:r>
              <a:rPr lang="en-US" dirty="0" smtClean="0"/>
              <a:t>: Education and employment outcomes and </a:t>
            </a:r>
            <a:r>
              <a:rPr lang="en-US" dirty="0"/>
              <a:t>c</a:t>
            </a:r>
            <a:r>
              <a:rPr lang="en-US" dirty="0" smtClean="0"/>
              <a:t>ivic engagement levels</a:t>
            </a:r>
          </a:p>
          <a:p>
            <a:endParaRPr lang="en-US" dirty="0"/>
          </a:p>
          <a:p>
            <a:r>
              <a:rPr lang="en-US" dirty="0" smtClean="0"/>
              <a:t>Visit the </a:t>
            </a:r>
            <a:r>
              <a:rPr lang="en-US" dirty="0" smtClean="0">
                <a:hlinkClick r:id="rId7"/>
              </a:rPr>
              <a:t>Cross-site Project Page </a:t>
            </a:r>
            <a:r>
              <a:rPr lang="en-US" dirty="0" smtClean="0"/>
              <a:t>for more!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Projects and Topics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94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1892491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Visit our IDS catalog and resource page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neighborhoodindicators.org/resources-integrated-data-systems-ids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IDS Catalog and Resources</a:t>
            </a:r>
            <a:endParaRPr lang="en-US" dirty="0"/>
          </a:p>
        </p:txBody>
      </p:sp>
      <p:pic>
        <p:nvPicPr>
          <p:cNvPr id="4" name="Picture 3" descr="http://www.aisp.upenn.edu/wp-content/themes/intelligence/images/logo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040" y="1524000"/>
            <a:ext cx="2205098" cy="108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hlinkClick r:id="rId6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115848"/>
            <a:ext cx="3382365" cy="870857"/>
          </a:xfrm>
          <a:prstGeom prst="rect">
            <a:avLst/>
          </a:prstGeom>
        </p:spPr>
      </p:pic>
      <p:pic>
        <p:nvPicPr>
          <p:cNvPr id="6" name="Picture 5">
            <a:hlinkClick r:id="rId8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98" y="2944916"/>
            <a:ext cx="2775182" cy="1212723"/>
          </a:xfrm>
          <a:prstGeom prst="rect">
            <a:avLst/>
          </a:prstGeom>
        </p:spPr>
      </p:pic>
      <p:pic>
        <p:nvPicPr>
          <p:cNvPr id="7" name="Picture 6">
            <a:hlinkClick r:id="rId10"/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209" y="1676400"/>
            <a:ext cx="108585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22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</TotalTime>
  <Words>276</Words>
  <Application>Microsoft Office PowerPoint</Application>
  <PresentationFormat>On-screen Show (4:3)</PresentationFormat>
  <Paragraphs>30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Connecting to State Data Systems  for Local Action</vt:lpstr>
      <vt:lpstr>Connecting People to Place:  Improving Communities through Integrated Data Systems</vt:lpstr>
      <vt:lpstr>Additional Projects and Topics</vt:lpstr>
      <vt:lpstr>IDS Catalog and Resources</vt:lpstr>
    </vt:vector>
  </TitlesOfParts>
  <Company>The Urban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Connecting State Data Systems to Local Action</dc:title>
  <dc:creator>Leah Hendey</dc:creator>
  <cp:lastModifiedBy>Leah Hendey</cp:lastModifiedBy>
  <cp:revision>7</cp:revision>
  <dcterms:created xsi:type="dcterms:W3CDTF">2014-03-27T20:08:21Z</dcterms:created>
  <dcterms:modified xsi:type="dcterms:W3CDTF">2014-03-28T14:01:52Z</dcterms:modified>
</cp:coreProperties>
</file>