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2" r:id="rId3"/>
    <p:sldId id="258" r:id="rId4"/>
    <p:sldId id="265" r:id="rId5"/>
    <p:sldId id="264" r:id="rId6"/>
    <p:sldId id="259" r:id="rId7"/>
    <p:sldId id="266" r:id="rId8"/>
    <p:sldId id="263" r:id="rId9"/>
    <p:sldId id="267" r:id="rId10"/>
    <p:sldId id="257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A49A-FE64-4B74-9F56-FC67DE162C5B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87528-8B93-4447-8BC5-ECEC97D29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045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Columbia 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87528-8B93-4447-8BC5-ECEC97D293F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969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onsists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a network of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electronically assisted plants that act as a power source modulator. the plants all come with a standard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household power socket that is limited by the capacity of the plant to offset the carbon footprint of the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energy expended. if a single user’s plant isn’t capable of offsetting the device plugged into the socket,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plant can connect to its network of fellow plants via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pachube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outsource the carbon-offsetting.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device also has different settings that allows users to take as much energy as they need ‘selfish’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setting or to take only what the plant and its network can offset ‘selfless’. but be careful about being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selfish, because if there isn’t enough power for the remotely activated watering system the plant will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suffer and won’t be able to offset the carbon as well.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87528-8B93-4447-8BC5-ECEC97D293F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10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tactical urbanism, </a:t>
            </a:r>
            <a:r>
              <a:rPr lang="en-US" dirty="0" err="1" smtClean="0"/>
              <a:t>contestational</a:t>
            </a:r>
            <a:r>
              <a:rPr lang="en-US" dirty="0" smtClean="0"/>
              <a:t> politics, direct citizen action – book examples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87528-8B93-4447-8BC5-ECEC97D293F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442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tactical urbanism, </a:t>
            </a:r>
            <a:r>
              <a:rPr lang="en-US" dirty="0" err="1" smtClean="0"/>
              <a:t>contestational</a:t>
            </a:r>
            <a:r>
              <a:rPr lang="en-US" dirty="0" smtClean="0"/>
              <a:t> politics, direct citizen action – book examples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87528-8B93-4447-8BC5-ECEC97D293F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442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tactical urbanism, </a:t>
            </a:r>
            <a:r>
              <a:rPr lang="en-US" dirty="0" err="1" smtClean="0"/>
              <a:t>contestational</a:t>
            </a:r>
            <a:r>
              <a:rPr lang="en-US" dirty="0" smtClean="0"/>
              <a:t> politics, direct citizen action – book examples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87528-8B93-4447-8BC5-ECEC97D293F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442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 with challenges – don’t limit solutions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87528-8B93-4447-8BC5-ECEC97D293F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853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DEF9-0669-48A4-B768-90EA7B3A976E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4E19-B694-4CC0-B448-41444B15D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05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DEF9-0669-48A4-B768-90EA7B3A976E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4E19-B694-4CC0-B448-41444B15D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741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DEF9-0669-48A4-B768-90EA7B3A976E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4E19-B694-4CC0-B448-41444B15D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339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DEF9-0669-48A4-B768-90EA7B3A976E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4E19-B694-4CC0-B448-41444B15D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17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DEF9-0669-48A4-B768-90EA7B3A976E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4E19-B694-4CC0-B448-41444B15D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655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DEF9-0669-48A4-B768-90EA7B3A976E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4E19-B694-4CC0-B448-41444B15D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128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DEF9-0669-48A4-B768-90EA7B3A976E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4E19-B694-4CC0-B448-41444B15D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906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DEF9-0669-48A4-B768-90EA7B3A976E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4E19-B694-4CC0-B448-41444B15D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749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DEF9-0669-48A4-B768-90EA7B3A976E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4E19-B694-4CC0-B448-41444B15D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57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DEF9-0669-48A4-B768-90EA7B3A976E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4E19-B694-4CC0-B448-41444B15D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48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DEF9-0669-48A4-B768-90EA7B3A976E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4E19-B694-4CC0-B448-41444B15D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392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7DEF9-0669-48A4-B768-90EA7B3A976E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A4E19-B694-4CC0-B448-41444B15D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184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5.jpe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Pittsburgh Design-a-thon event concept</a:t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Bob Gradeck, University of Pittsburgh Center for Social and Urban Research</a:t>
            </a:r>
          </a:p>
          <a:p>
            <a:r>
              <a:rPr lang="en-US" dirty="0" smtClean="0"/>
              <a:t>5/22/2014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896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the event…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Following </a:t>
            </a:r>
            <a:r>
              <a:rPr lang="en-US" dirty="0"/>
              <a:t>the event, there </a:t>
            </a:r>
            <a:r>
              <a:rPr lang="en-US" dirty="0" smtClean="0"/>
              <a:t>would </a:t>
            </a:r>
            <a:r>
              <a:rPr lang="en-US" dirty="0"/>
              <a:t>be separate opportunities for teams to </a:t>
            </a:r>
            <a:r>
              <a:rPr lang="en-US" dirty="0" smtClean="0"/>
              <a:t>build and implement solutions designed at the event. </a:t>
            </a:r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Opens up many different partnership opportunities for NNIP members</a:t>
            </a:r>
          </a:p>
          <a:p>
            <a:pPr lvl="2"/>
            <a:r>
              <a:rPr lang="en-US" dirty="0" smtClean="0"/>
              <a:t>Code for America Brigades</a:t>
            </a:r>
          </a:p>
          <a:p>
            <a:pPr lvl="2"/>
            <a:r>
              <a:rPr lang="en-US" dirty="0" smtClean="0"/>
              <a:t>Hackers </a:t>
            </a:r>
            <a:r>
              <a:rPr lang="en-US" dirty="0" smtClean="0"/>
              <a:t>and </a:t>
            </a:r>
            <a:r>
              <a:rPr lang="en-US" dirty="0" smtClean="0"/>
              <a:t>makers </a:t>
            </a:r>
            <a:endParaRPr lang="en-US" dirty="0" smtClean="0"/>
          </a:p>
          <a:p>
            <a:pPr lvl="2"/>
            <a:r>
              <a:rPr lang="en-US" dirty="0" smtClean="0"/>
              <a:t>Academics and </a:t>
            </a:r>
            <a:r>
              <a:rPr lang="en-US" dirty="0" smtClean="0"/>
              <a:t>students</a:t>
            </a:r>
          </a:p>
          <a:p>
            <a:pPr lvl="2"/>
            <a:r>
              <a:rPr lang="en-US" dirty="0" smtClean="0"/>
              <a:t>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932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your thoughts and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Structure of the event</a:t>
            </a:r>
          </a:p>
          <a:p>
            <a:pPr lvl="1"/>
            <a:r>
              <a:rPr lang="en-US" dirty="0" smtClean="0"/>
              <a:t>Marketing</a:t>
            </a:r>
          </a:p>
          <a:p>
            <a:pPr lvl="1"/>
            <a:r>
              <a:rPr lang="en-US" dirty="0" smtClean="0"/>
              <a:t>Challenges</a:t>
            </a:r>
          </a:p>
          <a:p>
            <a:pPr lvl="1"/>
            <a:r>
              <a:rPr lang="en-US" dirty="0" smtClean="0"/>
              <a:t>Participants</a:t>
            </a:r>
          </a:p>
          <a:p>
            <a:pPr lvl="1"/>
            <a:r>
              <a:rPr lang="en-US" dirty="0" smtClean="0"/>
              <a:t>Lectures and activities</a:t>
            </a:r>
          </a:p>
          <a:p>
            <a:pPr lvl="1"/>
            <a:r>
              <a:rPr lang="en-US" dirty="0" smtClean="0"/>
              <a:t>Follow-on implementation</a:t>
            </a:r>
          </a:p>
          <a:p>
            <a:r>
              <a:rPr lang="en-US" dirty="0" smtClean="0"/>
              <a:t>Interested in this in your city? It’s only a concept right now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Bob Gradeck 412-624-9177, rmg44@pitt.edu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7940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Things we’re working on (but not the topic for today’s discussion)…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Regional open data models and portals </a:t>
            </a:r>
          </a:p>
          <a:p>
            <a:r>
              <a:rPr lang="en-US" dirty="0" smtClean="0"/>
              <a:t>Community profiles (with Providence) June Webinar</a:t>
            </a:r>
          </a:p>
          <a:p>
            <a:r>
              <a:rPr lang="en-US" dirty="0" smtClean="0"/>
              <a:t>The survey toolkit – developing standards for community data collection</a:t>
            </a:r>
          </a:p>
          <a:p>
            <a:r>
              <a:rPr lang="en-US" dirty="0" smtClean="0"/>
              <a:t>Housing investor research</a:t>
            </a:r>
          </a:p>
          <a:p>
            <a:r>
              <a:rPr lang="en-US" dirty="0" smtClean="0"/>
              <a:t>Data liberation and transformation (ETL)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45304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Carl </a:t>
            </a:r>
            <a:r>
              <a:rPr lang="en-US" dirty="0" err="1" smtClean="0"/>
              <a:t>DiSalvo’s</a:t>
            </a:r>
            <a:r>
              <a:rPr lang="en-US" dirty="0" smtClean="0"/>
              <a:t> book </a:t>
            </a:r>
            <a:r>
              <a:rPr lang="en-US" u="sng" dirty="0" smtClean="0"/>
              <a:t>Adversarial Design </a:t>
            </a:r>
            <a:r>
              <a:rPr lang="en-US" dirty="0" smtClean="0"/>
              <a:t>was food for thought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1752600"/>
            <a:ext cx="4953000" cy="4941332"/>
          </a:xfrm>
        </p:spPr>
        <p:txBody>
          <a:bodyPr>
            <a:normAutofit/>
          </a:bodyPr>
          <a:lstStyle/>
          <a:p>
            <a:r>
              <a:rPr lang="en-US" dirty="0" smtClean="0"/>
              <a:t>Many examples of how design can be used to challenge beliefs, values, and perceived truth.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27" y="1804439"/>
            <a:ext cx="2819400" cy="41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60291" y="6324600"/>
            <a:ext cx="23556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http://carldisalvo.com/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64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Million Dollar Blocks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3999"/>
            <a:ext cx="4286250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http://www.spatialinformationdesignlab.org/MEDIA/0001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524000"/>
            <a:ext cx="4286250" cy="326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8600" y="6248400"/>
            <a:ext cx="3816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Columbia University Spatial Design Lab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003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Fuse</a:t>
            </a:r>
            <a:endParaRPr lang="en-US" dirty="0"/>
          </a:p>
        </p:txBody>
      </p:sp>
      <p:pic>
        <p:nvPicPr>
          <p:cNvPr id="3074" name="Picture 2" descr="haque design + research: natural fu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447800"/>
            <a:ext cx="5238750" cy="377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1000" y="6243721"/>
            <a:ext cx="24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haque</a:t>
            </a:r>
            <a:r>
              <a:rPr lang="en-US" dirty="0" smtClean="0"/>
              <a:t> design +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801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Carl DiSalvo: there are two things that are important for civic hacking.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“The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first is to realize that </a:t>
            </a:r>
            <a:r>
              <a:rPr lang="en-US" b="1" dirty="0" smtClean="0"/>
              <a:t>civic hacking is </a:t>
            </a:r>
            <a:r>
              <a:rPr lang="en-US" b="1" dirty="0"/>
              <a:t>*</a:t>
            </a:r>
            <a:r>
              <a:rPr lang="en-US" b="1" dirty="0" smtClean="0"/>
              <a:t>issue-oriented</a:t>
            </a:r>
            <a:r>
              <a:rPr lang="en-US" b="1" dirty="0"/>
              <a:t>* - it's not about technology, it's about the situations and their consequences (for good and bad) that draw people together</a:t>
            </a:r>
            <a:r>
              <a:rPr lang="en-US" b="1" dirty="0" smtClean="0"/>
              <a:t>.”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“The second is to realize that </a:t>
            </a:r>
            <a:r>
              <a:rPr lang="en-US" b="1" dirty="0" smtClean="0"/>
              <a:t>it's not hacking, it‘s design</a:t>
            </a:r>
            <a:r>
              <a:rPr lang="en-US" dirty="0" smtClean="0"/>
              <a:t>.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IT may be a kind of ad-hoc design, but it's design nonetheless.”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153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Concept…</a:t>
            </a:r>
            <a:endParaRPr lang="en-US" dirty="0"/>
          </a:p>
        </p:txBody>
      </p:sp>
      <p:pic>
        <p:nvPicPr>
          <p:cNvPr id="4098" name="Picture 2" descr="http://thetravelbite.com/wp-content/uploads/2009/12/GingerbreadPancakes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00200"/>
            <a:ext cx="7620000" cy="5076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ular Callout 3"/>
          <p:cNvSpPr/>
          <p:nvPr/>
        </p:nvSpPr>
        <p:spPr>
          <a:xfrm>
            <a:off x="5638800" y="4138613"/>
            <a:ext cx="3320996" cy="2244435"/>
          </a:xfrm>
          <a:prstGeom prst="wedgeRectCallout">
            <a:avLst>
              <a:gd name="adj1" fmla="val -43361"/>
              <a:gd name="adj2" fmla="val -85032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Get a big bowl, add challenges and problems. Examples could include: crappy landlords, dangerous traffic, community safety, the environment, school funding, voter suppression, etc.</a:t>
            </a:r>
          </a:p>
          <a:p>
            <a:pPr algn="ctr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77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Concept…</a:t>
            </a:r>
            <a:endParaRPr lang="en-US" dirty="0"/>
          </a:p>
        </p:txBody>
      </p:sp>
      <p:pic>
        <p:nvPicPr>
          <p:cNvPr id="4098" name="Picture 2" descr="http://thetravelbite.com/wp-content/uploads/2009/12/GingerbreadPancakes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00200"/>
            <a:ext cx="7620000" cy="5076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716336">
            <a:off x="5942128" y="1735864"/>
            <a:ext cx="487852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26832">
            <a:off x="5311850" y="2449223"/>
            <a:ext cx="461166" cy="100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459" y="4995201"/>
            <a:ext cx="11334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04108">
            <a:off x="4887056" y="4656288"/>
            <a:ext cx="384102" cy="677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ular Callout 3"/>
          <p:cNvSpPr/>
          <p:nvPr/>
        </p:nvSpPr>
        <p:spPr>
          <a:xfrm>
            <a:off x="6324600" y="2743200"/>
            <a:ext cx="2514600" cy="3933826"/>
          </a:xfrm>
          <a:prstGeom prst="wedgeRectCallout">
            <a:avLst>
              <a:gd name="adj1" fmla="val -74364"/>
              <a:gd name="adj2" fmla="val -37371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Mix together:</a:t>
            </a:r>
          </a:p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Advocates</a:t>
            </a:r>
          </a:p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Academics</a:t>
            </a:r>
          </a:p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Alcohol</a:t>
            </a:r>
          </a:p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Artists</a:t>
            </a:r>
          </a:p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Community Organizers</a:t>
            </a:r>
          </a:p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Designers</a:t>
            </a:r>
          </a:p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Hackers</a:t>
            </a:r>
          </a:p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Lawyers</a:t>
            </a:r>
          </a:p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Makers</a:t>
            </a:r>
          </a:p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Pizza</a:t>
            </a:r>
          </a:p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Planners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Software Developers</a:t>
            </a:r>
          </a:p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and two eggs</a:t>
            </a:r>
          </a:p>
          <a:p>
            <a:pPr algn="ctr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370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Concept…</a:t>
            </a:r>
            <a:endParaRPr lang="en-US" dirty="0"/>
          </a:p>
        </p:txBody>
      </p:sp>
      <p:pic>
        <p:nvPicPr>
          <p:cNvPr id="4098" name="Picture 2" descr="http://thetravelbite.com/wp-content/uploads/2009/12/GingerbreadPancakes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00200"/>
            <a:ext cx="7620000" cy="5076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716336">
            <a:off x="4325112" y="5510472"/>
            <a:ext cx="306115" cy="63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496054" y="4351509"/>
            <a:ext cx="323603" cy="707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459" y="5105400"/>
            <a:ext cx="983889" cy="724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04108">
            <a:off x="4863940" y="4825865"/>
            <a:ext cx="316807" cy="559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ular Callout 3"/>
          <p:cNvSpPr/>
          <p:nvPr/>
        </p:nvSpPr>
        <p:spPr>
          <a:xfrm>
            <a:off x="6400800" y="3276600"/>
            <a:ext cx="2438400" cy="3124200"/>
          </a:xfrm>
          <a:prstGeom prst="wedgeRectCallout">
            <a:avLst>
              <a:gd name="adj1" fmla="val -74421"/>
              <a:gd name="adj2" fmla="val -48373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Fold in:</a:t>
            </a:r>
          </a:p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Carl DiSalvo to provide guidance and examples</a:t>
            </a:r>
          </a:p>
          <a:p>
            <a:pPr algn="ctr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604655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999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</TotalTime>
  <Words>399</Words>
  <Application>Microsoft Office PowerPoint</Application>
  <PresentationFormat>On-screen Show (4:3)</PresentationFormat>
  <Paragraphs>75</Paragraphs>
  <Slides>11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Pittsburgh Design-a-thon event concept  </vt:lpstr>
      <vt:lpstr>Things we’re working on (but not the topic for today’s discussion)…</vt:lpstr>
      <vt:lpstr>Carl DiSalvo’s book Adversarial Design was food for thought</vt:lpstr>
      <vt:lpstr>Million Dollar Blocks</vt:lpstr>
      <vt:lpstr>Natural Fuse</vt:lpstr>
      <vt:lpstr>Carl DiSalvo: there are two things that are important for civic hacking. </vt:lpstr>
      <vt:lpstr>The Concept…</vt:lpstr>
      <vt:lpstr>The Concept…</vt:lpstr>
      <vt:lpstr>The Concept…</vt:lpstr>
      <vt:lpstr>After the event…</vt:lpstr>
      <vt:lpstr>Welcome your thoughts and ideas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Gradeck, Bob</dc:creator>
  <cp:lastModifiedBy>Gradeck, Bob</cp:lastModifiedBy>
  <cp:revision>17</cp:revision>
  <dcterms:created xsi:type="dcterms:W3CDTF">2014-05-21T19:04:00Z</dcterms:created>
  <dcterms:modified xsi:type="dcterms:W3CDTF">2014-05-22T14:59:20Z</dcterms:modified>
</cp:coreProperties>
</file>