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1" r:id="rId3"/>
    <p:sldId id="273" r:id="rId4"/>
    <p:sldId id="279" r:id="rId5"/>
    <p:sldId id="274" r:id="rId6"/>
    <p:sldId id="275" r:id="rId7"/>
    <p:sldId id="276" r:id="rId8"/>
    <p:sldId id="260" r:id="rId9"/>
    <p:sldId id="259" r:id="rId10"/>
    <p:sldId id="271" r:id="rId11"/>
    <p:sldId id="256" r:id="rId12"/>
    <p:sldId id="258" r:id="rId13"/>
    <p:sldId id="280" r:id="rId14"/>
    <p:sldId id="265" r:id="rId15"/>
    <p:sldId id="270" r:id="rId16"/>
    <p:sldId id="267" r:id="rId17"/>
    <p:sldId id="269" r:id="rId18"/>
    <p:sldId id="268" r:id="rId19"/>
    <p:sldId id="266" r:id="rId20"/>
    <p:sldId id="281" r:id="rId21"/>
    <p:sldId id="283" r:id="rId22"/>
    <p:sldId id="272" r:id="rId23"/>
    <p:sldId id="282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E45"/>
    <a:srgbClr val="428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0" autoAdjust="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EC3E9-6B34-491E-B9AE-92BF2443AC9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815516-89B8-4974-BF81-322A1ABD5B64}">
      <dgm:prSet phldrT="[Text]"/>
      <dgm:spPr/>
      <dgm:t>
        <a:bodyPr/>
        <a:lstStyle/>
        <a:p>
          <a:r>
            <a:rPr lang="en-US" dirty="0" smtClean="0"/>
            <a:t>1 0 1 1 1 0 0 0 0 1 1 0 1 0 1 1 0 0 0 0 1 0 1 0 1 0 1 0 1 0 1 0 0 0 1 1 0 1 0 1</a:t>
          </a:r>
          <a:endParaRPr lang="en-US" dirty="0"/>
        </a:p>
      </dgm:t>
    </dgm:pt>
    <dgm:pt modelId="{E23F3887-5133-4BCB-AD1E-D24FD6428346}" type="parTrans" cxnId="{9EA2D1DC-4673-41C3-95DE-927A20FC3FD0}">
      <dgm:prSet/>
      <dgm:spPr/>
      <dgm:t>
        <a:bodyPr/>
        <a:lstStyle/>
        <a:p>
          <a:endParaRPr lang="en-US"/>
        </a:p>
      </dgm:t>
    </dgm:pt>
    <dgm:pt modelId="{62C862B7-FB45-42CC-97B6-04F1F28FECE2}" type="sibTrans" cxnId="{9EA2D1DC-4673-41C3-95DE-927A20FC3FD0}">
      <dgm:prSet/>
      <dgm:spPr/>
      <dgm:t>
        <a:bodyPr/>
        <a:lstStyle/>
        <a:p>
          <a:endParaRPr lang="en-US"/>
        </a:p>
      </dgm:t>
    </dgm:pt>
    <dgm:pt modelId="{FE4224D8-8C42-4BF3-AA73-E24C1491A049}">
      <dgm:prSet phldrT="[Text]"/>
      <dgm:spPr/>
      <dgm:t>
        <a:bodyPr/>
        <a:lstStyle/>
        <a:p>
          <a:r>
            <a:rPr lang="en-US" dirty="0" smtClean="0"/>
            <a:t>1 0 1 1 1 0 0 0 0 1 1 0 1 0 1 1 0 0 0 0 1 0 1 0 0 1 0 0 0 1 1 0 1 0 10 1 0 1 1 1  </a:t>
          </a:r>
          <a:endParaRPr lang="en-US" dirty="0"/>
        </a:p>
      </dgm:t>
    </dgm:pt>
    <dgm:pt modelId="{94D0AC7F-4232-4117-9F27-CA68BED77208}" type="parTrans" cxnId="{7A17FF23-0874-49B5-9727-27BE4ECE699F}">
      <dgm:prSet/>
      <dgm:spPr/>
      <dgm:t>
        <a:bodyPr/>
        <a:lstStyle/>
        <a:p>
          <a:endParaRPr lang="en-US"/>
        </a:p>
      </dgm:t>
    </dgm:pt>
    <dgm:pt modelId="{3E6D043B-DE1F-4757-88A4-C96F93E3B15B}" type="sibTrans" cxnId="{7A17FF23-0874-49B5-9727-27BE4ECE699F}">
      <dgm:prSet/>
      <dgm:spPr/>
      <dgm:t>
        <a:bodyPr/>
        <a:lstStyle/>
        <a:p>
          <a:endParaRPr lang="en-US"/>
        </a:p>
      </dgm:t>
    </dgm:pt>
    <dgm:pt modelId="{EF92D833-AB56-4FA5-ABFC-86A74858375E}">
      <dgm:prSet phldrT="[Text]"/>
      <dgm:spPr/>
      <dgm:t>
        <a:bodyPr/>
        <a:lstStyle/>
        <a:p>
          <a:endParaRPr lang="en-US" dirty="0"/>
        </a:p>
      </dgm:t>
    </dgm:pt>
    <dgm:pt modelId="{D5F1D7F5-EF41-43CE-9FB1-6771D42BB1AA}" type="parTrans" cxnId="{8E237312-40EE-4C7F-AC7A-AAECF654AF65}">
      <dgm:prSet/>
      <dgm:spPr/>
      <dgm:t>
        <a:bodyPr/>
        <a:lstStyle/>
        <a:p>
          <a:endParaRPr lang="en-US"/>
        </a:p>
      </dgm:t>
    </dgm:pt>
    <dgm:pt modelId="{FDEF73D3-9020-448A-AB56-4D016B73EBAD}" type="sibTrans" cxnId="{8E237312-40EE-4C7F-AC7A-AAECF654AF65}">
      <dgm:prSet/>
      <dgm:spPr/>
      <dgm:t>
        <a:bodyPr/>
        <a:lstStyle/>
        <a:p>
          <a:endParaRPr lang="en-US"/>
        </a:p>
      </dgm:t>
    </dgm:pt>
    <dgm:pt modelId="{B86302FE-5F5B-4436-872B-5D764BA47C7C}">
      <dgm:prSet phldrT="[Text]"/>
      <dgm:spPr/>
      <dgm:t>
        <a:bodyPr/>
        <a:lstStyle/>
        <a:p>
          <a:r>
            <a:rPr lang="en-US" dirty="0" smtClean="0"/>
            <a:t>0 1 0 1 0 1 0 1 0 0 0 1 1 0 1 0 10 1 0 1 1 0 0 0 0 1 0 1 0 0 1 0 1 1 0 0 0 0 1 0 </a:t>
          </a:r>
          <a:endParaRPr lang="en-US" dirty="0"/>
        </a:p>
      </dgm:t>
    </dgm:pt>
    <dgm:pt modelId="{9539B3EF-9557-45C8-A6C2-B76DD0CDC90C}" type="sibTrans" cxnId="{6048FA8E-7CC3-4280-B31E-85EF78068A5F}">
      <dgm:prSet/>
      <dgm:spPr/>
      <dgm:t>
        <a:bodyPr/>
        <a:lstStyle/>
        <a:p>
          <a:endParaRPr lang="en-US"/>
        </a:p>
      </dgm:t>
    </dgm:pt>
    <dgm:pt modelId="{68583B5E-86B3-4F48-B648-6D98D7B51F2B}" type="parTrans" cxnId="{6048FA8E-7CC3-4280-B31E-85EF78068A5F}">
      <dgm:prSet/>
      <dgm:spPr/>
      <dgm:t>
        <a:bodyPr/>
        <a:lstStyle/>
        <a:p>
          <a:endParaRPr lang="en-US"/>
        </a:p>
      </dgm:t>
    </dgm:pt>
    <dgm:pt modelId="{765ECC04-D837-467B-9D35-85D10CDB2BF4}" type="pres">
      <dgm:prSet presAssocID="{E5AEC3E9-6B34-491E-B9AE-92BF2443AC9B}" presName="Name0" presStyleCnt="0">
        <dgm:presLayoutVars>
          <dgm:chMax val="4"/>
          <dgm:resizeHandles val="exact"/>
        </dgm:presLayoutVars>
      </dgm:prSet>
      <dgm:spPr/>
    </dgm:pt>
    <dgm:pt modelId="{8EAE54A7-9DD0-4265-BD04-6182A4A16DB6}" type="pres">
      <dgm:prSet presAssocID="{E5AEC3E9-6B34-491E-B9AE-92BF2443AC9B}" presName="ellipse" presStyleLbl="trBgShp" presStyleIdx="0" presStyleCnt="1"/>
      <dgm:spPr/>
    </dgm:pt>
    <dgm:pt modelId="{73838C51-1A77-43E2-AFDD-E43B6DF62C26}" type="pres">
      <dgm:prSet presAssocID="{E5AEC3E9-6B34-491E-B9AE-92BF2443AC9B}" presName="arrow1" presStyleLbl="fgShp" presStyleIdx="0" presStyleCnt="1"/>
      <dgm:spPr/>
    </dgm:pt>
    <dgm:pt modelId="{235AE682-2635-403A-A9AD-02E493B9BF72}" type="pres">
      <dgm:prSet presAssocID="{E5AEC3E9-6B34-491E-B9AE-92BF2443AC9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8DDF-8C5D-4D2F-B06B-D1B3CA1C8680}" type="pres">
      <dgm:prSet presAssocID="{FE4224D8-8C42-4BF3-AA73-E24C1491A04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7117C-852A-4C9D-8234-5A0C3E54D0A8}" type="pres">
      <dgm:prSet presAssocID="{B86302FE-5F5B-4436-872B-5D764BA47C7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409FC-0410-4B2A-B771-5EF3A8CA480E}" type="pres">
      <dgm:prSet presAssocID="{EF92D833-AB56-4FA5-ABFC-86A74858375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C1020-DA25-4A63-A324-C6E0A8943F6E}" type="pres">
      <dgm:prSet presAssocID="{E5AEC3E9-6B34-491E-B9AE-92BF2443AC9B}" presName="funnel" presStyleLbl="trAlignAcc1" presStyleIdx="0" presStyleCnt="1"/>
      <dgm:spPr/>
    </dgm:pt>
  </dgm:ptLst>
  <dgm:cxnLst>
    <dgm:cxn modelId="{6048FA8E-7CC3-4280-B31E-85EF78068A5F}" srcId="{E5AEC3E9-6B34-491E-B9AE-92BF2443AC9B}" destId="{B86302FE-5F5B-4436-872B-5D764BA47C7C}" srcOrd="2" destOrd="0" parTransId="{68583B5E-86B3-4F48-B648-6D98D7B51F2B}" sibTransId="{9539B3EF-9557-45C8-A6C2-B76DD0CDC90C}"/>
    <dgm:cxn modelId="{9EA2D1DC-4673-41C3-95DE-927A20FC3FD0}" srcId="{E5AEC3E9-6B34-491E-B9AE-92BF2443AC9B}" destId="{A0815516-89B8-4974-BF81-322A1ABD5B64}" srcOrd="0" destOrd="0" parTransId="{E23F3887-5133-4BCB-AD1E-D24FD6428346}" sibTransId="{62C862B7-FB45-42CC-97B6-04F1F28FECE2}"/>
    <dgm:cxn modelId="{7A17FF23-0874-49B5-9727-27BE4ECE699F}" srcId="{E5AEC3E9-6B34-491E-B9AE-92BF2443AC9B}" destId="{FE4224D8-8C42-4BF3-AA73-E24C1491A049}" srcOrd="1" destOrd="0" parTransId="{94D0AC7F-4232-4117-9F27-CA68BED77208}" sibTransId="{3E6D043B-DE1F-4757-88A4-C96F93E3B15B}"/>
    <dgm:cxn modelId="{9D2E5F16-57C4-4F78-8E62-130F9137976C}" type="presOf" srcId="{B86302FE-5F5B-4436-872B-5D764BA47C7C}" destId="{9A058DDF-8C5D-4D2F-B06B-D1B3CA1C8680}" srcOrd="0" destOrd="0" presId="urn:microsoft.com/office/officeart/2005/8/layout/funnel1"/>
    <dgm:cxn modelId="{3B5992D5-C9A0-4EDE-8EE6-533B6E73CE38}" type="presOf" srcId="{EF92D833-AB56-4FA5-ABFC-86A74858375E}" destId="{235AE682-2635-403A-A9AD-02E493B9BF72}" srcOrd="0" destOrd="0" presId="urn:microsoft.com/office/officeart/2005/8/layout/funnel1"/>
    <dgm:cxn modelId="{DBAC996C-E27C-40B8-866F-0C53A8AAFF76}" type="presOf" srcId="{A0815516-89B8-4974-BF81-322A1ABD5B64}" destId="{3F9409FC-0410-4B2A-B771-5EF3A8CA480E}" srcOrd="0" destOrd="0" presId="urn:microsoft.com/office/officeart/2005/8/layout/funnel1"/>
    <dgm:cxn modelId="{BCFAD646-6FCF-4963-8560-D14F758BEE84}" type="presOf" srcId="{FE4224D8-8C42-4BF3-AA73-E24C1491A049}" destId="{4037117C-852A-4C9D-8234-5A0C3E54D0A8}" srcOrd="0" destOrd="0" presId="urn:microsoft.com/office/officeart/2005/8/layout/funnel1"/>
    <dgm:cxn modelId="{8E237312-40EE-4C7F-AC7A-AAECF654AF65}" srcId="{E5AEC3E9-6B34-491E-B9AE-92BF2443AC9B}" destId="{EF92D833-AB56-4FA5-ABFC-86A74858375E}" srcOrd="3" destOrd="0" parTransId="{D5F1D7F5-EF41-43CE-9FB1-6771D42BB1AA}" sibTransId="{FDEF73D3-9020-448A-AB56-4D016B73EBAD}"/>
    <dgm:cxn modelId="{97B2B8EB-3687-4E68-A196-656010662F8E}" type="presOf" srcId="{E5AEC3E9-6B34-491E-B9AE-92BF2443AC9B}" destId="{765ECC04-D837-467B-9D35-85D10CDB2BF4}" srcOrd="0" destOrd="0" presId="urn:microsoft.com/office/officeart/2005/8/layout/funnel1"/>
    <dgm:cxn modelId="{4BC91DB3-2EFF-4D7B-A25C-609D0BAB0FE9}" type="presParOf" srcId="{765ECC04-D837-467B-9D35-85D10CDB2BF4}" destId="{8EAE54A7-9DD0-4265-BD04-6182A4A16DB6}" srcOrd="0" destOrd="0" presId="urn:microsoft.com/office/officeart/2005/8/layout/funnel1"/>
    <dgm:cxn modelId="{C061124A-50BD-4537-92B1-0C990BD4F4F1}" type="presParOf" srcId="{765ECC04-D837-467B-9D35-85D10CDB2BF4}" destId="{73838C51-1A77-43E2-AFDD-E43B6DF62C26}" srcOrd="1" destOrd="0" presId="urn:microsoft.com/office/officeart/2005/8/layout/funnel1"/>
    <dgm:cxn modelId="{9CA761F4-4438-4DEA-A2F0-469F40492C97}" type="presParOf" srcId="{765ECC04-D837-467B-9D35-85D10CDB2BF4}" destId="{235AE682-2635-403A-A9AD-02E493B9BF72}" srcOrd="2" destOrd="0" presId="urn:microsoft.com/office/officeart/2005/8/layout/funnel1"/>
    <dgm:cxn modelId="{62116A8F-F065-43B3-8C33-F709D465C3F2}" type="presParOf" srcId="{765ECC04-D837-467B-9D35-85D10CDB2BF4}" destId="{9A058DDF-8C5D-4D2F-B06B-D1B3CA1C8680}" srcOrd="3" destOrd="0" presId="urn:microsoft.com/office/officeart/2005/8/layout/funnel1"/>
    <dgm:cxn modelId="{A482AF8B-86CA-4D1C-8E7C-E9945E5A5CAA}" type="presParOf" srcId="{765ECC04-D837-467B-9D35-85D10CDB2BF4}" destId="{4037117C-852A-4C9D-8234-5A0C3E54D0A8}" srcOrd="4" destOrd="0" presId="urn:microsoft.com/office/officeart/2005/8/layout/funnel1"/>
    <dgm:cxn modelId="{F492805A-7880-44C2-AA56-254BE74CA375}" type="presParOf" srcId="{765ECC04-D837-467B-9D35-85D10CDB2BF4}" destId="{3F9409FC-0410-4B2A-B771-5EF3A8CA480E}" srcOrd="5" destOrd="0" presId="urn:microsoft.com/office/officeart/2005/8/layout/funnel1"/>
    <dgm:cxn modelId="{CE8BA676-0BE9-4E53-8DDE-C2BFD2067B64}" type="presParOf" srcId="{765ECC04-D837-467B-9D35-85D10CDB2BF4}" destId="{41DC1020-DA25-4A63-A324-C6E0A8943F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4ED19-2B42-43A5-9BD9-D2BB33109B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C842C0-783D-4F0D-83C4-A6A40EF6E8B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School System</a:t>
          </a:r>
          <a:endParaRPr lang="en-US" dirty="0">
            <a:latin typeface="Garamond" panose="02020404030301010803" pitchFamily="18" charset="0"/>
          </a:endParaRPr>
        </a:p>
      </dgm:t>
    </dgm:pt>
    <dgm:pt modelId="{E89EF64A-E686-45E4-A0F6-28AA3A773E22}" type="parTrans" cxnId="{3764E780-5535-4F71-8196-D8A771140FEA}">
      <dgm:prSet/>
      <dgm:spPr/>
      <dgm:t>
        <a:bodyPr/>
        <a:lstStyle/>
        <a:p>
          <a:endParaRPr lang="en-US"/>
        </a:p>
      </dgm:t>
    </dgm:pt>
    <dgm:pt modelId="{F22EA105-E705-4D47-953B-77BE36E50874}" type="sibTrans" cxnId="{3764E780-5535-4F71-8196-D8A771140FEA}">
      <dgm:prSet/>
      <dgm:spPr/>
      <dgm:t>
        <a:bodyPr/>
        <a:lstStyle/>
        <a:p>
          <a:endParaRPr lang="en-US"/>
        </a:p>
      </dgm:t>
    </dgm:pt>
    <dgm:pt modelId="{7FDEB71B-AF42-4098-8ABC-DC993323962C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Department of Social Services</a:t>
          </a:r>
          <a:endParaRPr lang="en-US" dirty="0">
            <a:latin typeface="Garamond" panose="02020404030301010803" pitchFamily="18" charset="0"/>
          </a:endParaRPr>
        </a:p>
      </dgm:t>
    </dgm:pt>
    <dgm:pt modelId="{0AC08EDD-B02D-4305-AE05-04CA459AB3C8}" type="parTrans" cxnId="{C13914D3-9875-4CCE-983E-0DD476B6D8A9}">
      <dgm:prSet/>
      <dgm:spPr/>
      <dgm:t>
        <a:bodyPr/>
        <a:lstStyle/>
        <a:p>
          <a:endParaRPr lang="en-US"/>
        </a:p>
      </dgm:t>
    </dgm:pt>
    <dgm:pt modelId="{6DA46100-4814-4E71-A7D3-E77086B48BF1}" type="sibTrans" cxnId="{C13914D3-9875-4CCE-983E-0DD476B6D8A9}">
      <dgm:prSet/>
      <dgm:spPr/>
      <dgm:t>
        <a:bodyPr/>
        <a:lstStyle/>
        <a:p>
          <a:endParaRPr lang="en-US"/>
        </a:p>
      </dgm:t>
    </dgm:pt>
    <dgm:pt modelId="{65854DA7-D13A-446D-B2CE-91C7E70987F7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en-US" dirty="0" smtClean="0">
              <a:latin typeface="Garamond" panose="02020404030301010803" pitchFamily="18" charset="0"/>
            </a:rPr>
            <a:t>Sheriff’s Office</a:t>
          </a:r>
          <a:endParaRPr lang="en-US" dirty="0">
            <a:latin typeface="Garamond" panose="02020404030301010803" pitchFamily="18" charset="0"/>
          </a:endParaRPr>
        </a:p>
      </dgm:t>
    </dgm:pt>
    <dgm:pt modelId="{F985D426-B8FB-4176-A5C9-EBCB6E4F6392}" type="parTrans" cxnId="{397F01FB-0FA9-4819-B3C3-9C49B9FB5E6C}">
      <dgm:prSet/>
      <dgm:spPr/>
      <dgm:t>
        <a:bodyPr/>
        <a:lstStyle/>
        <a:p>
          <a:endParaRPr lang="en-US"/>
        </a:p>
      </dgm:t>
    </dgm:pt>
    <dgm:pt modelId="{080CD6F6-2160-47E2-B336-C2C6E54A0D1C}" type="sibTrans" cxnId="{397F01FB-0FA9-4819-B3C3-9C49B9FB5E6C}">
      <dgm:prSet/>
      <dgm:spPr/>
      <dgm:t>
        <a:bodyPr/>
        <a:lstStyle/>
        <a:p>
          <a:endParaRPr lang="en-US"/>
        </a:p>
      </dgm:t>
    </dgm:pt>
    <dgm:pt modelId="{9FEB5322-F518-4D49-8CD4-7B2B804E3480}" type="pres">
      <dgm:prSet presAssocID="{C024ED19-2B42-43A5-9BD9-D2BB33109B8F}" presName="compositeShape" presStyleCnt="0">
        <dgm:presLayoutVars>
          <dgm:chMax val="7"/>
          <dgm:dir/>
          <dgm:resizeHandles val="exact"/>
        </dgm:presLayoutVars>
      </dgm:prSet>
      <dgm:spPr/>
    </dgm:pt>
    <dgm:pt modelId="{FF7FECFF-1C7E-4F39-ACE5-47439E856165}" type="pres">
      <dgm:prSet presAssocID="{81C842C0-783D-4F0D-83C4-A6A40EF6E8BC}" presName="circ1" presStyleLbl="vennNode1" presStyleIdx="0" presStyleCnt="3" custLinFactNeighborX="-509" custLinFactNeighborY="-2083"/>
      <dgm:spPr/>
      <dgm:t>
        <a:bodyPr/>
        <a:lstStyle/>
        <a:p>
          <a:endParaRPr lang="en-US"/>
        </a:p>
      </dgm:t>
    </dgm:pt>
    <dgm:pt modelId="{7FBFEFB4-8B03-490B-983A-8DC347AF8349}" type="pres">
      <dgm:prSet presAssocID="{81C842C0-783D-4F0D-83C4-A6A40EF6E8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331A-E4DF-4743-AFCD-8ECCE512685F}" type="pres">
      <dgm:prSet presAssocID="{7FDEB71B-AF42-4098-8ABC-DC993323962C}" presName="circ2" presStyleLbl="vennNode1" presStyleIdx="1" presStyleCnt="3" custLinFactNeighborX="64425" custLinFactNeighborY="2761"/>
      <dgm:spPr/>
      <dgm:t>
        <a:bodyPr/>
        <a:lstStyle/>
        <a:p>
          <a:endParaRPr lang="en-US"/>
        </a:p>
      </dgm:t>
    </dgm:pt>
    <dgm:pt modelId="{E30E378D-BF1A-4022-8E3E-7A41083843A8}" type="pres">
      <dgm:prSet presAssocID="{7FDEB71B-AF42-4098-8ABC-DC99332396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2B85-B47C-43A5-B836-DB01AF88F510}" type="pres">
      <dgm:prSet presAssocID="{65854DA7-D13A-446D-B2CE-91C7E70987F7}" presName="circ3" presStyleLbl="vennNode1" presStyleIdx="2" presStyleCnt="3" custLinFactNeighborX="-71054" custLinFactNeighborY="-45"/>
      <dgm:spPr/>
      <dgm:t>
        <a:bodyPr/>
        <a:lstStyle/>
        <a:p>
          <a:endParaRPr lang="en-US"/>
        </a:p>
      </dgm:t>
    </dgm:pt>
    <dgm:pt modelId="{774BA686-CC79-437C-87A7-3D84B0372D0F}" type="pres">
      <dgm:prSet presAssocID="{65854DA7-D13A-446D-B2CE-91C7E70987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178F0-3383-4193-865A-17A1BD2546F0}" type="presOf" srcId="{C024ED19-2B42-43A5-9BD9-D2BB33109B8F}" destId="{9FEB5322-F518-4D49-8CD4-7B2B804E3480}" srcOrd="0" destOrd="0" presId="urn:microsoft.com/office/officeart/2005/8/layout/venn1"/>
    <dgm:cxn modelId="{C13914D3-9875-4CCE-983E-0DD476B6D8A9}" srcId="{C024ED19-2B42-43A5-9BD9-D2BB33109B8F}" destId="{7FDEB71B-AF42-4098-8ABC-DC993323962C}" srcOrd="1" destOrd="0" parTransId="{0AC08EDD-B02D-4305-AE05-04CA459AB3C8}" sibTransId="{6DA46100-4814-4E71-A7D3-E77086B48BF1}"/>
    <dgm:cxn modelId="{BB346797-90E8-4A29-AC95-582F97FD34FD}" type="presOf" srcId="{81C842C0-783D-4F0D-83C4-A6A40EF6E8BC}" destId="{7FBFEFB4-8B03-490B-983A-8DC347AF8349}" srcOrd="1" destOrd="0" presId="urn:microsoft.com/office/officeart/2005/8/layout/venn1"/>
    <dgm:cxn modelId="{2C5A1124-963E-4725-84EC-B4B81AD63958}" type="presOf" srcId="{65854DA7-D13A-446D-B2CE-91C7E70987F7}" destId="{774BA686-CC79-437C-87A7-3D84B0372D0F}" srcOrd="1" destOrd="0" presId="urn:microsoft.com/office/officeart/2005/8/layout/venn1"/>
    <dgm:cxn modelId="{397F01FB-0FA9-4819-B3C3-9C49B9FB5E6C}" srcId="{C024ED19-2B42-43A5-9BD9-D2BB33109B8F}" destId="{65854DA7-D13A-446D-B2CE-91C7E70987F7}" srcOrd="2" destOrd="0" parTransId="{F985D426-B8FB-4176-A5C9-EBCB6E4F6392}" sibTransId="{080CD6F6-2160-47E2-B336-C2C6E54A0D1C}"/>
    <dgm:cxn modelId="{E91932C6-6C6D-4F53-9E38-0922A3B89EBE}" type="presOf" srcId="{65854DA7-D13A-446D-B2CE-91C7E70987F7}" destId="{FC9B2B85-B47C-43A5-B836-DB01AF88F510}" srcOrd="0" destOrd="0" presId="urn:microsoft.com/office/officeart/2005/8/layout/venn1"/>
    <dgm:cxn modelId="{8250AFCD-5962-4E1F-9E93-15CCF5BFF0F7}" type="presOf" srcId="{81C842C0-783D-4F0D-83C4-A6A40EF6E8BC}" destId="{FF7FECFF-1C7E-4F39-ACE5-47439E856165}" srcOrd="0" destOrd="0" presId="urn:microsoft.com/office/officeart/2005/8/layout/venn1"/>
    <dgm:cxn modelId="{0436C1BD-9891-48E3-9F12-94E6AC410685}" type="presOf" srcId="{7FDEB71B-AF42-4098-8ABC-DC993323962C}" destId="{9F81331A-E4DF-4743-AFCD-8ECCE512685F}" srcOrd="0" destOrd="0" presId="urn:microsoft.com/office/officeart/2005/8/layout/venn1"/>
    <dgm:cxn modelId="{40D93F60-8BEF-484B-8266-8CE1B47DD89A}" type="presOf" srcId="{7FDEB71B-AF42-4098-8ABC-DC993323962C}" destId="{E30E378D-BF1A-4022-8E3E-7A41083843A8}" srcOrd="1" destOrd="0" presId="urn:microsoft.com/office/officeart/2005/8/layout/venn1"/>
    <dgm:cxn modelId="{3764E780-5535-4F71-8196-D8A771140FEA}" srcId="{C024ED19-2B42-43A5-9BD9-D2BB33109B8F}" destId="{81C842C0-783D-4F0D-83C4-A6A40EF6E8BC}" srcOrd="0" destOrd="0" parTransId="{E89EF64A-E686-45E4-A0F6-28AA3A773E22}" sibTransId="{F22EA105-E705-4D47-953B-77BE36E50874}"/>
    <dgm:cxn modelId="{B3C55277-6CDD-4216-90BE-2A12E3CD6C29}" type="presParOf" srcId="{9FEB5322-F518-4D49-8CD4-7B2B804E3480}" destId="{FF7FECFF-1C7E-4F39-ACE5-47439E856165}" srcOrd="0" destOrd="0" presId="urn:microsoft.com/office/officeart/2005/8/layout/venn1"/>
    <dgm:cxn modelId="{74FD43C9-E08E-4AA6-B73C-B508BE97E3C9}" type="presParOf" srcId="{9FEB5322-F518-4D49-8CD4-7B2B804E3480}" destId="{7FBFEFB4-8B03-490B-983A-8DC347AF8349}" srcOrd="1" destOrd="0" presId="urn:microsoft.com/office/officeart/2005/8/layout/venn1"/>
    <dgm:cxn modelId="{8C4BF435-E932-4069-9DB7-CFA9E566C833}" type="presParOf" srcId="{9FEB5322-F518-4D49-8CD4-7B2B804E3480}" destId="{9F81331A-E4DF-4743-AFCD-8ECCE512685F}" srcOrd="2" destOrd="0" presId="urn:microsoft.com/office/officeart/2005/8/layout/venn1"/>
    <dgm:cxn modelId="{DDC0CD02-057D-45F6-807D-B08F7E021C1C}" type="presParOf" srcId="{9FEB5322-F518-4D49-8CD4-7B2B804E3480}" destId="{E30E378D-BF1A-4022-8E3E-7A41083843A8}" srcOrd="3" destOrd="0" presId="urn:microsoft.com/office/officeart/2005/8/layout/venn1"/>
    <dgm:cxn modelId="{608A4E28-0A1A-4996-9A19-EF2F5FD2F695}" type="presParOf" srcId="{9FEB5322-F518-4D49-8CD4-7B2B804E3480}" destId="{FC9B2B85-B47C-43A5-B836-DB01AF88F510}" srcOrd="4" destOrd="0" presId="urn:microsoft.com/office/officeart/2005/8/layout/venn1"/>
    <dgm:cxn modelId="{81C8CED0-BCBE-435D-A945-0DCA3259F1DD}" type="presParOf" srcId="{9FEB5322-F518-4D49-8CD4-7B2B804E3480}" destId="{774BA686-CC79-437C-87A7-3D84B0372D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4ED19-2B42-43A5-9BD9-D2BB33109B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C842C0-783D-4F0D-83C4-A6A40EF6E8B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School System</a:t>
          </a:r>
          <a:endParaRPr lang="en-US" dirty="0">
            <a:latin typeface="Garamond" panose="02020404030301010803" pitchFamily="18" charset="0"/>
          </a:endParaRPr>
        </a:p>
      </dgm:t>
    </dgm:pt>
    <dgm:pt modelId="{E89EF64A-E686-45E4-A0F6-28AA3A773E22}" type="parTrans" cxnId="{3764E780-5535-4F71-8196-D8A771140FEA}">
      <dgm:prSet/>
      <dgm:spPr/>
      <dgm:t>
        <a:bodyPr/>
        <a:lstStyle/>
        <a:p>
          <a:endParaRPr lang="en-US"/>
        </a:p>
      </dgm:t>
    </dgm:pt>
    <dgm:pt modelId="{F22EA105-E705-4D47-953B-77BE36E50874}" type="sibTrans" cxnId="{3764E780-5535-4F71-8196-D8A771140FEA}">
      <dgm:prSet/>
      <dgm:spPr/>
      <dgm:t>
        <a:bodyPr/>
        <a:lstStyle/>
        <a:p>
          <a:endParaRPr lang="en-US"/>
        </a:p>
      </dgm:t>
    </dgm:pt>
    <dgm:pt modelId="{7FDEB71B-AF42-4098-8ABC-DC993323962C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Department of Social Services</a:t>
          </a:r>
          <a:endParaRPr lang="en-US" dirty="0">
            <a:latin typeface="Garamond" panose="02020404030301010803" pitchFamily="18" charset="0"/>
          </a:endParaRPr>
        </a:p>
      </dgm:t>
    </dgm:pt>
    <dgm:pt modelId="{0AC08EDD-B02D-4305-AE05-04CA459AB3C8}" type="parTrans" cxnId="{C13914D3-9875-4CCE-983E-0DD476B6D8A9}">
      <dgm:prSet/>
      <dgm:spPr/>
      <dgm:t>
        <a:bodyPr/>
        <a:lstStyle/>
        <a:p>
          <a:endParaRPr lang="en-US"/>
        </a:p>
      </dgm:t>
    </dgm:pt>
    <dgm:pt modelId="{6DA46100-4814-4E71-A7D3-E77086B48BF1}" type="sibTrans" cxnId="{C13914D3-9875-4CCE-983E-0DD476B6D8A9}">
      <dgm:prSet/>
      <dgm:spPr/>
      <dgm:t>
        <a:bodyPr/>
        <a:lstStyle/>
        <a:p>
          <a:endParaRPr lang="en-US"/>
        </a:p>
      </dgm:t>
    </dgm:pt>
    <dgm:pt modelId="{65854DA7-D13A-446D-B2CE-91C7E70987F7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Sheriff’s Office</a:t>
          </a:r>
          <a:endParaRPr lang="en-US" dirty="0">
            <a:latin typeface="Garamond" panose="02020404030301010803" pitchFamily="18" charset="0"/>
          </a:endParaRPr>
        </a:p>
      </dgm:t>
    </dgm:pt>
    <dgm:pt modelId="{F985D426-B8FB-4176-A5C9-EBCB6E4F6392}" type="parTrans" cxnId="{397F01FB-0FA9-4819-B3C3-9C49B9FB5E6C}">
      <dgm:prSet/>
      <dgm:spPr/>
      <dgm:t>
        <a:bodyPr/>
        <a:lstStyle/>
        <a:p>
          <a:endParaRPr lang="en-US"/>
        </a:p>
      </dgm:t>
    </dgm:pt>
    <dgm:pt modelId="{080CD6F6-2160-47E2-B336-C2C6E54A0D1C}" type="sibTrans" cxnId="{397F01FB-0FA9-4819-B3C3-9C49B9FB5E6C}">
      <dgm:prSet/>
      <dgm:spPr/>
      <dgm:t>
        <a:bodyPr/>
        <a:lstStyle/>
        <a:p>
          <a:endParaRPr lang="en-US"/>
        </a:p>
      </dgm:t>
    </dgm:pt>
    <dgm:pt modelId="{9FEB5322-F518-4D49-8CD4-7B2B804E3480}" type="pres">
      <dgm:prSet presAssocID="{C024ED19-2B42-43A5-9BD9-D2BB33109B8F}" presName="compositeShape" presStyleCnt="0">
        <dgm:presLayoutVars>
          <dgm:chMax val="7"/>
          <dgm:dir/>
          <dgm:resizeHandles val="exact"/>
        </dgm:presLayoutVars>
      </dgm:prSet>
      <dgm:spPr/>
    </dgm:pt>
    <dgm:pt modelId="{FF7FECFF-1C7E-4F39-ACE5-47439E856165}" type="pres">
      <dgm:prSet presAssocID="{81C842C0-783D-4F0D-83C4-A6A40EF6E8BC}" presName="circ1" presStyleLbl="vennNode1" presStyleIdx="0" presStyleCnt="3" custLinFactNeighborX="-509" custLinFactNeighborY="-2083"/>
      <dgm:spPr/>
      <dgm:t>
        <a:bodyPr/>
        <a:lstStyle/>
        <a:p>
          <a:endParaRPr lang="en-US"/>
        </a:p>
      </dgm:t>
    </dgm:pt>
    <dgm:pt modelId="{7FBFEFB4-8B03-490B-983A-8DC347AF8349}" type="pres">
      <dgm:prSet presAssocID="{81C842C0-783D-4F0D-83C4-A6A40EF6E8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331A-E4DF-4743-AFCD-8ECCE512685F}" type="pres">
      <dgm:prSet presAssocID="{7FDEB71B-AF42-4098-8ABC-DC993323962C}" presName="circ2" presStyleLbl="vennNode1" presStyleIdx="1" presStyleCnt="3" custLinFactNeighborX="67231" custLinFactNeighborY="2761"/>
      <dgm:spPr/>
      <dgm:t>
        <a:bodyPr/>
        <a:lstStyle/>
        <a:p>
          <a:endParaRPr lang="en-US"/>
        </a:p>
      </dgm:t>
    </dgm:pt>
    <dgm:pt modelId="{E30E378D-BF1A-4022-8E3E-7A41083843A8}" type="pres">
      <dgm:prSet presAssocID="{7FDEB71B-AF42-4098-8ABC-DC99332396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2B85-B47C-43A5-B836-DB01AF88F510}" type="pres">
      <dgm:prSet presAssocID="{65854DA7-D13A-446D-B2CE-91C7E70987F7}" presName="circ3" presStyleLbl="vennNode1" presStyleIdx="2" presStyleCnt="3" custLinFactNeighborX="-71054" custLinFactNeighborY="-45"/>
      <dgm:spPr/>
      <dgm:t>
        <a:bodyPr/>
        <a:lstStyle/>
        <a:p>
          <a:endParaRPr lang="en-US"/>
        </a:p>
      </dgm:t>
    </dgm:pt>
    <dgm:pt modelId="{774BA686-CC79-437C-87A7-3D84B0372D0F}" type="pres">
      <dgm:prSet presAssocID="{65854DA7-D13A-446D-B2CE-91C7E70987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F01FB-0FA9-4819-B3C3-9C49B9FB5E6C}" srcId="{C024ED19-2B42-43A5-9BD9-D2BB33109B8F}" destId="{65854DA7-D13A-446D-B2CE-91C7E70987F7}" srcOrd="2" destOrd="0" parTransId="{F985D426-B8FB-4176-A5C9-EBCB6E4F6392}" sibTransId="{080CD6F6-2160-47E2-B336-C2C6E54A0D1C}"/>
    <dgm:cxn modelId="{C85BF940-CECA-4135-A989-E39B62265EE6}" type="presOf" srcId="{7FDEB71B-AF42-4098-8ABC-DC993323962C}" destId="{9F81331A-E4DF-4743-AFCD-8ECCE512685F}" srcOrd="0" destOrd="0" presId="urn:microsoft.com/office/officeart/2005/8/layout/venn1"/>
    <dgm:cxn modelId="{8F9E1201-7389-469E-9D5B-D9DC9776AC6B}" type="presOf" srcId="{65854DA7-D13A-446D-B2CE-91C7E70987F7}" destId="{774BA686-CC79-437C-87A7-3D84B0372D0F}" srcOrd="1" destOrd="0" presId="urn:microsoft.com/office/officeart/2005/8/layout/venn1"/>
    <dgm:cxn modelId="{287B4E53-D56A-4554-B2E0-7C7B3CC51F96}" type="presOf" srcId="{65854DA7-D13A-446D-B2CE-91C7E70987F7}" destId="{FC9B2B85-B47C-43A5-B836-DB01AF88F510}" srcOrd="0" destOrd="0" presId="urn:microsoft.com/office/officeart/2005/8/layout/venn1"/>
    <dgm:cxn modelId="{3764E780-5535-4F71-8196-D8A771140FEA}" srcId="{C024ED19-2B42-43A5-9BD9-D2BB33109B8F}" destId="{81C842C0-783D-4F0D-83C4-A6A40EF6E8BC}" srcOrd="0" destOrd="0" parTransId="{E89EF64A-E686-45E4-A0F6-28AA3A773E22}" sibTransId="{F22EA105-E705-4D47-953B-77BE36E50874}"/>
    <dgm:cxn modelId="{C0AD54D0-4519-4151-907B-5F5C521A6E04}" type="presOf" srcId="{81C842C0-783D-4F0D-83C4-A6A40EF6E8BC}" destId="{7FBFEFB4-8B03-490B-983A-8DC347AF8349}" srcOrd="1" destOrd="0" presId="urn:microsoft.com/office/officeart/2005/8/layout/venn1"/>
    <dgm:cxn modelId="{C13914D3-9875-4CCE-983E-0DD476B6D8A9}" srcId="{C024ED19-2B42-43A5-9BD9-D2BB33109B8F}" destId="{7FDEB71B-AF42-4098-8ABC-DC993323962C}" srcOrd="1" destOrd="0" parTransId="{0AC08EDD-B02D-4305-AE05-04CA459AB3C8}" sibTransId="{6DA46100-4814-4E71-A7D3-E77086B48BF1}"/>
    <dgm:cxn modelId="{CE0AD9E7-9E7F-4F66-8DF0-DD91B6A33D68}" type="presOf" srcId="{C024ED19-2B42-43A5-9BD9-D2BB33109B8F}" destId="{9FEB5322-F518-4D49-8CD4-7B2B804E3480}" srcOrd="0" destOrd="0" presId="urn:microsoft.com/office/officeart/2005/8/layout/venn1"/>
    <dgm:cxn modelId="{3527F267-6761-4DA9-8A60-AE2F955BB83B}" type="presOf" srcId="{7FDEB71B-AF42-4098-8ABC-DC993323962C}" destId="{E30E378D-BF1A-4022-8E3E-7A41083843A8}" srcOrd="1" destOrd="0" presId="urn:microsoft.com/office/officeart/2005/8/layout/venn1"/>
    <dgm:cxn modelId="{02316512-C68A-4F4B-8E9E-AA3219C892B5}" type="presOf" srcId="{81C842C0-783D-4F0D-83C4-A6A40EF6E8BC}" destId="{FF7FECFF-1C7E-4F39-ACE5-47439E856165}" srcOrd="0" destOrd="0" presId="urn:microsoft.com/office/officeart/2005/8/layout/venn1"/>
    <dgm:cxn modelId="{B34B1F8D-EC5F-498B-A29B-074D955694BF}" type="presParOf" srcId="{9FEB5322-F518-4D49-8CD4-7B2B804E3480}" destId="{FF7FECFF-1C7E-4F39-ACE5-47439E856165}" srcOrd="0" destOrd="0" presId="urn:microsoft.com/office/officeart/2005/8/layout/venn1"/>
    <dgm:cxn modelId="{11A8771D-514A-4D7F-A633-978588F131A8}" type="presParOf" srcId="{9FEB5322-F518-4D49-8CD4-7B2B804E3480}" destId="{7FBFEFB4-8B03-490B-983A-8DC347AF8349}" srcOrd="1" destOrd="0" presId="urn:microsoft.com/office/officeart/2005/8/layout/venn1"/>
    <dgm:cxn modelId="{CB8AFF5A-C19C-43F7-B9DE-B6B8C1BD0590}" type="presParOf" srcId="{9FEB5322-F518-4D49-8CD4-7B2B804E3480}" destId="{9F81331A-E4DF-4743-AFCD-8ECCE512685F}" srcOrd="2" destOrd="0" presId="urn:microsoft.com/office/officeart/2005/8/layout/venn1"/>
    <dgm:cxn modelId="{AF416925-106A-4118-933E-32908AB7F8CB}" type="presParOf" srcId="{9FEB5322-F518-4D49-8CD4-7B2B804E3480}" destId="{E30E378D-BF1A-4022-8E3E-7A41083843A8}" srcOrd="3" destOrd="0" presId="urn:microsoft.com/office/officeart/2005/8/layout/venn1"/>
    <dgm:cxn modelId="{BAFA0869-D7A6-4EFA-881C-134ACFB55D40}" type="presParOf" srcId="{9FEB5322-F518-4D49-8CD4-7B2B804E3480}" destId="{FC9B2B85-B47C-43A5-B836-DB01AF88F510}" srcOrd="4" destOrd="0" presId="urn:microsoft.com/office/officeart/2005/8/layout/venn1"/>
    <dgm:cxn modelId="{171FD3B0-9D22-4B41-8F1F-33DD375BAE14}" type="presParOf" srcId="{9FEB5322-F518-4D49-8CD4-7B2B804E3480}" destId="{774BA686-CC79-437C-87A7-3D84B0372D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4ED19-2B42-43A5-9BD9-D2BB33109B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C842C0-783D-4F0D-83C4-A6A40EF6E8B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School System</a:t>
          </a:r>
          <a:endParaRPr lang="en-US" dirty="0">
            <a:latin typeface="Garamond" panose="02020404030301010803" pitchFamily="18" charset="0"/>
          </a:endParaRPr>
        </a:p>
      </dgm:t>
    </dgm:pt>
    <dgm:pt modelId="{E89EF64A-E686-45E4-A0F6-28AA3A773E22}" type="parTrans" cxnId="{3764E780-5535-4F71-8196-D8A771140FEA}">
      <dgm:prSet/>
      <dgm:spPr/>
      <dgm:t>
        <a:bodyPr/>
        <a:lstStyle/>
        <a:p>
          <a:endParaRPr lang="en-US"/>
        </a:p>
      </dgm:t>
    </dgm:pt>
    <dgm:pt modelId="{F22EA105-E705-4D47-953B-77BE36E50874}" type="sibTrans" cxnId="{3764E780-5535-4F71-8196-D8A771140FEA}">
      <dgm:prSet/>
      <dgm:spPr/>
      <dgm:t>
        <a:bodyPr/>
        <a:lstStyle/>
        <a:p>
          <a:endParaRPr lang="en-US"/>
        </a:p>
      </dgm:t>
    </dgm:pt>
    <dgm:pt modelId="{7FDEB71B-AF42-4098-8ABC-DC993323962C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Department of Social Services</a:t>
          </a:r>
          <a:endParaRPr lang="en-US" dirty="0">
            <a:latin typeface="Garamond" panose="02020404030301010803" pitchFamily="18" charset="0"/>
          </a:endParaRPr>
        </a:p>
      </dgm:t>
    </dgm:pt>
    <dgm:pt modelId="{0AC08EDD-B02D-4305-AE05-04CA459AB3C8}" type="parTrans" cxnId="{C13914D3-9875-4CCE-983E-0DD476B6D8A9}">
      <dgm:prSet/>
      <dgm:spPr/>
      <dgm:t>
        <a:bodyPr/>
        <a:lstStyle/>
        <a:p>
          <a:endParaRPr lang="en-US"/>
        </a:p>
      </dgm:t>
    </dgm:pt>
    <dgm:pt modelId="{6DA46100-4814-4E71-A7D3-E77086B48BF1}" type="sibTrans" cxnId="{C13914D3-9875-4CCE-983E-0DD476B6D8A9}">
      <dgm:prSet/>
      <dgm:spPr/>
      <dgm:t>
        <a:bodyPr/>
        <a:lstStyle/>
        <a:p>
          <a:endParaRPr lang="en-US"/>
        </a:p>
      </dgm:t>
    </dgm:pt>
    <dgm:pt modelId="{65854DA7-D13A-446D-B2CE-91C7E70987F7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Sheriff’s Office</a:t>
          </a:r>
          <a:endParaRPr lang="en-US" dirty="0">
            <a:latin typeface="Garamond" panose="02020404030301010803" pitchFamily="18" charset="0"/>
          </a:endParaRPr>
        </a:p>
      </dgm:t>
    </dgm:pt>
    <dgm:pt modelId="{F985D426-B8FB-4176-A5C9-EBCB6E4F6392}" type="parTrans" cxnId="{397F01FB-0FA9-4819-B3C3-9C49B9FB5E6C}">
      <dgm:prSet/>
      <dgm:spPr/>
      <dgm:t>
        <a:bodyPr/>
        <a:lstStyle/>
        <a:p>
          <a:endParaRPr lang="en-US"/>
        </a:p>
      </dgm:t>
    </dgm:pt>
    <dgm:pt modelId="{080CD6F6-2160-47E2-B336-C2C6E54A0D1C}" type="sibTrans" cxnId="{397F01FB-0FA9-4819-B3C3-9C49B9FB5E6C}">
      <dgm:prSet/>
      <dgm:spPr/>
      <dgm:t>
        <a:bodyPr/>
        <a:lstStyle/>
        <a:p>
          <a:endParaRPr lang="en-US"/>
        </a:p>
      </dgm:t>
    </dgm:pt>
    <dgm:pt modelId="{9FEB5322-F518-4D49-8CD4-7B2B804E3480}" type="pres">
      <dgm:prSet presAssocID="{C024ED19-2B42-43A5-9BD9-D2BB33109B8F}" presName="compositeShape" presStyleCnt="0">
        <dgm:presLayoutVars>
          <dgm:chMax val="7"/>
          <dgm:dir/>
          <dgm:resizeHandles val="exact"/>
        </dgm:presLayoutVars>
      </dgm:prSet>
      <dgm:spPr/>
    </dgm:pt>
    <dgm:pt modelId="{FF7FECFF-1C7E-4F39-ACE5-47439E856165}" type="pres">
      <dgm:prSet presAssocID="{81C842C0-783D-4F0D-83C4-A6A40EF6E8BC}" presName="circ1" presStyleLbl="vennNode1" presStyleIdx="0" presStyleCnt="3" custLinFactNeighborX="-509" custLinFactNeighborY="-2083"/>
      <dgm:spPr/>
      <dgm:t>
        <a:bodyPr/>
        <a:lstStyle/>
        <a:p>
          <a:endParaRPr lang="en-US"/>
        </a:p>
      </dgm:t>
    </dgm:pt>
    <dgm:pt modelId="{7FBFEFB4-8B03-490B-983A-8DC347AF8349}" type="pres">
      <dgm:prSet presAssocID="{81C842C0-783D-4F0D-83C4-A6A40EF6E8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331A-E4DF-4743-AFCD-8ECCE512685F}" type="pres">
      <dgm:prSet presAssocID="{7FDEB71B-AF42-4098-8ABC-DC993323962C}" presName="circ2" presStyleLbl="vennNode1" presStyleIdx="1" presStyleCnt="3" custLinFactNeighborX="67231" custLinFactNeighborY="2761"/>
      <dgm:spPr/>
      <dgm:t>
        <a:bodyPr/>
        <a:lstStyle/>
        <a:p>
          <a:endParaRPr lang="en-US"/>
        </a:p>
      </dgm:t>
    </dgm:pt>
    <dgm:pt modelId="{E30E378D-BF1A-4022-8E3E-7A41083843A8}" type="pres">
      <dgm:prSet presAssocID="{7FDEB71B-AF42-4098-8ABC-DC99332396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2B85-B47C-43A5-B836-DB01AF88F510}" type="pres">
      <dgm:prSet presAssocID="{65854DA7-D13A-446D-B2CE-91C7E70987F7}" presName="circ3" presStyleLbl="vennNode1" presStyleIdx="2" presStyleCnt="3"/>
      <dgm:spPr/>
      <dgm:t>
        <a:bodyPr/>
        <a:lstStyle/>
        <a:p>
          <a:endParaRPr lang="en-US"/>
        </a:p>
      </dgm:t>
    </dgm:pt>
    <dgm:pt modelId="{774BA686-CC79-437C-87A7-3D84B0372D0F}" type="pres">
      <dgm:prSet presAssocID="{65854DA7-D13A-446D-B2CE-91C7E70987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F01FB-0FA9-4819-B3C3-9C49B9FB5E6C}" srcId="{C024ED19-2B42-43A5-9BD9-D2BB33109B8F}" destId="{65854DA7-D13A-446D-B2CE-91C7E70987F7}" srcOrd="2" destOrd="0" parTransId="{F985D426-B8FB-4176-A5C9-EBCB6E4F6392}" sibTransId="{080CD6F6-2160-47E2-B336-C2C6E54A0D1C}"/>
    <dgm:cxn modelId="{50A735A9-6782-4D57-A147-6FC73002337A}" type="presOf" srcId="{65854DA7-D13A-446D-B2CE-91C7E70987F7}" destId="{FC9B2B85-B47C-43A5-B836-DB01AF88F510}" srcOrd="0" destOrd="0" presId="urn:microsoft.com/office/officeart/2005/8/layout/venn1"/>
    <dgm:cxn modelId="{D2832B82-727D-4FBC-87F5-094A8D2029BC}" type="presOf" srcId="{C024ED19-2B42-43A5-9BD9-D2BB33109B8F}" destId="{9FEB5322-F518-4D49-8CD4-7B2B804E3480}" srcOrd="0" destOrd="0" presId="urn:microsoft.com/office/officeart/2005/8/layout/venn1"/>
    <dgm:cxn modelId="{6BF2B62E-A3C0-475D-BC75-7A52ACA9F5A7}" type="presOf" srcId="{81C842C0-783D-4F0D-83C4-A6A40EF6E8BC}" destId="{7FBFEFB4-8B03-490B-983A-8DC347AF8349}" srcOrd="1" destOrd="0" presId="urn:microsoft.com/office/officeart/2005/8/layout/venn1"/>
    <dgm:cxn modelId="{3764E780-5535-4F71-8196-D8A771140FEA}" srcId="{C024ED19-2B42-43A5-9BD9-D2BB33109B8F}" destId="{81C842C0-783D-4F0D-83C4-A6A40EF6E8BC}" srcOrd="0" destOrd="0" parTransId="{E89EF64A-E686-45E4-A0F6-28AA3A773E22}" sibTransId="{F22EA105-E705-4D47-953B-77BE36E50874}"/>
    <dgm:cxn modelId="{EEC7C285-07D3-4DC3-BCDE-6E8F0649AAE9}" type="presOf" srcId="{7FDEB71B-AF42-4098-8ABC-DC993323962C}" destId="{E30E378D-BF1A-4022-8E3E-7A41083843A8}" srcOrd="1" destOrd="0" presId="urn:microsoft.com/office/officeart/2005/8/layout/venn1"/>
    <dgm:cxn modelId="{14670722-2E27-4336-ABCC-D6F2D30E3A4F}" type="presOf" srcId="{7FDEB71B-AF42-4098-8ABC-DC993323962C}" destId="{9F81331A-E4DF-4743-AFCD-8ECCE512685F}" srcOrd="0" destOrd="0" presId="urn:microsoft.com/office/officeart/2005/8/layout/venn1"/>
    <dgm:cxn modelId="{677259D9-A35C-45B8-8B48-8134172C9A34}" type="presOf" srcId="{65854DA7-D13A-446D-B2CE-91C7E70987F7}" destId="{774BA686-CC79-437C-87A7-3D84B0372D0F}" srcOrd="1" destOrd="0" presId="urn:microsoft.com/office/officeart/2005/8/layout/venn1"/>
    <dgm:cxn modelId="{C13914D3-9875-4CCE-983E-0DD476B6D8A9}" srcId="{C024ED19-2B42-43A5-9BD9-D2BB33109B8F}" destId="{7FDEB71B-AF42-4098-8ABC-DC993323962C}" srcOrd="1" destOrd="0" parTransId="{0AC08EDD-B02D-4305-AE05-04CA459AB3C8}" sibTransId="{6DA46100-4814-4E71-A7D3-E77086B48BF1}"/>
    <dgm:cxn modelId="{D088DD79-4C43-4AD9-8A17-AE5912F5F493}" type="presOf" srcId="{81C842C0-783D-4F0D-83C4-A6A40EF6E8BC}" destId="{FF7FECFF-1C7E-4F39-ACE5-47439E856165}" srcOrd="0" destOrd="0" presId="urn:microsoft.com/office/officeart/2005/8/layout/venn1"/>
    <dgm:cxn modelId="{ECB17F0F-E89E-4904-A145-AFDF46008238}" type="presParOf" srcId="{9FEB5322-F518-4D49-8CD4-7B2B804E3480}" destId="{FF7FECFF-1C7E-4F39-ACE5-47439E856165}" srcOrd="0" destOrd="0" presId="urn:microsoft.com/office/officeart/2005/8/layout/venn1"/>
    <dgm:cxn modelId="{7A45A98F-CA92-439D-B21D-8216B02675E7}" type="presParOf" srcId="{9FEB5322-F518-4D49-8CD4-7B2B804E3480}" destId="{7FBFEFB4-8B03-490B-983A-8DC347AF8349}" srcOrd="1" destOrd="0" presId="urn:microsoft.com/office/officeart/2005/8/layout/venn1"/>
    <dgm:cxn modelId="{DF906629-3D78-46DA-8BA4-C37FEF61E9E0}" type="presParOf" srcId="{9FEB5322-F518-4D49-8CD4-7B2B804E3480}" destId="{9F81331A-E4DF-4743-AFCD-8ECCE512685F}" srcOrd="2" destOrd="0" presId="urn:microsoft.com/office/officeart/2005/8/layout/venn1"/>
    <dgm:cxn modelId="{6F8B802F-F6D4-4D49-849C-C16E0B901614}" type="presParOf" srcId="{9FEB5322-F518-4D49-8CD4-7B2B804E3480}" destId="{E30E378D-BF1A-4022-8E3E-7A41083843A8}" srcOrd="3" destOrd="0" presId="urn:microsoft.com/office/officeart/2005/8/layout/venn1"/>
    <dgm:cxn modelId="{2D74374B-C198-4BDF-85B1-A4B25863BF20}" type="presParOf" srcId="{9FEB5322-F518-4D49-8CD4-7B2B804E3480}" destId="{FC9B2B85-B47C-43A5-B836-DB01AF88F510}" srcOrd="4" destOrd="0" presId="urn:microsoft.com/office/officeart/2005/8/layout/venn1"/>
    <dgm:cxn modelId="{AD117378-397B-48D6-AC14-A05A4A51F340}" type="presParOf" srcId="{9FEB5322-F518-4D49-8CD4-7B2B804E3480}" destId="{774BA686-CC79-437C-87A7-3D84B0372D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4ED19-2B42-43A5-9BD9-D2BB33109B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C842C0-783D-4F0D-83C4-A6A40EF6E8B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School System</a:t>
          </a:r>
          <a:endParaRPr lang="en-US" dirty="0">
            <a:latin typeface="Garamond" panose="02020404030301010803" pitchFamily="18" charset="0"/>
          </a:endParaRPr>
        </a:p>
      </dgm:t>
    </dgm:pt>
    <dgm:pt modelId="{E89EF64A-E686-45E4-A0F6-28AA3A773E22}" type="parTrans" cxnId="{3764E780-5535-4F71-8196-D8A771140FEA}">
      <dgm:prSet/>
      <dgm:spPr/>
      <dgm:t>
        <a:bodyPr/>
        <a:lstStyle/>
        <a:p>
          <a:endParaRPr lang="en-US"/>
        </a:p>
      </dgm:t>
    </dgm:pt>
    <dgm:pt modelId="{F22EA105-E705-4D47-953B-77BE36E50874}" type="sibTrans" cxnId="{3764E780-5535-4F71-8196-D8A771140FEA}">
      <dgm:prSet/>
      <dgm:spPr/>
      <dgm:t>
        <a:bodyPr/>
        <a:lstStyle/>
        <a:p>
          <a:endParaRPr lang="en-US"/>
        </a:p>
      </dgm:t>
    </dgm:pt>
    <dgm:pt modelId="{7FDEB71B-AF42-4098-8ABC-DC993323962C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Department of Social Services</a:t>
          </a:r>
          <a:endParaRPr lang="en-US" dirty="0">
            <a:latin typeface="Garamond" panose="02020404030301010803" pitchFamily="18" charset="0"/>
          </a:endParaRPr>
        </a:p>
      </dgm:t>
    </dgm:pt>
    <dgm:pt modelId="{0AC08EDD-B02D-4305-AE05-04CA459AB3C8}" type="parTrans" cxnId="{C13914D3-9875-4CCE-983E-0DD476B6D8A9}">
      <dgm:prSet/>
      <dgm:spPr/>
      <dgm:t>
        <a:bodyPr/>
        <a:lstStyle/>
        <a:p>
          <a:endParaRPr lang="en-US"/>
        </a:p>
      </dgm:t>
    </dgm:pt>
    <dgm:pt modelId="{6DA46100-4814-4E71-A7D3-E77086B48BF1}" type="sibTrans" cxnId="{C13914D3-9875-4CCE-983E-0DD476B6D8A9}">
      <dgm:prSet/>
      <dgm:spPr/>
      <dgm:t>
        <a:bodyPr/>
        <a:lstStyle/>
        <a:p>
          <a:endParaRPr lang="en-US"/>
        </a:p>
      </dgm:t>
    </dgm:pt>
    <dgm:pt modelId="{65854DA7-D13A-446D-B2CE-91C7E70987F7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Sheriff’s Office</a:t>
          </a:r>
          <a:endParaRPr lang="en-US" dirty="0">
            <a:latin typeface="Garamond" panose="02020404030301010803" pitchFamily="18" charset="0"/>
          </a:endParaRPr>
        </a:p>
      </dgm:t>
    </dgm:pt>
    <dgm:pt modelId="{F985D426-B8FB-4176-A5C9-EBCB6E4F6392}" type="parTrans" cxnId="{397F01FB-0FA9-4819-B3C3-9C49B9FB5E6C}">
      <dgm:prSet/>
      <dgm:spPr/>
      <dgm:t>
        <a:bodyPr/>
        <a:lstStyle/>
        <a:p>
          <a:endParaRPr lang="en-US"/>
        </a:p>
      </dgm:t>
    </dgm:pt>
    <dgm:pt modelId="{080CD6F6-2160-47E2-B336-C2C6E54A0D1C}" type="sibTrans" cxnId="{397F01FB-0FA9-4819-B3C3-9C49B9FB5E6C}">
      <dgm:prSet/>
      <dgm:spPr/>
      <dgm:t>
        <a:bodyPr/>
        <a:lstStyle/>
        <a:p>
          <a:endParaRPr lang="en-US"/>
        </a:p>
      </dgm:t>
    </dgm:pt>
    <dgm:pt modelId="{9FEB5322-F518-4D49-8CD4-7B2B804E3480}" type="pres">
      <dgm:prSet presAssocID="{C024ED19-2B42-43A5-9BD9-D2BB33109B8F}" presName="compositeShape" presStyleCnt="0">
        <dgm:presLayoutVars>
          <dgm:chMax val="7"/>
          <dgm:dir/>
          <dgm:resizeHandles val="exact"/>
        </dgm:presLayoutVars>
      </dgm:prSet>
      <dgm:spPr/>
    </dgm:pt>
    <dgm:pt modelId="{FF7FECFF-1C7E-4F39-ACE5-47439E856165}" type="pres">
      <dgm:prSet presAssocID="{81C842C0-783D-4F0D-83C4-A6A40EF6E8BC}" presName="circ1" presStyleLbl="vennNode1" presStyleIdx="0" presStyleCnt="3"/>
      <dgm:spPr/>
      <dgm:t>
        <a:bodyPr/>
        <a:lstStyle/>
        <a:p>
          <a:endParaRPr lang="en-US"/>
        </a:p>
      </dgm:t>
    </dgm:pt>
    <dgm:pt modelId="{7FBFEFB4-8B03-490B-983A-8DC347AF8349}" type="pres">
      <dgm:prSet presAssocID="{81C842C0-783D-4F0D-83C4-A6A40EF6E8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331A-E4DF-4743-AFCD-8ECCE512685F}" type="pres">
      <dgm:prSet presAssocID="{7FDEB71B-AF42-4098-8ABC-DC993323962C}" presName="circ2" presStyleLbl="vennNode1" presStyleIdx="1" presStyleCnt="3"/>
      <dgm:spPr/>
      <dgm:t>
        <a:bodyPr/>
        <a:lstStyle/>
        <a:p>
          <a:endParaRPr lang="en-US"/>
        </a:p>
      </dgm:t>
    </dgm:pt>
    <dgm:pt modelId="{E30E378D-BF1A-4022-8E3E-7A41083843A8}" type="pres">
      <dgm:prSet presAssocID="{7FDEB71B-AF42-4098-8ABC-DC99332396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2B85-B47C-43A5-B836-DB01AF88F510}" type="pres">
      <dgm:prSet presAssocID="{65854DA7-D13A-446D-B2CE-91C7E70987F7}" presName="circ3" presStyleLbl="vennNode1" presStyleIdx="2" presStyleCnt="3" custLinFactNeighborX="-59830" custLinFactNeighborY="28016"/>
      <dgm:spPr/>
      <dgm:t>
        <a:bodyPr/>
        <a:lstStyle/>
        <a:p>
          <a:endParaRPr lang="en-US"/>
        </a:p>
      </dgm:t>
    </dgm:pt>
    <dgm:pt modelId="{774BA686-CC79-437C-87A7-3D84B0372D0F}" type="pres">
      <dgm:prSet presAssocID="{65854DA7-D13A-446D-B2CE-91C7E70987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F01FB-0FA9-4819-B3C3-9C49B9FB5E6C}" srcId="{C024ED19-2B42-43A5-9BD9-D2BB33109B8F}" destId="{65854DA7-D13A-446D-B2CE-91C7E70987F7}" srcOrd="2" destOrd="0" parTransId="{F985D426-B8FB-4176-A5C9-EBCB6E4F6392}" sibTransId="{080CD6F6-2160-47E2-B336-C2C6E54A0D1C}"/>
    <dgm:cxn modelId="{2C747350-C720-4AD1-8E05-FE2AB9941C15}" type="presOf" srcId="{C024ED19-2B42-43A5-9BD9-D2BB33109B8F}" destId="{9FEB5322-F518-4D49-8CD4-7B2B804E3480}" srcOrd="0" destOrd="0" presId="urn:microsoft.com/office/officeart/2005/8/layout/venn1"/>
    <dgm:cxn modelId="{3764E780-5535-4F71-8196-D8A771140FEA}" srcId="{C024ED19-2B42-43A5-9BD9-D2BB33109B8F}" destId="{81C842C0-783D-4F0D-83C4-A6A40EF6E8BC}" srcOrd="0" destOrd="0" parTransId="{E89EF64A-E686-45E4-A0F6-28AA3A773E22}" sibTransId="{F22EA105-E705-4D47-953B-77BE36E50874}"/>
    <dgm:cxn modelId="{C13914D3-9875-4CCE-983E-0DD476B6D8A9}" srcId="{C024ED19-2B42-43A5-9BD9-D2BB33109B8F}" destId="{7FDEB71B-AF42-4098-8ABC-DC993323962C}" srcOrd="1" destOrd="0" parTransId="{0AC08EDD-B02D-4305-AE05-04CA459AB3C8}" sibTransId="{6DA46100-4814-4E71-A7D3-E77086B48BF1}"/>
    <dgm:cxn modelId="{12FABAE2-EFBD-45A9-8C6D-DA855B18E433}" type="presOf" srcId="{65854DA7-D13A-446D-B2CE-91C7E70987F7}" destId="{774BA686-CC79-437C-87A7-3D84B0372D0F}" srcOrd="1" destOrd="0" presId="urn:microsoft.com/office/officeart/2005/8/layout/venn1"/>
    <dgm:cxn modelId="{971BBFDD-2AAF-4976-820B-8633E888B639}" type="presOf" srcId="{65854DA7-D13A-446D-B2CE-91C7E70987F7}" destId="{FC9B2B85-B47C-43A5-B836-DB01AF88F510}" srcOrd="0" destOrd="0" presId="urn:microsoft.com/office/officeart/2005/8/layout/venn1"/>
    <dgm:cxn modelId="{633CF17A-8FD3-4E34-AAEA-0E9C160E6914}" type="presOf" srcId="{7FDEB71B-AF42-4098-8ABC-DC993323962C}" destId="{9F81331A-E4DF-4743-AFCD-8ECCE512685F}" srcOrd="0" destOrd="0" presId="urn:microsoft.com/office/officeart/2005/8/layout/venn1"/>
    <dgm:cxn modelId="{B4E43E81-1CA4-4690-A8D0-1EABF928BEF4}" type="presOf" srcId="{81C842C0-783D-4F0D-83C4-A6A40EF6E8BC}" destId="{FF7FECFF-1C7E-4F39-ACE5-47439E856165}" srcOrd="0" destOrd="0" presId="urn:microsoft.com/office/officeart/2005/8/layout/venn1"/>
    <dgm:cxn modelId="{99E3D8E4-6245-4300-8F25-DC3FFBA7F1CE}" type="presOf" srcId="{81C842C0-783D-4F0D-83C4-A6A40EF6E8BC}" destId="{7FBFEFB4-8B03-490B-983A-8DC347AF8349}" srcOrd="1" destOrd="0" presId="urn:microsoft.com/office/officeart/2005/8/layout/venn1"/>
    <dgm:cxn modelId="{49674404-4005-416E-9D82-1B8CC5195C9C}" type="presOf" srcId="{7FDEB71B-AF42-4098-8ABC-DC993323962C}" destId="{E30E378D-BF1A-4022-8E3E-7A41083843A8}" srcOrd="1" destOrd="0" presId="urn:microsoft.com/office/officeart/2005/8/layout/venn1"/>
    <dgm:cxn modelId="{4D4A5222-EFA8-4D56-AEDD-14A2DAF1C34E}" type="presParOf" srcId="{9FEB5322-F518-4D49-8CD4-7B2B804E3480}" destId="{FF7FECFF-1C7E-4F39-ACE5-47439E856165}" srcOrd="0" destOrd="0" presId="urn:microsoft.com/office/officeart/2005/8/layout/venn1"/>
    <dgm:cxn modelId="{9E8CBBAF-CDD9-4583-A39F-CC8C998CCD3C}" type="presParOf" srcId="{9FEB5322-F518-4D49-8CD4-7B2B804E3480}" destId="{7FBFEFB4-8B03-490B-983A-8DC347AF8349}" srcOrd="1" destOrd="0" presId="urn:microsoft.com/office/officeart/2005/8/layout/venn1"/>
    <dgm:cxn modelId="{80DE584A-BF12-4DDA-8BA2-DDDB0502521B}" type="presParOf" srcId="{9FEB5322-F518-4D49-8CD4-7B2B804E3480}" destId="{9F81331A-E4DF-4743-AFCD-8ECCE512685F}" srcOrd="2" destOrd="0" presId="urn:microsoft.com/office/officeart/2005/8/layout/venn1"/>
    <dgm:cxn modelId="{34C1F82C-789E-49D7-9220-AF96D54921B9}" type="presParOf" srcId="{9FEB5322-F518-4D49-8CD4-7B2B804E3480}" destId="{E30E378D-BF1A-4022-8E3E-7A41083843A8}" srcOrd="3" destOrd="0" presId="urn:microsoft.com/office/officeart/2005/8/layout/venn1"/>
    <dgm:cxn modelId="{EFF4CEF4-4704-46CC-AE2C-150A9DCAB78D}" type="presParOf" srcId="{9FEB5322-F518-4D49-8CD4-7B2B804E3480}" destId="{FC9B2B85-B47C-43A5-B836-DB01AF88F510}" srcOrd="4" destOrd="0" presId="urn:microsoft.com/office/officeart/2005/8/layout/venn1"/>
    <dgm:cxn modelId="{96E362C2-4324-413F-9DE7-4FA1B00D4C75}" type="presParOf" srcId="{9FEB5322-F518-4D49-8CD4-7B2B804E3480}" destId="{774BA686-CC79-437C-87A7-3D84B0372D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24ED19-2B42-43A5-9BD9-D2BB33109B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C842C0-783D-4F0D-83C4-A6A40EF6E8B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School System</a:t>
          </a:r>
          <a:endParaRPr lang="en-US" dirty="0">
            <a:latin typeface="Garamond" panose="02020404030301010803" pitchFamily="18" charset="0"/>
          </a:endParaRPr>
        </a:p>
      </dgm:t>
    </dgm:pt>
    <dgm:pt modelId="{E89EF64A-E686-45E4-A0F6-28AA3A773E22}" type="parTrans" cxnId="{3764E780-5535-4F71-8196-D8A771140FEA}">
      <dgm:prSet/>
      <dgm:spPr/>
      <dgm:t>
        <a:bodyPr/>
        <a:lstStyle/>
        <a:p>
          <a:endParaRPr lang="en-US"/>
        </a:p>
      </dgm:t>
    </dgm:pt>
    <dgm:pt modelId="{F22EA105-E705-4D47-953B-77BE36E50874}" type="sibTrans" cxnId="{3764E780-5535-4F71-8196-D8A771140FEA}">
      <dgm:prSet/>
      <dgm:spPr/>
      <dgm:t>
        <a:bodyPr/>
        <a:lstStyle/>
        <a:p>
          <a:endParaRPr lang="en-US"/>
        </a:p>
      </dgm:t>
    </dgm:pt>
    <dgm:pt modelId="{7FDEB71B-AF42-4098-8ABC-DC993323962C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Department of Social Services</a:t>
          </a:r>
          <a:endParaRPr lang="en-US" dirty="0">
            <a:latin typeface="Garamond" panose="02020404030301010803" pitchFamily="18" charset="0"/>
          </a:endParaRPr>
        </a:p>
      </dgm:t>
    </dgm:pt>
    <dgm:pt modelId="{0AC08EDD-B02D-4305-AE05-04CA459AB3C8}" type="parTrans" cxnId="{C13914D3-9875-4CCE-983E-0DD476B6D8A9}">
      <dgm:prSet/>
      <dgm:spPr/>
      <dgm:t>
        <a:bodyPr/>
        <a:lstStyle/>
        <a:p>
          <a:endParaRPr lang="en-US"/>
        </a:p>
      </dgm:t>
    </dgm:pt>
    <dgm:pt modelId="{6DA46100-4814-4E71-A7D3-E77086B48BF1}" type="sibTrans" cxnId="{C13914D3-9875-4CCE-983E-0DD476B6D8A9}">
      <dgm:prSet/>
      <dgm:spPr/>
      <dgm:t>
        <a:bodyPr/>
        <a:lstStyle/>
        <a:p>
          <a:endParaRPr lang="en-US"/>
        </a:p>
      </dgm:t>
    </dgm:pt>
    <dgm:pt modelId="{65854DA7-D13A-446D-B2CE-91C7E70987F7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Sheriff’s Office</a:t>
          </a:r>
          <a:endParaRPr lang="en-US" dirty="0">
            <a:latin typeface="Garamond" panose="02020404030301010803" pitchFamily="18" charset="0"/>
          </a:endParaRPr>
        </a:p>
      </dgm:t>
    </dgm:pt>
    <dgm:pt modelId="{F985D426-B8FB-4176-A5C9-EBCB6E4F6392}" type="parTrans" cxnId="{397F01FB-0FA9-4819-B3C3-9C49B9FB5E6C}">
      <dgm:prSet/>
      <dgm:spPr/>
      <dgm:t>
        <a:bodyPr/>
        <a:lstStyle/>
        <a:p>
          <a:endParaRPr lang="en-US"/>
        </a:p>
      </dgm:t>
    </dgm:pt>
    <dgm:pt modelId="{080CD6F6-2160-47E2-B336-C2C6E54A0D1C}" type="sibTrans" cxnId="{397F01FB-0FA9-4819-B3C3-9C49B9FB5E6C}">
      <dgm:prSet/>
      <dgm:spPr/>
      <dgm:t>
        <a:bodyPr/>
        <a:lstStyle/>
        <a:p>
          <a:endParaRPr lang="en-US"/>
        </a:p>
      </dgm:t>
    </dgm:pt>
    <dgm:pt modelId="{9FEB5322-F518-4D49-8CD4-7B2B804E3480}" type="pres">
      <dgm:prSet presAssocID="{C024ED19-2B42-43A5-9BD9-D2BB33109B8F}" presName="compositeShape" presStyleCnt="0">
        <dgm:presLayoutVars>
          <dgm:chMax val="7"/>
          <dgm:dir/>
          <dgm:resizeHandles val="exact"/>
        </dgm:presLayoutVars>
      </dgm:prSet>
      <dgm:spPr/>
    </dgm:pt>
    <dgm:pt modelId="{FF7FECFF-1C7E-4F39-ACE5-47439E856165}" type="pres">
      <dgm:prSet presAssocID="{81C842C0-783D-4F0D-83C4-A6A40EF6E8BC}" presName="circ1" presStyleLbl="vennNode1" presStyleIdx="0" presStyleCnt="3" custLinFactX="-23974" custLinFactNeighborX="-100000" custLinFactNeighborY="-7695"/>
      <dgm:spPr/>
      <dgm:t>
        <a:bodyPr/>
        <a:lstStyle/>
        <a:p>
          <a:endParaRPr lang="en-US"/>
        </a:p>
      </dgm:t>
    </dgm:pt>
    <dgm:pt modelId="{7FBFEFB4-8B03-490B-983A-8DC347AF8349}" type="pres">
      <dgm:prSet presAssocID="{81C842C0-783D-4F0D-83C4-A6A40EF6E8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331A-E4DF-4743-AFCD-8ECCE512685F}" type="pres">
      <dgm:prSet presAssocID="{7FDEB71B-AF42-4098-8ABC-DC993323962C}" presName="circ2" presStyleLbl="vennNode1" presStyleIdx="1" presStyleCnt="3" custLinFactNeighborX="39171" custLinFactNeighborY="2761"/>
      <dgm:spPr/>
      <dgm:t>
        <a:bodyPr/>
        <a:lstStyle/>
        <a:p>
          <a:endParaRPr lang="en-US"/>
        </a:p>
      </dgm:t>
    </dgm:pt>
    <dgm:pt modelId="{E30E378D-BF1A-4022-8E3E-7A41083843A8}" type="pres">
      <dgm:prSet presAssocID="{7FDEB71B-AF42-4098-8ABC-DC99332396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2B85-B47C-43A5-B836-DB01AF88F510}" type="pres">
      <dgm:prSet presAssocID="{65854DA7-D13A-446D-B2CE-91C7E70987F7}" presName="circ3" presStyleLbl="vennNode1" presStyleIdx="2" presStyleCnt="3" custLinFactNeighborX="38381" custLinFactNeighborY="2761"/>
      <dgm:spPr/>
      <dgm:t>
        <a:bodyPr/>
        <a:lstStyle/>
        <a:p>
          <a:endParaRPr lang="en-US"/>
        </a:p>
      </dgm:t>
    </dgm:pt>
    <dgm:pt modelId="{774BA686-CC79-437C-87A7-3D84B0372D0F}" type="pres">
      <dgm:prSet presAssocID="{65854DA7-D13A-446D-B2CE-91C7E70987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125BE-9F70-4016-B7BC-22BC38BDBE7C}" type="presOf" srcId="{65854DA7-D13A-446D-B2CE-91C7E70987F7}" destId="{FC9B2B85-B47C-43A5-B836-DB01AF88F510}" srcOrd="0" destOrd="0" presId="urn:microsoft.com/office/officeart/2005/8/layout/venn1"/>
    <dgm:cxn modelId="{C13914D3-9875-4CCE-983E-0DD476B6D8A9}" srcId="{C024ED19-2B42-43A5-9BD9-D2BB33109B8F}" destId="{7FDEB71B-AF42-4098-8ABC-DC993323962C}" srcOrd="1" destOrd="0" parTransId="{0AC08EDD-B02D-4305-AE05-04CA459AB3C8}" sibTransId="{6DA46100-4814-4E71-A7D3-E77086B48BF1}"/>
    <dgm:cxn modelId="{DB77543A-686A-42EC-8C8E-B1E33221973F}" type="presOf" srcId="{81C842C0-783D-4F0D-83C4-A6A40EF6E8BC}" destId="{FF7FECFF-1C7E-4F39-ACE5-47439E856165}" srcOrd="0" destOrd="0" presId="urn:microsoft.com/office/officeart/2005/8/layout/venn1"/>
    <dgm:cxn modelId="{C19FA18A-5E34-40D5-982D-D607B114A734}" type="presOf" srcId="{C024ED19-2B42-43A5-9BD9-D2BB33109B8F}" destId="{9FEB5322-F518-4D49-8CD4-7B2B804E3480}" srcOrd="0" destOrd="0" presId="urn:microsoft.com/office/officeart/2005/8/layout/venn1"/>
    <dgm:cxn modelId="{7E57E9D8-4B14-4350-B823-BD5AA0C709A6}" type="presOf" srcId="{65854DA7-D13A-446D-B2CE-91C7E70987F7}" destId="{774BA686-CC79-437C-87A7-3D84B0372D0F}" srcOrd="1" destOrd="0" presId="urn:microsoft.com/office/officeart/2005/8/layout/venn1"/>
    <dgm:cxn modelId="{397F01FB-0FA9-4819-B3C3-9C49B9FB5E6C}" srcId="{C024ED19-2B42-43A5-9BD9-D2BB33109B8F}" destId="{65854DA7-D13A-446D-B2CE-91C7E70987F7}" srcOrd="2" destOrd="0" parTransId="{F985D426-B8FB-4176-A5C9-EBCB6E4F6392}" sibTransId="{080CD6F6-2160-47E2-B336-C2C6E54A0D1C}"/>
    <dgm:cxn modelId="{3764E780-5535-4F71-8196-D8A771140FEA}" srcId="{C024ED19-2B42-43A5-9BD9-D2BB33109B8F}" destId="{81C842C0-783D-4F0D-83C4-A6A40EF6E8BC}" srcOrd="0" destOrd="0" parTransId="{E89EF64A-E686-45E4-A0F6-28AA3A773E22}" sibTransId="{F22EA105-E705-4D47-953B-77BE36E50874}"/>
    <dgm:cxn modelId="{EED56733-B11E-4227-A1B9-8228ECE3209C}" type="presOf" srcId="{81C842C0-783D-4F0D-83C4-A6A40EF6E8BC}" destId="{7FBFEFB4-8B03-490B-983A-8DC347AF8349}" srcOrd="1" destOrd="0" presId="urn:microsoft.com/office/officeart/2005/8/layout/venn1"/>
    <dgm:cxn modelId="{440D5819-807D-450F-8087-BC47BE629C41}" type="presOf" srcId="{7FDEB71B-AF42-4098-8ABC-DC993323962C}" destId="{E30E378D-BF1A-4022-8E3E-7A41083843A8}" srcOrd="1" destOrd="0" presId="urn:microsoft.com/office/officeart/2005/8/layout/venn1"/>
    <dgm:cxn modelId="{3233E3F9-1311-4409-8F57-8DC9A4DBADBA}" type="presOf" srcId="{7FDEB71B-AF42-4098-8ABC-DC993323962C}" destId="{9F81331A-E4DF-4743-AFCD-8ECCE512685F}" srcOrd="0" destOrd="0" presId="urn:microsoft.com/office/officeart/2005/8/layout/venn1"/>
    <dgm:cxn modelId="{6D3F7E6B-9E37-4A03-8374-5832C00F9077}" type="presParOf" srcId="{9FEB5322-F518-4D49-8CD4-7B2B804E3480}" destId="{FF7FECFF-1C7E-4F39-ACE5-47439E856165}" srcOrd="0" destOrd="0" presId="urn:microsoft.com/office/officeart/2005/8/layout/venn1"/>
    <dgm:cxn modelId="{8B7C626F-C26C-4610-B8B6-CDBAAB13F720}" type="presParOf" srcId="{9FEB5322-F518-4D49-8CD4-7B2B804E3480}" destId="{7FBFEFB4-8B03-490B-983A-8DC347AF8349}" srcOrd="1" destOrd="0" presId="urn:microsoft.com/office/officeart/2005/8/layout/venn1"/>
    <dgm:cxn modelId="{BE986C8F-DB19-4F75-9264-217E6584F7F5}" type="presParOf" srcId="{9FEB5322-F518-4D49-8CD4-7B2B804E3480}" destId="{9F81331A-E4DF-4743-AFCD-8ECCE512685F}" srcOrd="2" destOrd="0" presId="urn:microsoft.com/office/officeart/2005/8/layout/venn1"/>
    <dgm:cxn modelId="{33F0ECB3-96D8-444C-9DC2-56F4EC7E75A3}" type="presParOf" srcId="{9FEB5322-F518-4D49-8CD4-7B2B804E3480}" destId="{E30E378D-BF1A-4022-8E3E-7A41083843A8}" srcOrd="3" destOrd="0" presId="urn:microsoft.com/office/officeart/2005/8/layout/venn1"/>
    <dgm:cxn modelId="{D14EC9A8-220F-43CB-986D-11B8EF585DA1}" type="presParOf" srcId="{9FEB5322-F518-4D49-8CD4-7B2B804E3480}" destId="{FC9B2B85-B47C-43A5-B836-DB01AF88F510}" srcOrd="4" destOrd="0" presId="urn:microsoft.com/office/officeart/2005/8/layout/venn1"/>
    <dgm:cxn modelId="{BBBB83A0-9D21-488D-8E55-951408860A6E}" type="presParOf" srcId="{9FEB5322-F518-4D49-8CD4-7B2B804E3480}" destId="{774BA686-CC79-437C-87A7-3D84B0372D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24ED19-2B42-43A5-9BD9-D2BB33109B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C842C0-783D-4F0D-83C4-A6A40EF6E8B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School System</a:t>
          </a:r>
          <a:endParaRPr lang="en-US" dirty="0">
            <a:latin typeface="Garamond" panose="02020404030301010803" pitchFamily="18" charset="0"/>
          </a:endParaRPr>
        </a:p>
      </dgm:t>
    </dgm:pt>
    <dgm:pt modelId="{E89EF64A-E686-45E4-A0F6-28AA3A773E22}" type="parTrans" cxnId="{3764E780-5535-4F71-8196-D8A771140FEA}">
      <dgm:prSet/>
      <dgm:spPr/>
      <dgm:t>
        <a:bodyPr/>
        <a:lstStyle/>
        <a:p>
          <a:endParaRPr lang="en-US"/>
        </a:p>
      </dgm:t>
    </dgm:pt>
    <dgm:pt modelId="{F22EA105-E705-4D47-953B-77BE36E50874}" type="sibTrans" cxnId="{3764E780-5535-4F71-8196-D8A771140FEA}">
      <dgm:prSet/>
      <dgm:spPr/>
      <dgm:t>
        <a:bodyPr/>
        <a:lstStyle/>
        <a:p>
          <a:endParaRPr lang="en-US"/>
        </a:p>
      </dgm:t>
    </dgm:pt>
    <dgm:pt modelId="{7FDEB71B-AF42-4098-8ABC-DC993323962C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Department of Social Services</a:t>
          </a:r>
          <a:endParaRPr lang="en-US" dirty="0">
            <a:latin typeface="Garamond" panose="02020404030301010803" pitchFamily="18" charset="0"/>
          </a:endParaRPr>
        </a:p>
      </dgm:t>
    </dgm:pt>
    <dgm:pt modelId="{0AC08EDD-B02D-4305-AE05-04CA459AB3C8}" type="parTrans" cxnId="{C13914D3-9875-4CCE-983E-0DD476B6D8A9}">
      <dgm:prSet/>
      <dgm:spPr/>
      <dgm:t>
        <a:bodyPr/>
        <a:lstStyle/>
        <a:p>
          <a:endParaRPr lang="en-US"/>
        </a:p>
      </dgm:t>
    </dgm:pt>
    <dgm:pt modelId="{6DA46100-4814-4E71-A7D3-E77086B48BF1}" type="sibTrans" cxnId="{C13914D3-9875-4CCE-983E-0DD476B6D8A9}">
      <dgm:prSet/>
      <dgm:spPr/>
      <dgm:t>
        <a:bodyPr/>
        <a:lstStyle/>
        <a:p>
          <a:endParaRPr lang="en-US"/>
        </a:p>
      </dgm:t>
    </dgm:pt>
    <dgm:pt modelId="{65854DA7-D13A-446D-B2CE-91C7E70987F7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Sheriff’s Office</a:t>
          </a:r>
          <a:endParaRPr lang="en-US" dirty="0">
            <a:latin typeface="Garamond" panose="02020404030301010803" pitchFamily="18" charset="0"/>
          </a:endParaRPr>
        </a:p>
      </dgm:t>
    </dgm:pt>
    <dgm:pt modelId="{F985D426-B8FB-4176-A5C9-EBCB6E4F6392}" type="parTrans" cxnId="{397F01FB-0FA9-4819-B3C3-9C49B9FB5E6C}">
      <dgm:prSet/>
      <dgm:spPr/>
      <dgm:t>
        <a:bodyPr/>
        <a:lstStyle/>
        <a:p>
          <a:endParaRPr lang="en-US"/>
        </a:p>
      </dgm:t>
    </dgm:pt>
    <dgm:pt modelId="{080CD6F6-2160-47E2-B336-C2C6E54A0D1C}" type="sibTrans" cxnId="{397F01FB-0FA9-4819-B3C3-9C49B9FB5E6C}">
      <dgm:prSet/>
      <dgm:spPr/>
      <dgm:t>
        <a:bodyPr/>
        <a:lstStyle/>
        <a:p>
          <a:endParaRPr lang="en-US"/>
        </a:p>
      </dgm:t>
    </dgm:pt>
    <dgm:pt modelId="{9FEB5322-F518-4D49-8CD4-7B2B804E3480}" type="pres">
      <dgm:prSet presAssocID="{C024ED19-2B42-43A5-9BD9-D2BB33109B8F}" presName="compositeShape" presStyleCnt="0">
        <dgm:presLayoutVars>
          <dgm:chMax val="7"/>
          <dgm:dir/>
          <dgm:resizeHandles val="exact"/>
        </dgm:presLayoutVars>
      </dgm:prSet>
      <dgm:spPr/>
    </dgm:pt>
    <dgm:pt modelId="{FF7FECFF-1C7E-4F39-ACE5-47439E856165}" type="pres">
      <dgm:prSet presAssocID="{81C842C0-783D-4F0D-83C4-A6A40EF6E8BC}" presName="circ1" presStyleLbl="vennNode1" presStyleIdx="0" presStyleCnt="3"/>
      <dgm:spPr/>
      <dgm:t>
        <a:bodyPr/>
        <a:lstStyle/>
        <a:p>
          <a:endParaRPr lang="en-US"/>
        </a:p>
      </dgm:t>
    </dgm:pt>
    <dgm:pt modelId="{7FBFEFB4-8B03-490B-983A-8DC347AF8349}" type="pres">
      <dgm:prSet presAssocID="{81C842C0-783D-4F0D-83C4-A6A40EF6E8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331A-E4DF-4743-AFCD-8ECCE512685F}" type="pres">
      <dgm:prSet presAssocID="{7FDEB71B-AF42-4098-8ABC-DC993323962C}" presName="circ2" presStyleLbl="vennNode1" presStyleIdx="1" presStyleCnt="3"/>
      <dgm:spPr/>
      <dgm:t>
        <a:bodyPr/>
        <a:lstStyle/>
        <a:p>
          <a:endParaRPr lang="en-US"/>
        </a:p>
      </dgm:t>
    </dgm:pt>
    <dgm:pt modelId="{E30E378D-BF1A-4022-8E3E-7A41083843A8}" type="pres">
      <dgm:prSet presAssocID="{7FDEB71B-AF42-4098-8ABC-DC99332396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2B85-B47C-43A5-B836-DB01AF88F510}" type="pres">
      <dgm:prSet presAssocID="{65854DA7-D13A-446D-B2CE-91C7E70987F7}" presName="circ3" presStyleLbl="vennNode1" presStyleIdx="2" presStyleCnt="3"/>
      <dgm:spPr/>
      <dgm:t>
        <a:bodyPr/>
        <a:lstStyle/>
        <a:p>
          <a:endParaRPr lang="en-US"/>
        </a:p>
      </dgm:t>
    </dgm:pt>
    <dgm:pt modelId="{774BA686-CC79-437C-87A7-3D84B0372D0F}" type="pres">
      <dgm:prSet presAssocID="{65854DA7-D13A-446D-B2CE-91C7E70987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F01FB-0FA9-4819-B3C3-9C49B9FB5E6C}" srcId="{C024ED19-2B42-43A5-9BD9-D2BB33109B8F}" destId="{65854DA7-D13A-446D-B2CE-91C7E70987F7}" srcOrd="2" destOrd="0" parTransId="{F985D426-B8FB-4176-A5C9-EBCB6E4F6392}" sibTransId="{080CD6F6-2160-47E2-B336-C2C6E54A0D1C}"/>
    <dgm:cxn modelId="{E5EE4575-7CFA-49FD-A1E0-41144CA7FA24}" type="presOf" srcId="{7FDEB71B-AF42-4098-8ABC-DC993323962C}" destId="{9F81331A-E4DF-4743-AFCD-8ECCE512685F}" srcOrd="0" destOrd="0" presId="urn:microsoft.com/office/officeart/2005/8/layout/venn1"/>
    <dgm:cxn modelId="{894EB3F3-C4EC-4922-B824-8311F31C23B0}" type="presOf" srcId="{65854DA7-D13A-446D-B2CE-91C7E70987F7}" destId="{FC9B2B85-B47C-43A5-B836-DB01AF88F510}" srcOrd="0" destOrd="0" presId="urn:microsoft.com/office/officeart/2005/8/layout/venn1"/>
    <dgm:cxn modelId="{3764E780-5535-4F71-8196-D8A771140FEA}" srcId="{C024ED19-2B42-43A5-9BD9-D2BB33109B8F}" destId="{81C842C0-783D-4F0D-83C4-A6A40EF6E8BC}" srcOrd="0" destOrd="0" parTransId="{E89EF64A-E686-45E4-A0F6-28AA3A773E22}" sibTransId="{F22EA105-E705-4D47-953B-77BE36E50874}"/>
    <dgm:cxn modelId="{C13914D3-9875-4CCE-983E-0DD476B6D8A9}" srcId="{C024ED19-2B42-43A5-9BD9-D2BB33109B8F}" destId="{7FDEB71B-AF42-4098-8ABC-DC993323962C}" srcOrd="1" destOrd="0" parTransId="{0AC08EDD-B02D-4305-AE05-04CA459AB3C8}" sibTransId="{6DA46100-4814-4E71-A7D3-E77086B48BF1}"/>
    <dgm:cxn modelId="{91AD4FAB-A560-4185-A4D7-8485376DC9C4}" type="presOf" srcId="{65854DA7-D13A-446D-B2CE-91C7E70987F7}" destId="{774BA686-CC79-437C-87A7-3D84B0372D0F}" srcOrd="1" destOrd="0" presId="urn:microsoft.com/office/officeart/2005/8/layout/venn1"/>
    <dgm:cxn modelId="{7E24EB6E-62F4-4190-90FB-33C53C0F5814}" type="presOf" srcId="{7FDEB71B-AF42-4098-8ABC-DC993323962C}" destId="{E30E378D-BF1A-4022-8E3E-7A41083843A8}" srcOrd="1" destOrd="0" presId="urn:microsoft.com/office/officeart/2005/8/layout/venn1"/>
    <dgm:cxn modelId="{B625F510-F228-4C81-A645-CF5C5A8D4EB9}" type="presOf" srcId="{C024ED19-2B42-43A5-9BD9-D2BB33109B8F}" destId="{9FEB5322-F518-4D49-8CD4-7B2B804E3480}" srcOrd="0" destOrd="0" presId="urn:microsoft.com/office/officeart/2005/8/layout/venn1"/>
    <dgm:cxn modelId="{38517128-8518-40CB-AAF9-98E5AB0FD66D}" type="presOf" srcId="{81C842C0-783D-4F0D-83C4-A6A40EF6E8BC}" destId="{FF7FECFF-1C7E-4F39-ACE5-47439E856165}" srcOrd="0" destOrd="0" presId="urn:microsoft.com/office/officeart/2005/8/layout/venn1"/>
    <dgm:cxn modelId="{74A9E642-58B3-47BF-BAB2-79C213239C8E}" type="presOf" srcId="{81C842C0-783D-4F0D-83C4-A6A40EF6E8BC}" destId="{7FBFEFB4-8B03-490B-983A-8DC347AF8349}" srcOrd="1" destOrd="0" presId="urn:microsoft.com/office/officeart/2005/8/layout/venn1"/>
    <dgm:cxn modelId="{B69EBFCA-346C-4AF1-AEBD-14286A522C8F}" type="presParOf" srcId="{9FEB5322-F518-4D49-8CD4-7B2B804E3480}" destId="{FF7FECFF-1C7E-4F39-ACE5-47439E856165}" srcOrd="0" destOrd="0" presId="urn:microsoft.com/office/officeart/2005/8/layout/venn1"/>
    <dgm:cxn modelId="{62332897-0C00-4E13-BE55-1F200A0B9DF1}" type="presParOf" srcId="{9FEB5322-F518-4D49-8CD4-7B2B804E3480}" destId="{7FBFEFB4-8B03-490B-983A-8DC347AF8349}" srcOrd="1" destOrd="0" presId="urn:microsoft.com/office/officeart/2005/8/layout/venn1"/>
    <dgm:cxn modelId="{3BF79DBD-B14C-4260-A32E-BF5186BACC07}" type="presParOf" srcId="{9FEB5322-F518-4D49-8CD4-7B2B804E3480}" destId="{9F81331A-E4DF-4743-AFCD-8ECCE512685F}" srcOrd="2" destOrd="0" presId="urn:microsoft.com/office/officeart/2005/8/layout/venn1"/>
    <dgm:cxn modelId="{A216C21C-F69C-4614-9985-A31CEA609F92}" type="presParOf" srcId="{9FEB5322-F518-4D49-8CD4-7B2B804E3480}" destId="{E30E378D-BF1A-4022-8E3E-7A41083843A8}" srcOrd="3" destOrd="0" presId="urn:microsoft.com/office/officeart/2005/8/layout/venn1"/>
    <dgm:cxn modelId="{98D01C37-EA84-4546-BA3B-1DAB9DD2D2FF}" type="presParOf" srcId="{9FEB5322-F518-4D49-8CD4-7B2B804E3480}" destId="{FC9B2B85-B47C-43A5-B836-DB01AF88F510}" srcOrd="4" destOrd="0" presId="urn:microsoft.com/office/officeart/2005/8/layout/venn1"/>
    <dgm:cxn modelId="{94FB7F6A-002C-4EC8-8CBB-E7BC24556938}" type="presParOf" srcId="{9FEB5322-F518-4D49-8CD4-7B2B804E3480}" destId="{774BA686-CC79-437C-87A7-3D84B0372D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1B233C-18E4-48BC-BDEA-D242B704E4C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F545047-984F-4D42-B661-B0EE857B2F74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School System</a:t>
          </a:r>
          <a:endParaRPr lang="en-US" dirty="0">
            <a:latin typeface="Garamond" panose="02020404030301010803" pitchFamily="18" charset="0"/>
          </a:endParaRPr>
        </a:p>
      </dgm:t>
    </dgm:pt>
    <dgm:pt modelId="{6A8A2D1C-FB69-4B74-8365-3DAEFCF10055}" type="parTrans" cxnId="{92F51C4A-F682-4FA3-BE2C-93A73AEB82A5}">
      <dgm:prSet/>
      <dgm:spPr/>
      <dgm:t>
        <a:bodyPr/>
        <a:lstStyle/>
        <a:p>
          <a:endParaRPr lang="en-US"/>
        </a:p>
      </dgm:t>
    </dgm:pt>
    <dgm:pt modelId="{FBCF708F-EFA5-42EC-BA2C-20917FA2B507}" type="sibTrans" cxnId="{92F51C4A-F682-4FA3-BE2C-93A73AEB82A5}">
      <dgm:prSet/>
      <dgm:spPr/>
      <dgm:t>
        <a:bodyPr/>
        <a:lstStyle/>
        <a:p>
          <a:endParaRPr lang="en-US"/>
        </a:p>
      </dgm:t>
    </dgm:pt>
    <dgm:pt modelId="{ABE699FC-EEC2-41DD-BB08-494EE79E6271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Department of Social Services</a:t>
          </a:r>
          <a:endParaRPr lang="en-US" dirty="0">
            <a:latin typeface="Garamond" panose="02020404030301010803" pitchFamily="18" charset="0"/>
          </a:endParaRPr>
        </a:p>
      </dgm:t>
    </dgm:pt>
    <dgm:pt modelId="{9AF49D0D-6DAC-4753-AA9F-00AFECA71698}" type="parTrans" cxnId="{D56829EF-6FE5-4CF5-8B11-779F2AEB6CA9}">
      <dgm:prSet/>
      <dgm:spPr/>
      <dgm:t>
        <a:bodyPr/>
        <a:lstStyle/>
        <a:p>
          <a:endParaRPr lang="en-US"/>
        </a:p>
      </dgm:t>
    </dgm:pt>
    <dgm:pt modelId="{11378C0A-0E4D-42B7-AC69-FB97337DB8EA}" type="sibTrans" cxnId="{D56829EF-6FE5-4CF5-8B11-779F2AEB6CA9}">
      <dgm:prSet/>
      <dgm:spPr/>
      <dgm:t>
        <a:bodyPr/>
        <a:lstStyle/>
        <a:p>
          <a:endParaRPr lang="en-US"/>
        </a:p>
      </dgm:t>
    </dgm:pt>
    <dgm:pt modelId="{F49FA66F-A8C6-4C77-B21D-15A7696BE918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Sheriff’s Office</a:t>
          </a:r>
          <a:endParaRPr lang="en-US" dirty="0">
            <a:latin typeface="Garamond" panose="02020404030301010803" pitchFamily="18" charset="0"/>
          </a:endParaRPr>
        </a:p>
      </dgm:t>
    </dgm:pt>
    <dgm:pt modelId="{79A12583-796E-4369-B37B-0266AAE7716C}" type="parTrans" cxnId="{D98A7CD4-1EE0-4A01-AD02-B9F9C1E5F036}">
      <dgm:prSet/>
      <dgm:spPr/>
      <dgm:t>
        <a:bodyPr/>
        <a:lstStyle/>
        <a:p>
          <a:endParaRPr lang="en-US"/>
        </a:p>
      </dgm:t>
    </dgm:pt>
    <dgm:pt modelId="{BD1E3986-8DB4-472C-8CAA-E3C31F277799}" type="sibTrans" cxnId="{D98A7CD4-1EE0-4A01-AD02-B9F9C1E5F036}">
      <dgm:prSet/>
      <dgm:spPr/>
      <dgm:t>
        <a:bodyPr/>
        <a:lstStyle/>
        <a:p>
          <a:endParaRPr lang="en-US"/>
        </a:p>
      </dgm:t>
    </dgm:pt>
    <dgm:pt modelId="{9EA24F5B-D536-4F4D-B7BE-B528F9999ACD}">
      <dgm:prSet phldrT="[Text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Program for Homeless Youth</a:t>
          </a:r>
          <a:endParaRPr lang="en-US" dirty="0">
            <a:latin typeface="Garamond" panose="02020404030301010803" pitchFamily="18" charset="0"/>
          </a:endParaRPr>
        </a:p>
      </dgm:t>
    </dgm:pt>
    <dgm:pt modelId="{09E337B2-B434-4781-90B7-24CD9CA26DE3}" type="parTrans" cxnId="{F9513C27-2E24-422D-B1C7-65BE92332894}">
      <dgm:prSet/>
      <dgm:spPr/>
      <dgm:t>
        <a:bodyPr/>
        <a:lstStyle/>
        <a:p>
          <a:endParaRPr lang="en-US"/>
        </a:p>
      </dgm:t>
    </dgm:pt>
    <dgm:pt modelId="{5B035DAE-2982-4822-9727-252103C0A1D6}" type="sibTrans" cxnId="{F9513C27-2E24-422D-B1C7-65BE92332894}">
      <dgm:prSet/>
      <dgm:spPr/>
      <dgm:t>
        <a:bodyPr/>
        <a:lstStyle/>
        <a:p>
          <a:endParaRPr lang="en-US"/>
        </a:p>
      </dgm:t>
    </dgm:pt>
    <dgm:pt modelId="{454A1DA5-6469-49E9-8E44-E248457107E4}" type="pres">
      <dgm:prSet presAssocID="{2B1B233C-18E4-48BC-BDEA-D242B704E4C8}" presName="compositeShape" presStyleCnt="0">
        <dgm:presLayoutVars>
          <dgm:chMax val="7"/>
          <dgm:dir/>
          <dgm:resizeHandles val="exact"/>
        </dgm:presLayoutVars>
      </dgm:prSet>
      <dgm:spPr/>
    </dgm:pt>
    <dgm:pt modelId="{8E27485D-A0AC-42E1-868B-8CF975CED94C}" type="pres">
      <dgm:prSet presAssocID="{AF545047-984F-4D42-B661-B0EE857B2F74}" presName="circ1" presStyleLbl="vennNode1" presStyleIdx="0" presStyleCnt="4"/>
      <dgm:spPr/>
      <dgm:t>
        <a:bodyPr/>
        <a:lstStyle/>
        <a:p>
          <a:endParaRPr lang="en-US"/>
        </a:p>
      </dgm:t>
    </dgm:pt>
    <dgm:pt modelId="{4D62C7B1-72F1-42CB-9A7F-1BD336E06B96}" type="pres">
      <dgm:prSet presAssocID="{AF545047-984F-4D42-B661-B0EE857B2F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D8948-FC7C-42D6-98FD-349F1A9D7F0D}" type="pres">
      <dgm:prSet presAssocID="{ABE699FC-EEC2-41DD-BB08-494EE79E6271}" presName="circ2" presStyleLbl="vennNode1" presStyleIdx="1" presStyleCnt="4"/>
      <dgm:spPr/>
      <dgm:t>
        <a:bodyPr/>
        <a:lstStyle/>
        <a:p>
          <a:endParaRPr lang="en-US"/>
        </a:p>
      </dgm:t>
    </dgm:pt>
    <dgm:pt modelId="{AA88D97E-7110-4117-841B-ED06F0D049E7}" type="pres">
      <dgm:prSet presAssocID="{ABE699FC-EEC2-41DD-BB08-494EE79E62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17D89-B960-4EEB-BA4B-BAC6B90E879E}" type="pres">
      <dgm:prSet presAssocID="{F49FA66F-A8C6-4C77-B21D-15A7696BE918}" presName="circ3" presStyleLbl="vennNode1" presStyleIdx="2" presStyleCnt="4"/>
      <dgm:spPr/>
      <dgm:t>
        <a:bodyPr/>
        <a:lstStyle/>
        <a:p>
          <a:endParaRPr lang="en-US"/>
        </a:p>
      </dgm:t>
    </dgm:pt>
    <dgm:pt modelId="{D06F746D-514D-41EB-B78D-08CCDF41B2DE}" type="pres">
      <dgm:prSet presAssocID="{F49FA66F-A8C6-4C77-B21D-15A7696BE9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6121B-8224-420D-9F68-0DC30039F5DF}" type="pres">
      <dgm:prSet presAssocID="{9EA24F5B-D536-4F4D-B7BE-B528F9999ACD}" presName="circ4" presStyleLbl="vennNode1" presStyleIdx="3" presStyleCnt="4"/>
      <dgm:spPr/>
      <dgm:t>
        <a:bodyPr/>
        <a:lstStyle/>
        <a:p>
          <a:endParaRPr lang="en-US"/>
        </a:p>
      </dgm:t>
    </dgm:pt>
    <dgm:pt modelId="{4479BC69-C0ED-4B64-AE4A-EEF071217A61}" type="pres">
      <dgm:prSet presAssocID="{9EA24F5B-D536-4F4D-B7BE-B528F9999AC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51C4A-F682-4FA3-BE2C-93A73AEB82A5}" srcId="{2B1B233C-18E4-48BC-BDEA-D242B704E4C8}" destId="{AF545047-984F-4D42-B661-B0EE857B2F74}" srcOrd="0" destOrd="0" parTransId="{6A8A2D1C-FB69-4B74-8365-3DAEFCF10055}" sibTransId="{FBCF708F-EFA5-42EC-BA2C-20917FA2B507}"/>
    <dgm:cxn modelId="{B06047BE-2C1D-49F8-9258-42CB6983CE2F}" type="presOf" srcId="{F49FA66F-A8C6-4C77-B21D-15A7696BE918}" destId="{4B717D89-B960-4EEB-BA4B-BAC6B90E879E}" srcOrd="0" destOrd="0" presId="urn:microsoft.com/office/officeart/2005/8/layout/venn1"/>
    <dgm:cxn modelId="{F9513C27-2E24-422D-B1C7-65BE92332894}" srcId="{2B1B233C-18E4-48BC-BDEA-D242B704E4C8}" destId="{9EA24F5B-D536-4F4D-B7BE-B528F9999ACD}" srcOrd="3" destOrd="0" parTransId="{09E337B2-B434-4781-90B7-24CD9CA26DE3}" sibTransId="{5B035DAE-2982-4822-9727-252103C0A1D6}"/>
    <dgm:cxn modelId="{07D62365-D22A-4488-A25A-CF1CD35098CE}" type="presOf" srcId="{9EA24F5B-D536-4F4D-B7BE-B528F9999ACD}" destId="{4479BC69-C0ED-4B64-AE4A-EEF071217A61}" srcOrd="1" destOrd="0" presId="urn:microsoft.com/office/officeart/2005/8/layout/venn1"/>
    <dgm:cxn modelId="{7FA2CD9D-36EC-48C1-AE13-06C077CCFC3A}" type="presOf" srcId="{ABE699FC-EEC2-41DD-BB08-494EE79E6271}" destId="{AA88D97E-7110-4117-841B-ED06F0D049E7}" srcOrd="1" destOrd="0" presId="urn:microsoft.com/office/officeart/2005/8/layout/venn1"/>
    <dgm:cxn modelId="{D98A7CD4-1EE0-4A01-AD02-B9F9C1E5F036}" srcId="{2B1B233C-18E4-48BC-BDEA-D242B704E4C8}" destId="{F49FA66F-A8C6-4C77-B21D-15A7696BE918}" srcOrd="2" destOrd="0" parTransId="{79A12583-796E-4369-B37B-0266AAE7716C}" sibTransId="{BD1E3986-8DB4-472C-8CAA-E3C31F277799}"/>
    <dgm:cxn modelId="{238DB20E-1F84-4685-A9E5-4E0AC78608CA}" type="presOf" srcId="{F49FA66F-A8C6-4C77-B21D-15A7696BE918}" destId="{D06F746D-514D-41EB-B78D-08CCDF41B2DE}" srcOrd="1" destOrd="0" presId="urn:microsoft.com/office/officeart/2005/8/layout/venn1"/>
    <dgm:cxn modelId="{79D2AB9B-72F0-4103-AC0A-A6E628F015C1}" type="presOf" srcId="{AF545047-984F-4D42-B661-B0EE857B2F74}" destId="{4D62C7B1-72F1-42CB-9A7F-1BD336E06B96}" srcOrd="1" destOrd="0" presId="urn:microsoft.com/office/officeart/2005/8/layout/venn1"/>
    <dgm:cxn modelId="{A2F4A727-A95D-48AE-8463-7882BDD453BA}" type="presOf" srcId="{9EA24F5B-D536-4F4D-B7BE-B528F9999ACD}" destId="{E726121B-8224-420D-9F68-0DC30039F5DF}" srcOrd="0" destOrd="0" presId="urn:microsoft.com/office/officeart/2005/8/layout/venn1"/>
    <dgm:cxn modelId="{D56829EF-6FE5-4CF5-8B11-779F2AEB6CA9}" srcId="{2B1B233C-18E4-48BC-BDEA-D242B704E4C8}" destId="{ABE699FC-EEC2-41DD-BB08-494EE79E6271}" srcOrd="1" destOrd="0" parTransId="{9AF49D0D-6DAC-4753-AA9F-00AFECA71698}" sibTransId="{11378C0A-0E4D-42B7-AC69-FB97337DB8EA}"/>
    <dgm:cxn modelId="{51721DF3-4655-406C-A43B-4A0A82A7D6ED}" type="presOf" srcId="{AF545047-984F-4D42-B661-B0EE857B2F74}" destId="{8E27485D-A0AC-42E1-868B-8CF975CED94C}" srcOrd="0" destOrd="0" presId="urn:microsoft.com/office/officeart/2005/8/layout/venn1"/>
    <dgm:cxn modelId="{CA26B439-D4C0-4F93-81BA-B197AD7B917D}" type="presOf" srcId="{2B1B233C-18E4-48BC-BDEA-D242B704E4C8}" destId="{454A1DA5-6469-49E9-8E44-E248457107E4}" srcOrd="0" destOrd="0" presId="urn:microsoft.com/office/officeart/2005/8/layout/venn1"/>
    <dgm:cxn modelId="{59787477-B25B-491E-AADB-A335C824F7FB}" type="presOf" srcId="{ABE699FC-EEC2-41DD-BB08-494EE79E6271}" destId="{878D8948-FC7C-42D6-98FD-349F1A9D7F0D}" srcOrd="0" destOrd="0" presId="urn:microsoft.com/office/officeart/2005/8/layout/venn1"/>
    <dgm:cxn modelId="{6EF68CEF-AAB2-4FD1-9106-30BFC3DDF353}" type="presParOf" srcId="{454A1DA5-6469-49E9-8E44-E248457107E4}" destId="{8E27485D-A0AC-42E1-868B-8CF975CED94C}" srcOrd="0" destOrd="0" presId="urn:microsoft.com/office/officeart/2005/8/layout/venn1"/>
    <dgm:cxn modelId="{9B079174-55E9-4CC4-BE93-DF8BB969A336}" type="presParOf" srcId="{454A1DA5-6469-49E9-8E44-E248457107E4}" destId="{4D62C7B1-72F1-42CB-9A7F-1BD336E06B96}" srcOrd="1" destOrd="0" presId="urn:microsoft.com/office/officeart/2005/8/layout/venn1"/>
    <dgm:cxn modelId="{CBB1CBC5-C417-402F-80D9-47D19F785D32}" type="presParOf" srcId="{454A1DA5-6469-49E9-8E44-E248457107E4}" destId="{878D8948-FC7C-42D6-98FD-349F1A9D7F0D}" srcOrd="2" destOrd="0" presId="urn:microsoft.com/office/officeart/2005/8/layout/venn1"/>
    <dgm:cxn modelId="{72B7DB27-7A7A-49B8-9A17-6A746A1DD9EC}" type="presParOf" srcId="{454A1DA5-6469-49E9-8E44-E248457107E4}" destId="{AA88D97E-7110-4117-841B-ED06F0D049E7}" srcOrd="3" destOrd="0" presId="urn:microsoft.com/office/officeart/2005/8/layout/venn1"/>
    <dgm:cxn modelId="{B77EB4E2-E311-47B6-9513-BEBC7B6DE4B0}" type="presParOf" srcId="{454A1DA5-6469-49E9-8E44-E248457107E4}" destId="{4B717D89-B960-4EEB-BA4B-BAC6B90E879E}" srcOrd="4" destOrd="0" presId="urn:microsoft.com/office/officeart/2005/8/layout/venn1"/>
    <dgm:cxn modelId="{CFBE0B08-72C5-44D1-9C3D-69E676F8B259}" type="presParOf" srcId="{454A1DA5-6469-49E9-8E44-E248457107E4}" destId="{D06F746D-514D-41EB-B78D-08CCDF41B2DE}" srcOrd="5" destOrd="0" presId="urn:microsoft.com/office/officeart/2005/8/layout/venn1"/>
    <dgm:cxn modelId="{E46405D2-D653-42BB-B407-18F34F8F38E3}" type="presParOf" srcId="{454A1DA5-6469-49E9-8E44-E248457107E4}" destId="{E726121B-8224-420D-9F68-0DC30039F5DF}" srcOrd="6" destOrd="0" presId="urn:microsoft.com/office/officeart/2005/8/layout/venn1"/>
    <dgm:cxn modelId="{8BAA16C3-3D6D-42A4-82EF-4C25E1764B96}" type="presParOf" srcId="{454A1DA5-6469-49E9-8E44-E248457107E4}" destId="{4479BC69-C0ED-4B64-AE4A-EEF071217A6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AEC3E9-6B34-491E-B9AE-92BF2443AC9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815516-89B8-4974-BF81-322A1ABD5B64}">
      <dgm:prSet phldrT="[Text]"/>
      <dgm:spPr/>
      <dgm:t>
        <a:bodyPr/>
        <a:lstStyle/>
        <a:p>
          <a:r>
            <a:rPr lang="en-US" dirty="0" smtClean="0"/>
            <a:t>1 0 1 1 1 0 0 0 0 1 1 0 1 0 1 1 0 0 0 0 1 0 1 0 1 0 1 0 1 0 1 0 0 0 1 1 0 1 0 1</a:t>
          </a:r>
          <a:endParaRPr lang="en-US" dirty="0"/>
        </a:p>
      </dgm:t>
    </dgm:pt>
    <dgm:pt modelId="{E23F3887-5133-4BCB-AD1E-D24FD6428346}" type="parTrans" cxnId="{9EA2D1DC-4673-41C3-95DE-927A20FC3FD0}">
      <dgm:prSet/>
      <dgm:spPr/>
      <dgm:t>
        <a:bodyPr/>
        <a:lstStyle/>
        <a:p>
          <a:endParaRPr lang="en-US"/>
        </a:p>
      </dgm:t>
    </dgm:pt>
    <dgm:pt modelId="{62C862B7-FB45-42CC-97B6-04F1F28FECE2}" type="sibTrans" cxnId="{9EA2D1DC-4673-41C3-95DE-927A20FC3FD0}">
      <dgm:prSet/>
      <dgm:spPr/>
      <dgm:t>
        <a:bodyPr/>
        <a:lstStyle/>
        <a:p>
          <a:endParaRPr lang="en-US"/>
        </a:p>
      </dgm:t>
    </dgm:pt>
    <dgm:pt modelId="{FE4224D8-8C42-4BF3-AA73-E24C1491A049}">
      <dgm:prSet phldrT="[Text]"/>
      <dgm:spPr/>
      <dgm:t>
        <a:bodyPr/>
        <a:lstStyle/>
        <a:p>
          <a:r>
            <a:rPr lang="en-US" dirty="0" smtClean="0"/>
            <a:t>1 0 1 1 1 0 0 0 0 1 1 0 1 0 1 1 0 0 0 0 1 0 1 0 0 1 0 0 0 1 1 0 1 0 10 1 0 1 1 1  </a:t>
          </a:r>
          <a:endParaRPr lang="en-US" dirty="0"/>
        </a:p>
      </dgm:t>
    </dgm:pt>
    <dgm:pt modelId="{94D0AC7F-4232-4117-9F27-CA68BED77208}" type="parTrans" cxnId="{7A17FF23-0874-49B5-9727-27BE4ECE699F}">
      <dgm:prSet/>
      <dgm:spPr/>
      <dgm:t>
        <a:bodyPr/>
        <a:lstStyle/>
        <a:p>
          <a:endParaRPr lang="en-US"/>
        </a:p>
      </dgm:t>
    </dgm:pt>
    <dgm:pt modelId="{3E6D043B-DE1F-4757-88A4-C96F93E3B15B}" type="sibTrans" cxnId="{7A17FF23-0874-49B5-9727-27BE4ECE699F}">
      <dgm:prSet/>
      <dgm:spPr/>
      <dgm:t>
        <a:bodyPr/>
        <a:lstStyle/>
        <a:p>
          <a:endParaRPr lang="en-US"/>
        </a:p>
      </dgm:t>
    </dgm:pt>
    <dgm:pt modelId="{EF92D833-AB56-4FA5-ABFC-86A74858375E}">
      <dgm:prSet phldrT="[Text]"/>
      <dgm:spPr/>
      <dgm:t>
        <a:bodyPr/>
        <a:lstStyle/>
        <a:p>
          <a:endParaRPr lang="en-US" dirty="0"/>
        </a:p>
      </dgm:t>
    </dgm:pt>
    <dgm:pt modelId="{D5F1D7F5-EF41-43CE-9FB1-6771D42BB1AA}" type="parTrans" cxnId="{8E237312-40EE-4C7F-AC7A-AAECF654AF65}">
      <dgm:prSet/>
      <dgm:spPr/>
      <dgm:t>
        <a:bodyPr/>
        <a:lstStyle/>
        <a:p>
          <a:endParaRPr lang="en-US"/>
        </a:p>
      </dgm:t>
    </dgm:pt>
    <dgm:pt modelId="{FDEF73D3-9020-448A-AB56-4D016B73EBAD}" type="sibTrans" cxnId="{8E237312-40EE-4C7F-AC7A-AAECF654AF65}">
      <dgm:prSet/>
      <dgm:spPr/>
      <dgm:t>
        <a:bodyPr/>
        <a:lstStyle/>
        <a:p>
          <a:endParaRPr lang="en-US"/>
        </a:p>
      </dgm:t>
    </dgm:pt>
    <dgm:pt modelId="{B86302FE-5F5B-4436-872B-5D764BA47C7C}">
      <dgm:prSet phldrT="[Text]"/>
      <dgm:spPr/>
      <dgm:t>
        <a:bodyPr/>
        <a:lstStyle/>
        <a:p>
          <a:r>
            <a:rPr lang="en-US" dirty="0" smtClean="0"/>
            <a:t>0 1 0 1 0 1 0 1 0 0 0 1 1 0 1 0 10 1 0 1 1 0 0 0 0 1 0 1 0 0 1 0 1 1 0 0 0 0 1 0 </a:t>
          </a:r>
          <a:endParaRPr lang="en-US" dirty="0"/>
        </a:p>
      </dgm:t>
    </dgm:pt>
    <dgm:pt modelId="{9539B3EF-9557-45C8-A6C2-B76DD0CDC90C}" type="sibTrans" cxnId="{6048FA8E-7CC3-4280-B31E-85EF78068A5F}">
      <dgm:prSet/>
      <dgm:spPr/>
      <dgm:t>
        <a:bodyPr/>
        <a:lstStyle/>
        <a:p>
          <a:endParaRPr lang="en-US"/>
        </a:p>
      </dgm:t>
    </dgm:pt>
    <dgm:pt modelId="{68583B5E-86B3-4F48-B648-6D98D7B51F2B}" type="parTrans" cxnId="{6048FA8E-7CC3-4280-B31E-85EF78068A5F}">
      <dgm:prSet/>
      <dgm:spPr/>
      <dgm:t>
        <a:bodyPr/>
        <a:lstStyle/>
        <a:p>
          <a:endParaRPr lang="en-US"/>
        </a:p>
      </dgm:t>
    </dgm:pt>
    <dgm:pt modelId="{765ECC04-D837-467B-9D35-85D10CDB2BF4}" type="pres">
      <dgm:prSet presAssocID="{E5AEC3E9-6B34-491E-B9AE-92BF2443AC9B}" presName="Name0" presStyleCnt="0">
        <dgm:presLayoutVars>
          <dgm:chMax val="4"/>
          <dgm:resizeHandles val="exact"/>
        </dgm:presLayoutVars>
      </dgm:prSet>
      <dgm:spPr/>
    </dgm:pt>
    <dgm:pt modelId="{8EAE54A7-9DD0-4265-BD04-6182A4A16DB6}" type="pres">
      <dgm:prSet presAssocID="{E5AEC3E9-6B34-491E-B9AE-92BF2443AC9B}" presName="ellipse" presStyleLbl="trBgShp" presStyleIdx="0" presStyleCnt="1"/>
      <dgm:spPr/>
    </dgm:pt>
    <dgm:pt modelId="{73838C51-1A77-43E2-AFDD-E43B6DF62C26}" type="pres">
      <dgm:prSet presAssocID="{E5AEC3E9-6B34-491E-B9AE-92BF2443AC9B}" presName="arrow1" presStyleLbl="fgShp" presStyleIdx="0" presStyleCnt="1"/>
      <dgm:spPr/>
    </dgm:pt>
    <dgm:pt modelId="{235AE682-2635-403A-A9AD-02E493B9BF72}" type="pres">
      <dgm:prSet presAssocID="{E5AEC3E9-6B34-491E-B9AE-92BF2443AC9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8DDF-8C5D-4D2F-B06B-D1B3CA1C8680}" type="pres">
      <dgm:prSet presAssocID="{FE4224D8-8C42-4BF3-AA73-E24C1491A04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7117C-852A-4C9D-8234-5A0C3E54D0A8}" type="pres">
      <dgm:prSet presAssocID="{B86302FE-5F5B-4436-872B-5D764BA47C7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409FC-0410-4B2A-B771-5EF3A8CA480E}" type="pres">
      <dgm:prSet presAssocID="{EF92D833-AB56-4FA5-ABFC-86A74858375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C1020-DA25-4A63-A324-C6E0A8943F6E}" type="pres">
      <dgm:prSet presAssocID="{E5AEC3E9-6B34-491E-B9AE-92BF2443AC9B}" presName="funnel" presStyleLbl="trAlignAcc1" presStyleIdx="0" presStyleCnt="1"/>
      <dgm:spPr/>
    </dgm:pt>
  </dgm:ptLst>
  <dgm:cxnLst>
    <dgm:cxn modelId="{9EA2D1DC-4673-41C3-95DE-927A20FC3FD0}" srcId="{E5AEC3E9-6B34-491E-B9AE-92BF2443AC9B}" destId="{A0815516-89B8-4974-BF81-322A1ABD5B64}" srcOrd="0" destOrd="0" parTransId="{E23F3887-5133-4BCB-AD1E-D24FD6428346}" sibTransId="{62C862B7-FB45-42CC-97B6-04F1F28FECE2}"/>
    <dgm:cxn modelId="{F154F721-827D-4B96-BAFF-9AE9353E6E21}" type="presOf" srcId="{E5AEC3E9-6B34-491E-B9AE-92BF2443AC9B}" destId="{765ECC04-D837-467B-9D35-85D10CDB2BF4}" srcOrd="0" destOrd="0" presId="urn:microsoft.com/office/officeart/2005/8/layout/funnel1"/>
    <dgm:cxn modelId="{7A17FF23-0874-49B5-9727-27BE4ECE699F}" srcId="{E5AEC3E9-6B34-491E-B9AE-92BF2443AC9B}" destId="{FE4224D8-8C42-4BF3-AA73-E24C1491A049}" srcOrd="1" destOrd="0" parTransId="{94D0AC7F-4232-4117-9F27-CA68BED77208}" sibTransId="{3E6D043B-DE1F-4757-88A4-C96F93E3B15B}"/>
    <dgm:cxn modelId="{6048FA8E-7CC3-4280-B31E-85EF78068A5F}" srcId="{E5AEC3E9-6B34-491E-B9AE-92BF2443AC9B}" destId="{B86302FE-5F5B-4436-872B-5D764BA47C7C}" srcOrd="2" destOrd="0" parTransId="{68583B5E-86B3-4F48-B648-6D98D7B51F2B}" sibTransId="{9539B3EF-9557-45C8-A6C2-B76DD0CDC90C}"/>
    <dgm:cxn modelId="{2D03A792-9470-4623-BD8B-B707B5BF10A9}" type="presOf" srcId="{B86302FE-5F5B-4436-872B-5D764BA47C7C}" destId="{9A058DDF-8C5D-4D2F-B06B-D1B3CA1C8680}" srcOrd="0" destOrd="0" presId="urn:microsoft.com/office/officeart/2005/8/layout/funnel1"/>
    <dgm:cxn modelId="{2E0D2649-C8E1-4379-8730-DB72845CA082}" type="presOf" srcId="{A0815516-89B8-4974-BF81-322A1ABD5B64}" destId="{3F9409FC-0410-4B2A-B771-5EF3A8CA480E}" srcOrd="0" destOrd="0" presId="urn:microsoft.com/office/officeart/2005/8/layout/funnel1"/>
    <dgm:cxn modelId="{607D7A49-F553-46D7-A838-6A8D76CDB5E6}" type="presOf" srcId="{EF92D833-AB56-4FA5-ABFC-86A74858375E}" destId="{235AE682-2635-403A-A9AD-02E493B9BF72}" srcOrd="0" destOrd="0" presId="urn:microsoft.com/office/officeart/2005/8/layout/funnel1"/>
    <dgm:cxn modelId="{4D99511D-CB04-4C69-8B9A-9AF0BBACE41D}" type="presOf" srcId="{FE4224D8-8C42-4BF3-AA73-E24C1491A049}" destId="{4037117C-852A-4C9D-8234-5A0C3E54D0A8}" srcOrd="0" destOrd="0" presId="urn:microsoft.com/office/officeart/2005/8/layout/funnel1"/>
    <dgm:cxn modelId="{8E237312-40EE-4C7F-AC7A-AAECF654AF65}" srcId="{E5AEC3E9-6B34-491E-B9AE-92BF2443AC9B}" destId="{EF92D833-AB56-4FA5-ABFC-86A74858375E}" srcOrd="3" destOrd="0" parTransId="{D5F1D7F5-EF41-43CE-9FB1-6771D42BB1AA}" sibTransId="{FDEF73D3-9020-448A-AB56-4D016B73EBAD}"/>
    <dgm:cxn modelId="{B2590742-17AC-4DB2-8710-B041AA63CDFB}" type="presParOf" srcId="{765ECC04-D837-467B-9D35-85D10CDB2BF4}" destId="{8EAE54A7-9DD0-4265-BD04-6182A4A16DB6}" srcOrd="0" destOrd="0" presId="urn:microsoft.com/office/officeart/2005/8/layout/funnel1"/>
    <dgm:cxn modelId="{68CBC76E-CA1E-448D-A4C6-281540275C64}" type="presParOf" srcId="{765ECC04-D837-467B-9D35-85D10CDB2BF4}" destId="{73838C51-1A77-43E2-AFDD-E43B6DF62C26}" srcOrd="1" destOrd="0" presId="urn:microsoft.com/office/officeart/2005/8/layout/funnel1"/>
    <dgm:cxn modelId="{7FBFB442-5909-4D74-B552-548666E6D603}" type="presParOf" srcId="{765ECC04-D837-467B-9D35-85D10CDB2BF4}" destId="{235AE682-2635-403A-A9AD-02E493B9BF72}" srcOrd="2" destOrd="0" presId="urn:microsoft.com/office/officeart/2005/8/layout/funnel1"/>
    <dgm:cxn modelId="{AF78C009-06EB-4B8A-ACE7-EF65AB70FE2A}" type="presParOf" srcId="{765ECC04-D837-467B-9D35-85D10CDB2BF4}" destId="{9A058DDF-8C5D-4D2F-B06B-D1B3CA1C8680}" srcOrd="3" destOrd="0" presId="urn:microsoft.com/office/officeart/2005/8/layout/funnel1"/>
    <dgm:cxn modelId="{9EEE595D-08BB-446D-A4D8-25D6E39E9706}" type="presParOf" srcId="{765ECC04-D837-467B-9D35-85D10CDB2BF4}" destId="{4037117C-852A-4C9D-8234-5A0C3E54D0A8}" srcOrd="4" destOrd="0" presId="urn:microsoft.com/office/officeart/2005/8/layout/funnel1"/>
    <dgm:cxn modelId="{FE66ABB5-EDC6-437B-A549-21FA767168C8}" type="presParOf" srcId="{765ECC04-D837-467B-9D35-85D10CDB2BF4}" destId="{3F9409FC-0410-4B2A-B771-5EF3A8CA480E}" srcOrd="5" destOrd="0" presId="urn:microsoft.com/office/officeart/2005/8/layout/funnel1"/>
    <dgm:cxn modelId="{738B7EBD-713F-40E9-86B0-1DAAE9F612DF}" type="presParOf" srcId="{765ECC04-D837-467B-9D35-85D10CDB2BF4}" destId="{41DC1020-DA25-4A63-A324-C6E0A8943F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E54A7-9DD0-4265-BD04-6182A4A16DB6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38C51-1A77-43E2-AFDD-E43B6DF62C26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AE682-2635-403A-A9AD-02E493B9BF72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524000" y="3276600"/>
        <a:ext cx="3048000" cy="762000"/>
      </dsp:txXfrm>
    </dsp:sp>
    <dsp:sp modelId="{9A058DDF-8C5D-4D2F-B06B-D1B3CA1C8680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0 1 0 1 0 1 0 1 0 0 0 1 1 0 1 0 10 1 0 1 1 0 0 0 0 1 0 1 0 0 1 0 1 1 0 0 0 0 1 0 </a:t>
          </a:r>
          <a:endParaRPr lang="en-US" sz="1000" kern="1200" dirty="0"/>
        </a:p>
      </dsp:txBody>
      <dsp:txXfrm>
        <a:off x="2763268" y="1558292"/>
        <a:ext cx="808224" cy="808224"/>
      </dsp:txXfrm>
    </dsp:sp>
    <dsp:sp modelId="{4037117C-852A-4C9D-8234-5A0C3E54D0A8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1 0 1 1 1 0 0 0 0 1 1 0 1 0 1 1 0 0 0 0 1 0 1 0 0 1 0 0 0 1 1 0 1 0 10 1 0 1 1 1  </a:t>
          </a:r>
          <a:endParaRPr lang="en-US" sz="1000" kern="1200" dirty="0"/>
        </a:p>
      </dsp:txBody>
      <dsp:txXfrm>
        <a:off x="1945388" y="700787"/>
        <a:ext cx="808224" cy="808224"/>
      </dsp:txXfrm>
    </dsp:sp>
    <dsp:sp modelId="{3F9409FC-0410-4B2A-B771-5EF3A8CA480E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1 0 1 1 1 0 0 0 0 1 1 0 1 0 1 1 0 0 0 0 1 0 1 0 1 0 1 0 1 0 1 0 0 0 1 1 0 1 0 1</a:t>
          </a:r>
          <a:endParaRPr lang="en-US" sz="1000" kern="1200" dirty="0"/>
        </a:p>
      </dsp:txBody>
      <dsp:txXfrm>
        <a:off x="3113788" y="424435"/>
        <a:ext cx="808224" cy="808224"/>
      </dsp:txXfrm>
    </dsp:sp>
    <dsp:sp modelId="{41DC1020-DA25-4A63-A324-C6E0A8943F6E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ECFF-1C7E-4F39-ACE5-47439E856165}">
      <dsp:nvSpPr>
        <dsp:cNvPr id="0" name=""/>
        <dsp:cNvSpPr/>
      </dsp:nvSpPr>
      <dsp:spPr>
        <a:xfrm>
          <a:off x="2743188" y="9"/>
          <a:ext cx="2715577" cy="271557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School System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3105265" y="475235"/>
        <a:ext cx="1991423" cy="1222010"/>
      </dsp:txXfrm>
    </dsp:sp>
    <dsp:sp modelId="{9F81331A-E4DF-4743-AFCD-8ECCE512685F}">
      <dsp:nvSpPr>
        <dsp:cNvPr id="0" name=""/>
        <dsp:cNvSpPr/>
      </dsp:nvSpPr>
      <dsp:spPr>
        <a:xfrm>
          <a:off x="5486393" y="1810385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Department of Social Services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6316907" y="2511909"/>
        <a:ext cx="1629346" cy="1493567"/>
      </dsp:txXfrm>
    </dsp:sp>
    <dsp:sp modelId="{FC9B2B85-B47C-43A5-B836-DB01AF88F510}">
      <dsp:nvSpPr>
        <dsp:cNvPr id="0" name=""/>
        <dsp:cNvSpPr/>
      </dsp:nvSpPr>
      <dsp:spPr>
        <a:xfrm>
          <a:off x="0" y="1752588"/>
          <a:ext cx="2715577" cy="2715577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Sheriff’s Office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255716" y="2454112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ECFF-1C7E-4F39-ACE5-47439E856165}">
      <dsp:nvSpPr>
        <dsp:cNvPr id="0" name=""/>
        <dsp:cNvSpPr/>
      </dsp:nvSpPr>
      <dsp:spPr>
        <a:xfrm>
          <a:off x="2743188" y="9"/>
          <a:ext cx="2715577" cy="271557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School System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3105265" y="475235"/>
        <a:ext cx="1991423" cy="1222010"/>
      </dsp:txXfrm>
    </dsp:sp>
    <dsp:sp modelId="{9F81331A-E4DF-4743-AFCD-8ECCE512685F}">
      <dsp:nvSpPr>
        <dsp:cNvPr id="0" name=""/>
        <dsp:cNvSpPr/>
      </dsp:nvSpPr>
      <dsp:spPr>
        <a:xfrm>
          <a:off x="5514022" y="1810385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Department of Social Services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6344536" y="2511909"/>
        <a:ext cx="1629346" cy="1493567"/>
      </dsp:txXfrm>
    </dsp:sp>
    <dsp:sp modelId="{FC9B2B85-B47C-43A5-B836-DB01AF88F510}">
      <dsp:nvSpPr>
        <dsp:cNvPr id="0" name=""/>
        <dsp:cNvSpPr/>
      </dsp:nvSpPr>
      <dsp:spPr>
        <a:xfrm>
          <a:off x="0" y="1752588"/>
          <a:ext cx="2715577" cy="2715577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Sheriff’s Office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255716" y="2454112"/>
        <a:ext cx="1629346" cy="1493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ECFF-1C7E-4F39-ACE5-47439E856165}">
      <dsp:nvSpPr>
        <dsp:cNvPr id="0" name=""/>
        <dsp:cNvSpPr/>
      </dsp:nvSpPr>
      <dsp:spPr>
        <a:xfrm>
          <a:off x="2743188" y="9"/>
          <a:ext cx="2715577" cy="271557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School System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3105265" y="475235"/>
        <a:ext cx="1991423" cy="1222010"/>
      </dsp:txXfrm>
    </dsp:sp>
    <dsp:sp modelId="{9F81331A-E4DF-4743-AFCD-8ECCE512685F}">
      <dsp:nvSpPr>
        <dsp:cNvPr id="0" name=""/>
        <dsp:cNvSpPr/>
      </dsp:nvSpPr>
      <dsp:spPr>
        <a:xfrm>
          <a:off x="5514022" y="1810385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Department of Social Services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6344536" y="2511909"/>
        <a:ext cx="1629346" cy="1493567"/>
      </dsp:txXfrm>
    </dsp:sp>
    <dsp:sp modelId="{FC9B2B85-B47C-43A5-B836-DB01AF88F510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Sheriff’s Office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2032857" y="2455334"/>
        <a:ext cx="1629346" cy="1493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ECFF-1C7E-4F39-ACE5-47439E856165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School System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3119088" y="531800"/>
        <a:ext cx="1991423" cy="1222010"/>
      </dsp:txXfrm>
    </dsp:sp>
    <dsp:sp modelId="{9F81331A-E4DF-4743-AFCD-8ECCE512685F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Department of Social Services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4567396" y="2455334"/>
        <a:ext cx="1629346" cy="1493567"/>
      </dsp:txXfrm>
    </dsp:sp>
    <dsp:sp modelId="{FC9B2B85-B47C-43A5-B836-DB01AF88F510}">
      <dsp:nvSpPr>
        <dsp:cNvPr id="0" name=""/>
        <dsp:cNvSpPr/>
      </dsp:nvSpPr>
      <dsp:spPr>
        <a:xfrm>
          <a:off x="152409" y="1810385"/>
          <a:ext cx="2715577" cy="2715577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Sheriff’s Office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408126" y="2511909"/>
        <a:ext cx="1629346" cy="1493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ECFF-1C7E-4F39-ACE5-47439E856165}">
      <dsp:nvSpPr>
        <dsp:cNvPr id="0" name=""/>
        <dsp:cNvSpPr/>
      </dsp:nvSpPr>
      <dsp:spPr>
        <a:xfrm>
          <a:off x="0" y="0"/>
          <a:ext cx="2715577" cy="271557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School System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362077" y="475226"/>
        <a:ext cx="1991423" cy="1222010"/>
      </dsp:txXfrm>
    </dsp:sp>
    <dsp:sp modelId="{9F81331A-E4DF-4743-AFCD-8ECCE512685F}">
      <dsp:nvSpPr>
        <dsp:cNvPr id="0" name=""/>
        <dsp:cNvSpPr/>
      </dsp:nvSpPr>
      <dsp:spPr>
        <a:xfrm>
          <a:off x="4800601" y="1810385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Department of Social Services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5631115" y="2511909"/>
        <a:ext cx="1629346" cy="1493567"/>
      </dsp:txXfrm>
    </dsp:sp>
    <dsp:sp modelId="{FC9B2B85-B47C-43A5-B836-DB01AF88F510}">
      <dsp:nvSpPr>
        <dsp:cNvPr id="0" name=""/>
        <dsp:cNvSpPr/>
      </dsp:nvSpPr>
      <dsp:spPr>
        <a:xfrm>
          <a:off x="2819406" y="1810385"/>
          <a:ext cx="2715577" cy="2715577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Sheriff’s Office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3075122" y="2511909"/>
        <a:ext cx="1629346" cy="1493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ECFF-1C7E-4F39-ACE5-47439E856165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School System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3119088" y="531800"/>
        <a:ext cx="1991423" cy="1222010"/>
      </dsp:txXfrm>
    </dsp:sp>
    <dsp:sp modelId="{9F81331A-E4DF-4743-AFCD-8ECCE512685F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Department of Social Services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4567396" y="2455334"/>
        <a:ext cx="1629346" cy="1493567"/>
      </dsp:txXfrm>
    </dsp:sp>
    <dsp:sp modelId="{FC9B2B85-B47C-43A5-B836-DB01AF88F510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Garamond" panose="02020404030301010803" pitchFamily="18" charset="0"/>
            </a:rPr>
            <a:t>Sheriff’s Office</a:t>
          </a:r>
          <a:endParaRPr lang="en-US" sz="2700" kern="1200" dirty="0">
            <a:latin typeface="Garamond" panose="02020404030301010803" pitchFamily="18" charset="0"/>
          </a:endParaRPr>
        </a:p>
      </dsp:txBody>
      <dsp:txXfrm>
        <a:off x="2032857" y="2455334"/>
        <a:ext cx="1629346" cy="1493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485D-A0AC-42E1-868B-8CF975CED94C}">
      <dsp:nvSpPr>
        <dsp:cNvPr id="0" name=""/>
        <dsp:cNvSpPr/>
      </dsp:nvSpPr>
      <dsp:spPr>
        <a:xfrm>
          <a:off x="2938049" y="45259"/>
          <a:ext cx="2353500" cy="23535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School System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3209607" y="362077"/>
        <a:ext cx="1810385" cy="746783"/>
      </dsp:txXfrm>
    </dsp:sp>
    <dsp:sp modelId="{878D8948-FC7C-42D6-98FD-349F1A9D7F0D}">
      <dsp:nvSpPr>
        <dsp:cNvPr id="0" name=""/>
        <dsp:cNvSpPr/>
      </dsp:nvSpPr>
      <dsp:spPr>
        <a:xfrm>
          <a:off x="3979021" y="1086231"/>
          <a:ext cx="2353500" cy="23535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Department of Social Services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5246290" y="1357788"/>
        <a:ext cx="905192" cy="1810385"/>
      </dsp:txXfrm>
    </dsp:sp>
    <dsp:sp modelId="{4B717D89-B960-4EEB-BA4B-BAC6B90E879E}">
      <dsp:nvSpPr>
        <dsp:cNvPr id="0" name=""/>
        <dsp:cNvSpPr/>
      </dsp:nvSpPr>
      <dsp:spPr>
        <a:xfrm>
          <a:off x="2938049" y="2127202"/>
          <a:ext cx="2353500" cy="235350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Sheriff’s Office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3209607" y="3417102"/>
        <a:ext cx="1810385" cy="746783"/>
      </dsp:txXfrm>
    </dsp:sp>
    <dsp:sp modelId="{E726121B-8224-420D-9F68-0DC30039F5DF}">
      <dsp:nvSpPr>
        <dsp:cNvPr id="0" name=""/>
        <dsp:cNvSpPr/>
      </dsp:nvSpPr>
      <dsp:spPr>
        <a:xfrm>
          <a:off x="1897078" y="1086231"/>
          <a:ext cx="2353500" cy="2353500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Program for Homeless Youth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078116" y="1357788"/>
        <a:ext cx="905192" cy="18103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E54A7-9DD0-4265-BD04-6182A4A16DB6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38C51-1A77-43E2-AFDD-E43B6DF62C26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AE682-2635-403A-A9AD-02E493B9BF72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524000" y="3276600"/>
        <a:ext cx="3048000" cy="762000"/>
      </dsp:txXfrm>
    </dsp:sp>
    <dsp:sp modelId="{9A058DDF-8C5D-4D2F-B06B-D1B3CA1C8680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0 1 0 1 0 1 0 1 0 0 0 1 1 0 1 0 10 1 0 1 1 0 0 0 0 1 0 1 0 0 1 0 1 1 0 0 0 0 1 0 </a:t>
          </a:r>
          <a:endParaRPr lang="en-US" sz="1000" kern="1200" dirty="0"/>
        </a:p>
      </dsp:txBody>
      <dsp:txXfrm>
        <a:off x="2763268" y="1558292"/>
        <a:ext cx="808224" cy="808224"/>
      </dsp:txXfrm>
    </dsp:sp>
    <dsp:sp modelId="{4037117C-852A-4C9D-8234-5A0C3E54D0A8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1 0 1 1 1 0 0 0 0 1 1 0 1 0 1 1 0 0 0 0 1 0 1 0 0 1 0 0 0 1 1 0 1 0 10 1 0 1 1 1  </a:t>
          </a:r>
          <a:endParaRPr lang="en-US" sz="1000" kern="1200" dirty="0"/>
        </a:p>
      </dsp:txBody>
      <dsp:txXfrm>
        <a:off x="1945388" y="700787"/>
        <a:ext cx="808224" cy="808224"/>
      </dsp:txXfrm>
    </dsp:sp>
    <dsp:sp modelId="{3F9409FC-0410-4B2A-B771-5EF3A8CA480E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1 0 1 1 1 0 0 0 0 1 1 0 1 0 1 1 0 0 0 0 1 0 1 0 1 0 1 0 1 0 1 0 0 0 1 1 0 1 0 1</a:t>
          </a:r>
          <a:endParaRPr lang="en-US" sz="1000" kern="1200" dirty="0"/>
        </a:p>
      </dsp:txBody>
      <dsp:txXfrm>
        <a:off x="3113788" y="424435"/>
        <a:ext cx="808224" cy="808224"/>
      </dsp:txXfrm>
    </dsp:sp>
    <dsp:sp modelId="{41DC1020-DA25-4A63-A324-C6E0A8943F6E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35F1-F145-4967-BE72-58A07B593B8D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512B-9B3E-4215-8A9C-2EF1BD47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Snapshots of IRB, Data </a:t>
            </a:r>
            <a:r>
              <a:rPr lang="en-US" dirty="0" err="1" smtClean="0"/>
              <a:t>licesnse</a:t>
            </a:r>
            <a:r>
              <a:rPr lang="en-US" dirty="0" smtClean="0"/>
              <a:t> request, </a:t>
            </a:r>
            <a:r>
              <a:rPr lang="en-US" dirty="0" err="1" smtClean="0"/>
              <a:t>daroc</a:t>
            </a:r>
            <a:r>
              <a:rPr lang="en-US" dirty="0" smtClean="0"/>
              <a:t>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r>
              <a:rPr lang="en-US" baseline="0" dirty="0" smtClean="0"/>
              <a:t> of data aggregation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3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single</a:t>
            </a:r>
            <a:r>
              <a:rPr lang="en-US" baseline="0" dirty="0" smtClean="0"/>
              <a:t> day absent effects learning- need a finer measurement tool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0" dirty="0" smtClean="0"/>
              <a:t> is considered chronic in our school system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ethe</a:t>
            </a:r>
            <a:r>
              <a:rPr lang="en-US" dirty="0" smtClean="0"/>
              <a:t> multi-agency involved individuals</a:t>
            </a:r>
            <a:r>
              <a:rPr lang="en-US" baseline="0" dirty="0" smtClean="0"/>
              <a:t> and how can we increase efficiency to better </a:t>
            </a:r>
            <a:r>
              <a:rPr lang="en-US" baseline="0" dirty="0" err="1" smtClean="0"/>
              <a:t>servce</a:t>
            </a:r>
            <a:r>
              <a:rPr lang="en-US" baseline="0" dirty="0" smtClean="0"/>
              <a:t> these </a:t>
            </a:r>
            <a:r>
              <a:rPr lang="en-US" baseline="0" dirty="0" err="1" smtClean="0"/>
              <a:t>individiuals</a:t>
            </a:r>
            <a:r>
              <a:rPr lang="en-US" baseline="0" dirty="0" smtClean="0"/>
              <a:t> – who are some of our most vulnerable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Cost benefit analysis of figuring this out is huge – prevent – save a lot of money in the long-run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1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12B-9B3E-4215-8A9C-2EF1BD47AA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1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4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0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5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4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2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9664-31D9-45EE-B998-4D07BA8A8DC9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172-27C9-4977-87A1-1DD2C7F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.gavarkavich@uncc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3A7E45"/>
                </a:solidFill>
                <a:latin typeface="Garamond" panose="02020404030301010803" pitchFamily="18" charset="0"/>
              </a:rPr>
              <a:t>Plans for </a:t>
            </a:r>
            <a:r>
              <a:rPr lang="en-US" b="1" dirty="0" smtClean="0">
                <a:solidFill>
                  <a:srgbClr val="3A7E45"/>
                </a:solidFill>
                <a:latin typeface="Garamond" panose="02020404030301010803" pitchFamily="18" charset="0"/>
              </a:rPr>
              <a:t>New </a:t>
            </a:r>
            <a:r>
              <a:rPr lang="en-US" b="1" dirty="0">
                <a:solidFill>
                  <a:srgbClr val="3A7E45"/>
                </a:solidFill>
                <a:latin typeface="Garamond" panose="02020404030301010803" pitchFamily="18" charset="0"/>
              </a:rPr>
              <a:t>Data </a:t>
            </a:r>
            <a:r>
              <a:rPr lang="en-US" b="1" dirty="0" smtClean="0">
                <a:solidFill>
                  <a:srgbClr val="3A7E45"/>
                </a:solidFill>
                <a:latin typeface="Garamond" panose="02020404030301010803" pitchFamily="18" charset="0"/>
              </a:rPr>
              <a:t>Stories </a:t>
            </a:r>
            <a:r>
              <a:rPr lang="en-US" dirty="0">
                <a:latin typeface="Garamond" panose="02020404030301010803" pitchFamily="18" charset="0"/>
              </a:rPr>
              <a:t>Transforming Integrated Data Systems Data into Neighborhood Indicators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5" y="5410200"/>
            <a:ext cx="1676400" cy="10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423661"/>
              </p:ext>
            </p:extLst>
          </p:nvPr>
        </p:nvGraphicFramePr>
        <p:xfrm>
          <a:off x="3810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6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52400"/>
            <a:ext cx="61341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828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2057400"/>
            <a:ext cx="3962400" cy="29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40" y="22860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22860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geology.com/state-map/maps/nebraska-county-map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3104047" cy="12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5375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552122" cy="62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477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Credit: Utah Education Policy Center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023082"/>
              </p:ext>
            </p:extLst>
          </p:nvPr>
        </p:nvGraphicFramePr>
        <p:xfrm>
          <a:off x="3810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8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841097"/>
              </p:ext>
            </p:extLst>
          </p:nvPr>
        </p:nvGraphicFramePr>
        <p:xfrm>
          <a:off x="3810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362200" y="1752600"/>
            <a:ext cx="14478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26936"/>
              </p:ext>
            </p:extLst>
          </p:nvPr>
        </p:nvGraphicFramePr>
        <p:xfrm>
          <a:off x="3810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5181600" y="1828800"/>
            <a:ext cx="1752600" cy="13166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44129"/>
              </p:ext>
            </p:extLst>
          </p:nvPr>
        </p:nvGraphicFramePr>
        <p:xfrm>
          <a:off x="3810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638800" y="2209800"/>
            <a:ext cx="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144594"/>
              </p:ext>
            </p:extLst>
          </p:nvPr>
        </p:nvGraphicFramePr>
        <p:xfrm>
          <a:off x="3810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371600" y="1752600"/>
            <a:ext cx="31623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36292"/>
              </p:ext>
            </p:extLst>
          </p:nvPr>
        </p:nvGraphicFramePr>
        <p:xfrm>
          <a:off x="457200" y="914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399953" y="1524000"/>
            <a:ext cx="31623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9162998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" y="6356866"/>
            <a:ext cx="45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Credit: Virginia Longitudinal Data System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HERUTBxQSFBASGRcVFRIYGBoYGBcXFhUWFhoYHxgYHCghGB0lGxcVIj0hJSkrLi4uGiIzODQsNygwLisBCgoKBQUFDgUFDisZExkrKysrKysrKysrKysrKysrKysrKysrKysrKysrKysrKysrKysrKysrKysrKysrKysrK//AABEIAMcA/QMBIgACEQEDEQH/xAAcAAEAAgIDAQAAAAAAAAAAAAAABQcGCAEDBAL/xABKEAABAwIBBQYSCAUFAQAAAAABAAIDBBEFBgcSITETF0FRYXEIFCIjJDIzQlJTc3SBkpOzxNM0NXKEkaGxtBVDgqLRRFRjg7IW/8QAFAEBAAAAAAAAAAAAAAAAAAAAAP/EABQRAQAAAAAAAAAAAAAAAAAAAAD/2gAMAwEAAhEDEQA/ALxREQEREBERAREQEREBERAREQFXWdfOOMjdyiw8NkqpHNe5p2Nha7XfiL7Fo4tZ4BexVqBnIMxxWs/iV903Z+3wL9btybnoW5LINrsnsahyhpo6nDjeOVtxxtOwtPE4G4PMpFUr0NJm3KsD79L6cWhxbpou07cujuV/6VdSAiIgIiICIiAiIgIiICIiAiIgIiICIiAiIgIiICIiAiIgIiIC1/6ImvoKmaFlGWuro9ITObY6LO9Y8ja69yBtAve1wtgFpxlz9Z13nVR756DZzNlX0FZh0AycLRHGxrXxi2myS3VaY26Rdc34douFlao3oZdtf92+IV5ICIiAiIgIiICIiAiIgIiICIiAiIgLH8tcrafI6mM+I3JJ0Y4m9tI+17DiHCSdnPYHIFQfRLB+70el3Lc5dH7Wk3T/AC3NBGPzr4/lLPueTjQwm5bFDEJXaIO1xeHbLi5sBzLMMj85dfR1cdFnAgMT5iGxT6BZdzjZukO1c0nVpN2HbwkVvkBWNnpaijpHxw1kksM0e6O0I6lkV70r3ntQSdIAkBx1XCzmb+I51KujdUUfSlPRSudLK5173exxa24BJ0WNGoWuTe1kF3IiICIorHco6LJ5uljM8UQtcBx6o28Fg6p3oBQSqKmMps/MMN25NQGV2wTS9SznDB1ThzlqqvKPOBimUdxiFQ8Rn+TH1uOx4C1vbD7V0GzGO5dYXgNxiVVE142xtO6PHOyO5HpCwnEs/OHwEjD4KmUjYToxtPpJJ/EKjsFyVr8et/CKaaVp78NIZ65s0fiszw7Mfi9WAarpeDjD5NJw9m1w/NBL4zn6qKyJ7MNpWwPe0tbKZdMsv3wGgBe35qn5ZHTOLpiXOcSXOJuSSbkknaSVbWJZh6ykgfJT1EcsrGlwhawjTttaHE7bXtq1nUqkkjMRLZQQ5pILSLEEaiCDsKCeyKytqMj6kT4ebtOqSIkhsjeI8o2g8B9INqUfRBNJ7NoSBwlk1z6rmD9VVWReSlRlfUtgw8WG2SUi7Y2eEf0A4SrCq8wNYwdh1VO88T2vZ+YDkGdYTnrweu1VTpqc7OuR3H4xl2rlNlnWFYxTYw3SwqaKZvCWPDrc9jq9K1mxXNDjWHa2wCZo76J7Xf2mzj6AsQkiqsDlG6CennbrFw6KRvLwEIN1kWseTeebFMHs2uc2qiHBLqfbkkbrvyuDla2TWebC8Ys2uc6klOq0utl+SVuoDldooLGRddPUMqmh9M5r2O1hzSHNI4wRqK7EBReU2Ow5N0slTiJO5xC9htcSQGtHKSQP11KUWK5zcm5MqsOlp6IgTXa+ME2DnMN9EnguLjnsgqmty9yoxthqcEp5IaTWW7nAJLtHDpSNJfyuaANXAvRkXnylEjY8rWsMTrDpiNui5nK5g1OH2bEcRX1LjuIVkEGH4jAzDhh4gdLXPkA3MQDR0owBZz3N0QGtJudIbDcVXljiUOL11RPhzNCGWRzmNtbUT2xHASbutyoNyI3iQAxkFpAII1gg6wQeFfSxjNkHjCKLpnttxZb7Nuo/s0Vk6AiIgIiICx3LnJGDLKlMFcS1wOlFKBd0bwLXtwg7C3hHEbEZEiDUDLHIiuyQfbFY+tE2ZO3XG/h296dvUmx1HnX3k1l9iWTRvhs7i02BjkG6MIBc4Cztbdb3HqSNq2oa0V1U/TALIGblbaC+XRe8EHiYIbH/AJHBYTU5uMNxulme2ljFSJazc3MJiuWVUwY06Gq1mhusGw2IMKoc/wDVRjs+khe7jY90Y/Bwf+q7KnogJ3DsWiia7gLpXPH4Brf1U43MdheIMbLh1RVtjlaHsuY3DReNId4DsI2rsgzB4c3u9RVu5jG39WFBWWOZ3MYxcFomEDDqLYG6H95JePQ5Y1hmDV2U8h/h8U9RI49U8Au18bnnUOdxWzOEZq8Gws3ZStkdxzEy/wBrjo/ksxghbTtDYGta0ag1oAA5gNiDX/JrMRVVVnZRTMgbqJij65JzF3aNPKNJWnk7mywnJ+xp6dssgt12brjrjhsRotPK1oWYIg4Ats2LlEQFpxlz9Z13nVR7563HWnGXP1nXedVHvnoLV6GXbX/dviFeSo3oZdtf92+IV5IC8uIYdBibNDEYo5Yz3j2h4/BwXqRBWGUeZHDcTu7CjJSSG/anTjueNjzcczXAKrMpMz+LYLd1NGKqIXOlCbutyxmzr8jQ7nW0SINMsMxmuyZkP8Plnp5GnqmAubr4nMOo8xCzvCc+eKUgAr209QBtc5pY8+lhDR6q2BxfAqTGho4tBDMBs02NcRzEi7fQsJxPMpg9brp2zwH/AI5CR+Eof+SDDx0QUltdCy/Hu5/Tc1D4vn1xKrBGHR09OD3wBkeOW7zo/i1Zi7MFQ36mpqbcVoyfx0V9R5mMLopoY3GomdIXPeHyBoEUY6ojc2tOt74W7djiRsQUNieLVOLvL8Slklc4k9USRdznONhsHVPcbDVrKsvNzmeqMVeyfKdroaYEOEJ1Sy8NiNsbTw36riAvpC38nsmaHBKyZmF08UbRBT2s256qSqDuqdcm4a0HXrsFM4A4si3KQ3dTuMJubkhtjGSeEmJ0bjyuQSDGCMARgBoFgBqAA2ABfSIgIiICIiAuuonbTMc+c2YwFzjxBouT+AXYozGuv7nAP5zxp+Sj6t9xwtNmxnyiDswSF0MINQLSyEyyA7Q6Qlxbfh0bho5GhdOTXcXecVf7ydSqi8m+4u8vV/u50HGCnpd81O7+U/dGC+vcpyXtNuAB+7MA4owpVReI9izwzd668EmwDrljG48ZEjQwD/mKlEBERAREQEREBacZc/Wdd51Ue+etx1pxlz9Z13nVR756C1ehl21/3b4hXkqN6GXbX/dviFeSAiIgIiICIiAorCz03NPNtaCKePXcWhJ3Q8h3V0jD5Jq9WK1fSML5GjSc0dQy9tN56ljL8bnlrfSvrDKTpCFkdy4saAXna53fPNuFxuTylB46b6dP5vS+9rF9P7Eqwe8qWaPJusV3NsOEujMmviiC4p/p0/kKb3tYuzHInPhLoATJERKwDaTGdIsHFpN0mczigkEXxDK2dodCQWuAc0jYQRcH8F9oCIiAiIgKMo+yqiWQ9rHaBnOLPkcDyuLGnliXrr6oUUT5HgkMaXaI2mw1NHKTq9K+MKpTRQsZIQXgXe4bHSOJc93peXH0oPWovJvuLvL1f7udSii8m+4u8vV/u50HqxSk6ehfG06LnDqX7dB41seOVrg13oTDKvp6FkhGiXNBczha7Y5h5WuuOcL1KLw0dKzzQ96SJ4+AWlJ3Ro4zujXPPlQglEREBERAREQFpxlz9Z13nVR7563HWnGXP1nXedVHvnoLV6GXbX/dviFeSo3oZdtf92+IV5ICIiAiIgIiIIvEOyqiGIdqy88my3UdTG0873aYPHCVKKLwYdMOlnd/NfoM49yhJY3Xwgu3V45JFKIIun+nT+Qpve1ilFF0/wBOn8hTe9rFKIIzBOsCSA/yHkN8k7q47DiaDof9ZUmoyr7FqYpB2swMD+cXkiJPAB11vPIFJoCIiAiIgjMT7Jlhh4C7dn/ZhLS0X4DurojyhrlJqMwvsmSabgc7cWfYhLmnVx7qZtfCNFSaAovJvuLvL1f7udSii8m+4u8vV/u50EoovGB0u+Gcfy37m/j3OctYeYCQQuJ4mFSi6aymbWRvjn7SRrmO5nAg/kUHci8OC1LqqFpqO6tuySwsN0jcWPsOIuaSOQhe5AREQEREBacZc/Wdd51Ue+etx1pxlz9Z13nVR756C1ehl21/3b4hXkqN6GXbX/dviFeSAiIgIiIC8ON1DqeF3SxtK+0cZtez5HBjXW4QC7SPICvcoyfsurY3vadplPlJNKOPXw2YJ7jlaUHupKdtJGyOnFmRtaxo4mtAAH4BdqIgi6f6dP5Cm97WKUUXT/Tp/IU3vaxSiDx4vSmshe2G26anRk7BIwh7CeQPa0rtoakVsbJI7hsjQ4A7RpC9jxELvUZhXY8k0J2NdurPsTFzjr8qJtXANFBJoiIC8eL1Ro4XuisX6mxg7DI8hkYPIXuaPSvYoyr7KqYox2sIM7+c3jiBHEbyu54gg9lDTCijZHHciNoaCdpsLXPGTtXeiICi8nO4u8vV/u5lKKLyd7i7y9X+7mQSiIiCMp+xaqRneztEzfts0YpOYW3A24y4qTUZj3WGNnH+neJHeTsWS34wI3OdbjaFJoCIiAiIgLTjLn6zrvOqj3z1uOtOMufrOu86qPfPQWr0Mu2v+7fEK8lRvQy7a/7t8QryQEREBERA2KMwDr0bpjtqXGUfYIDYtXB1psZI4yVzj7i6LcozZ1Q4QixsQHXMhB4CIhI4crVItaGizdQGoBByiIgi6f6dP5Cm97VqUUXT/TZ/IU3vatSiAozE+xpYZuDS3F/2Zi0NNuE7q2Icgc5Sa8+IUorYnxuJGm0t0htaSNThyg2PoQehF5MKqjWwsfIAHkWe0aw2RpLXt9Dw4ehetAUZgnXxJOf57yWeSZ1Edj4LgDJ/2FYrl7BlBTBz8k5Y5YiDeBzGiZl/AdqD7a9tjqHbFVC/O7jeGHcZRFEYrM3J0AaWWFg3ROsWFtSDZtFrFv14z4cHsgm/XjPhweyCDZ1ReTvcXeXq/wB3Mtdt+vGfDg9kF1UmeLF6RpbC+Gxc9+uIbZHukdw+E4oNokWse/XjPhweyH+U368Z8OD2Q/yg2akYJARIAQRYg7CDtC8GAvO5bnKSXwEwuJNydC2g48rozG/+pa6b9eM+HB7If5WXZEYvlRlNIZacQwU8uiXTyRAMOiLBzG7ZCWkC41HRAuLILuRdFFE+FjW1TzI8DqpNENufst1Acn5ld6AiIgLTjLn6zrvOqj3z1uOtOMufrOu86qPfPQWr0Mu2v+7fEK8lRvQy7a/7t8QryQEREBEWP5WUuJys0slZ4mStHcpWBzH8zxrYee42bNqD2s7Lqye8pmaPJustnO1cBbGGa+KUqTWt+KZxMoslpHR4sxkUj3OeS+EWeTa5a8HReANFtwTYADgXj368Z8OD2Q/yg2cRax79eM+HB7If5Tfrxnw4PZD/ACg2Ip/ps/kKb3tWpRautzxYu2R0gfDpvaxh60LWYXub+cjl279eM+HB7IINnUWsW/XjPhweyCb9eM+HB7IINiqLsWoljPayWnZ6bMkaByODHHlmUmtd8nMt8pcrZmfwdkb3R3Bl3JrWMDwNIOedVtTXaO06IsDZXlk9SVtPEP8A6Cds05tpbmwMjbyN1aTuc7dWoIJZQ2UWS1DlK3RxqCOWwsHkWe3me2zm8wKmUQUvjuYKGUl2A1T49vW5Wh45g9tiBzglYRiOZfGqPuEcM4445Wj8pdArZ9EGotRm5xmn7eiqD9lun/5JXxDm+xiY2ZQ1PpYW/m6y29RBqvQ5ocbqyNKnEYPfSSRgD0Bxd+Sy7BcwMzyDjlVGwcLIWl5I+2/Rsf6Sr6RBh2TWbLCsnbOpoBLKLddm64644QCNFp5WtCzFEQEREBERAWnGXP1nXedVHvnrcdacZc/Wdd51Ue+egtXoZdtf92+IV5Kjehl21/3b4hXkgIiICIiDz19BDiTDHiEbJY3bWPaHNPoKrfKHMhhmJXdhbpaV5vqad0jueHQeb+gOAVoIg1xxXMTiVMScOkp528GsxvP9Lhoj1ljdTmuxum7pRyH7Lo3/APhxW2SINQP/AILF726Rq/ZO/Wy9tNmuxup7nRyD7To2f+3BbZIg1ywrMTiVSQcRlp4G8OsyPH9LQGn1lYGTmZPDMKIdiRkqpBbt+pjuOERt28znOCs1EHTSUsdEwR0bGRxtFmsY0Na0cQA1BdyIgIiICIiAiIgIiICIiAiIgIiIC0vymq24hW1MsWtss80gPI+Rzh+RWy+d7K5uS9A9sTuyqkOihbfWLizpOZoO3jLVqqgufoaaxrJ6yInqpGRSAckbntPvWq/Fp9kBlIclK+Gp1mNp0ZWjvo36nc5HbDlaFt3R1UdbG2SkcHxyAOY8aw5pFwR6EHciIgIiICIiAiIgIiICIiAiIgIiICIiAiIgIixLFc5eDYU7Qq6yMvFwRGHy2I2gmJrgDyEoMtRYIM8GBf7o+xm+Wud9/Av92fYz/LQZ0iwU538CH+qPsZ/lqm8vs6ldjVRI3Bp5IKNri2IRExue0G2m5ws+7tujcACwte5IbOSSCIEyEBo1kk2A9JVd5ZZ4MPwFpbhjhV1HA2M3jaeN0g1Hmbc821a3V+LVOJW/iM00ttY3SRz7esSvGglMo8fqcpah1Riz9OR2ria1o2MaO9aL7Ocm5JKi0RAVgZtc50+RvWasGaiJvud+qjJOt0ZOrXtLTqJ4iSTX6INxMmss8PymaDhE7HPO2InRkHOx2v0i45VPrRxTFLlViNJbpWsq2huwCaQD8NKyDctFSubjPJHuL48t5rSsI3OYRuJkab3DhE0gFthrsLgjhBJzDfewL/dn2M/y0GdIsEOd/Av90fYz/LQZ4MCP+qPsZvloM7RRGAZT0OUQJwWoilsLloNngcZY6zm+kKXQEREBERAREQEREBERAREQY3nDwerygoJKbA5I45JrNc57nNG53u9t2NJ1jVs1gkKld4XFfHUPry/JXKION4XFfHUPry/JTeFxXx1D68vyVyiDjeFxXx1D68vyU3hcV8dQ+vL8lcog43hcV8dQ+vL8lN4XFfHUPry/JXKION4XFfHUPry/JTeFxXx1D68vyVyiDjeFxXx1D68vyU3hcV8dQ+vL8lcog43hcV8dQ+vL8lN4XFfHUPry/JXKION4XFfHUPry/JTeFxXx1D68vyVyiDjeFxXx1D68vyU3hcV8dQ+vL8lcogkMnczWMYHVQ1FNPRB0L2v1SS3IB6pvcdYLbi3CCr9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HERUTBxQSFBASGRcVFRIYGBoYGBcXFhUWFhoYHxgYHCghGB0lGxcVIj0hJSkrLi4uGiIzODQsNygwLisBCgoKBQUFDgUFDisZExkrKysrKysrKysrKysrKysrKysrKysrKysrKysrKysrKysrKysrKysrKysrKysrKysrK//AABEIAMcA/QMBIgACEQEDEQH/xAAcAAEAAgIDAQAAAAAAAAAAAAAABQcGCAEDBAL/xABKEAABAwIBBQYSCAUFAQAAAAABAAIDBBEFBgcSITETF0FRYXEIFCIjJDIzQlJTc3SBkpOzxNM0NXKEkaGxtBVDgqLRRFRjg7IW/8QAFAEBAAAAAAAAAAAAAAAAAAAAAP/EABQRAQAAAAAAAAAAAAAAAAAAAAD/2gAMAwEAAhEDEQA/ALxREQEREBERAREQEREBERAREQFXWdfOOMjdyiw8NkqpHNe5p2Nha7XfiL7Fo4tZ4BexVqBnIMxxWs/iV903Z+3wL9btybnoW5LINrsnsahyhpo6nDjeOVtxxtOwtPE4G4PMpFUr0NJm3KsD79L6cWhxbpou07cujuV/6VdSAiIgIiICIiAiIgIiICIiAiIgIiICIiAiIgIiICIiAiIgIiIC1/6ImvoKmaFlGWuro9ITObY6LO9Y8ja69yBtAve1wtgFpxlz9Z13nVR756DZzNlX0FZh0AycLRHGxrXxi2myS3VaY26Rdc34douFlao3oZdtf92+IV5ICIiAiIgIiICIiAiIgIiICIiAiIgLH8tcrafI6mM+I3JJ0Y4m9tI+17DiHCSdnPYHIFQfRLB+70el3Lc5dH7Wk3T/AC3NBGPzr4/lLPueTjQwm5bFDEJXaIO1xeHbLi5sBzLMMj85dfR1cdFnAgMT5iGxT6BZdzjZukO1c0nVpN2HbwkVvkBWNnpaijpHxw1kksM0e6O0I6lkV70r3ntQSdIAkBx1XCzmb+I51KujdUUfSlPRSudLK5173exxa24BJ0WNGoWuTe1kF3IiICIorHco6LJ5uljM8UQtcBx6o28Fg6p3oBQSqKmMps/MMN25NQGV2wTS9SznDB1ThzlqqvKPOBimUdxiFQ8Rn+TH1uOx4C1vbD7V0GzGO5dYXgNxiVVE142xtO6PHOyO5HpCwnEs/OHwEjD4KmUjYToxtPpJJ/EKjsFyVr8et/CKaaVp78NIZ65s0fiszw7Mfi9WAarpeDjD5NJw9m1w/NBL4zn6qKyJ7MNpWwPe0tbKZdMsv3wGgBe35qn5ZHTOLpiXOcSXOJuSSbkknaSVbWJZh6ykgfJT1EcsrGlwhawjTttaHE7bXtq1nUqkkjMRLZQQ5pILSLEEaiCDsKCeyKytqMj6kT4ebtOqSIkhsjeI8o2g8B9INqUfRBNJ7NoSBwlk1z6rmD9VVWReSlRlfUtgw8WG2SUi7Y2eEf0A4SrCq8wNYwdh1VO88T2vZ+YDkGdYTnrweu1VTpqc7OuR3H4xl2rlNlnWFYxTYw3SwqaKZvCWPDrc9jq9K1mxXNDjWHa2wCZo76J7Xf2mzj6AsQkiqsDlG6CennbrFw6KRvLwEIN1kWseTeebFMHs2uc2qiHBLqfbkkbrvyuDla2TWebC8Ys2uc6klOq0utl+SVuoDldooLGRddPUMqmh9M5r2O1hzSHNI4wRqK7EBReU2Ow5N0slTiJO5xC9htcSQGtHKSQP11KUWK5zcm5MqsOlp6IgTXa+ME2DnMN9EnguLjnsgqmty9yoxthqcEp5IaTWW7nAJLtHDpSNJfyuaANXAvRkXnylEjY8rWsMTrDpiNui5nK5g1OH2bEcRX1LjuIVkEGH4jAzDhh4gdLXPkA3MQDR0owBZz3N0QGtJudIbDcVXljiUOL11RPhzNCGWRzmNtbUT2xHASbutyoNyI3iQAxkFpAII1gg6wQeFfSxjNkHjCKLpnttxZb7Nuo/s0Vk6AiIgIiICx3LnJGDLKlMFcS1wOlFKBd0bwLXtwg7C3hHEbEZEiDUDLHIiuyQfbFY+tE2ZO3XG/h296dvUmx1HnX3k1l9iWTRvhs7i02BjkG6MIBc4Cztbdb3HqSNq2oa0V1U/TALIGblbaC+XRe8EHiYIbH/AJHBYTU5uMNxulme2ljFSJazc3MJiuWVUwY06Gq1mhusGw2IMKoc/wDVRjs+khe7jY90Y/Bwf+q7KnogJ3DsWiia7gLpXPH4Brf1U43MdheIMbLh1RVtjlaHsuY3DReNId4DsI2rsgzB4c3u9RVu5jG39WFBWWOZ3MYxcFomEDDqLYG6H95JePQ5Y1hmDV2U8h/h8U9RI49U8Au18bnnUOdxWzOEZq8Gws3ZStkdxzEy/wBrjo/ksxghbTtDYGta0ag1oAA5gNiDX/JrMRVVVnZRTMgbqJij65JzF3aNPKNJWnk7mywnJ+xp6dssgt12brjrjhsRotPK1oWYIg4Ats2LlEQFpxlz9Z13nVR7563HWnGXP1nXedVHvnoLV6GXbX/dviFeSo3oZdtf92+IV5IC8uIYdBibNDEYo5Yz3j2h4/BwXqRBWGUeZHDcTu7CjJSSG/anTjueNjzcczXAKrMpMz+LYLd1NGKqIXOlCbutyxmzr8jQ7nW0SINMsMxmuyZkP8Plnp5GnqmAubr4nMOo8xCzvCc+eKUgAr209QBtc5pY8+lhDR6q2BxfAqTGho4tBDMBs02NcRzEi7fQsJxPMpg9brp2zwH/AI5CR+Eof+SDDx0QUltdCy/Hu5/Tc1D4vn1xKrBGHR09OD3wBkeOW7zo/i1Zi7MFQ36mpqbcVoyfx0V9R5mMLopoY3GomdIXPeHyBoEUY6ojc2tOt74W7djiRsQUNieLVOLvL8Slklc4k9USRdznONhsHVPcbDVrKsvNzmeqMVeyfKdroaYEOEJ1Sy8NiNsbTw36riAvpC38nsmaHBKyZmF08UbRBT2s256qSqDuqdcm4a0HXrsFM4A4si3KQ3dTuMJubkhtjGSeEmJ0bjyuQSDGCMARgBoFgBqAA2ABfSIgIiICIiAuuonbTMc+c2YwFzjxBouT+AXYozGuv7nAP5zxp+Sj6t9xwtNmxnyiDswSF0MINQLSyEyyA7Q6Qlxbfh0bho5GhdOTXcXecVf7ydSqi8m+4u8vV/u50HGCnpd81O7+U/dGC+vcpyXtNuAB+7MA4owpVReI9izwzd668EmwDrljG48ZEjQwD/mKlEBERAREQEREBacZc/Wdd51Ue+etx1pxlz9Z13nVR756C1ehl21/3b4hXkqN6GXbX/dviFeSAiIgIiICIiAorCz03NPNtaCKePXcWhJ3Q8h3V0jD5Jq9WK1fSML5GjSc0dQy9tN56ljL8bnlrfSvrDKTpCFkdy4saAXna53fPNuFxuTylB46b6dP5vS+9rF9P7Eqwe8qWaPJusV3NsOEujMmviiC4p/p0/kKb3tYuzHInPhLoATJERKwDaTGdIsHFpN0mczigkEXxDK2dodCQWuAc0jYQRcH8F9oCIiAiIgKMo+yqiWQ9rHaBnOLPkcDyuLGnliXrr6oUUT5HgkMaXaI2mw1NHKTq9K+MKpTRQsZIQXgXe4bHSOJc93peXH0oPWovJvuLvL1f7udSii8m+4u8vV/u50HqxSk6ehfG06LnDqX7dB41seOVrg13oTDKvp6FkhGiXNBczha7Y5h5WuuOcL1KLw0dKzzQ96SJ4+AWlJ3Ro4zujXPPlQglEREBERAREQFpxlz9Z13nVR7563HWnGXP1nXedVHvnoLV6GXbX/dviFeSo3oZdtf92+IV5ICIiAiIgIiIIvEOyqiGIdqy88my3UdTG0873aYPHCVKKLwYdMOlnd/NfoM49yhJY3Xwgu3V45JFKIIun+nT+Qpve1ilFF0/wBOn8hTe9rFKIIzBOsCSA/yHkN8k7q47DiaDof9ZUmoyr7FqYpB2swMD+cXkiJPAB11vPIFJoCIiAiIgjMT7Jlhh4C7dn/ZhLS0X4DurojyhrlJqMwvsmSabgc7cWfYhLmnVx7qZtfCNFSaAovJvuLvL1f7udSii8m+4u8vV/u50EoovGB0u+Gcfy37m/j3OctYeYCQQuJ4mFSi6aymbWRvjn7SRrmO5nAg/kUHci8OC1LqqFpqO6tuySwsN0jcWPsOIuaSOQhe5AREQEREBacZc/Wdd51Ue+etx1pxlz9Z13nVR756C1ehl21/3b4hXkqN6GXbX/dviFeSAiIgIiIC8ON1DqeF3SxtK+0cZtez5HBjXW4QC7SPICvcoyfsurY3vadplPlJNKOPXw2YJ7jlaUHupKdtJGyOnFmRtaxo4mtAAH4BdqIgi6f6dP5Cm97WKUUXT/Tp/IU3vaxSiDx4vSmshe2G26anRk7BIwh7CeQPa0rtoakVsbJI7hsjQ4A7RpC9jxELvUZhXY8k0J2NdurPsTFzjr8qJtXANFBJoiIC8eL1Ro4XuisX6mxg7DI8hkYPIXuaPSvYoyr7KqYox2sIM7+c3jiBHEbyu54gg9lDTCijZHHciNoaCdpsLXPGTtXeiICi8nO4u8vV/u5lKKLyd7i7y9X+7mQSiIiCMp+xaqRneztEzfts0YpOYW3A24y4qTUZj3WGNnH+neJHeTsWS34wI3OdbjaFJoCIiAiIgLTjLn6zrvOqj3z1uOtOMufrOu86qPfPQWr0Mu2v+7fEK8lRvQy7a/7t8QryQEREBERA2KMwDr0bpjtqXGUfYIDYtXB1psZI4yVzj7i6LcozZ1Q4QixsQHXMhB4CIhI4crVItaGizdQGoBByiIgi6f6dP5Cm97VqUUXT/TZ/IU3vatSiAozE+xpYZuDS3F/2Zi0NNuE7q2Icgc5Sa8+IUorYnxuJGm0t0htaSNThyg2PoQehF5MKqjWwsfIAHkWe0aw2RpLXt9Dw4ehetAUZgnXxJOf57yWeSZ1Edj4LgDJ/2FYrl7BlBTBz8k5Y5YiDeBzGiZl/AdqD7a9tjqHbFVC/O7jeGHcZRFEYrM3J0AaWWFg3ROsWFtSDZtFrFv14z4cHsgm/XjPhweyCDZ1ReTvcXeXq/wB3Mtdt+vGfDg9kF1UmeLF6RpbC+Gxc9+uIbZHukdw+E4oNokWse/XjPhweyH+U368Z8OD2Q/yg2akYJARIAQRYg7CDtC8GAvO5bnKSXwEwuJNydC2g48rozG/+pa6b9eM+HB7If5WXZEYvlRlNIZacQwU8uiXTyRAMOiLBzG7ZCWkC41HRAuLILuRdFFE+FjW1TzI8DqpNENufst1Acn5ld6AiIgLTjLn6zrvOqj3z1uOtOMufrOu86qPfPQWr0Mu2v+7fEK8lRvQy7a/7t8QryQEREBEWP5WUuJys0slZ4mStHcpWBzH8zxrYee42bNqD2s7Lqye8pmaPJustnO1cBbGGa+KUqTWt+KZxMoslpHR4sxkUj3OeS+EWeTa5a8HReANFtwTYADgXj368Z8OD2Q/yg2cRax79eM+HB7If5Tfrxnw4PZD/ACg2Ip/ps/kKb3tWpRautzxYu2R0gfDpvaxh60LWYXub+cjl279eM+HB7IINnUWsW/XjPhweyCb9eM+HB7IINiqLsWoljPayWnZ6bMkaByODHHlmUmtd8nMt8pcrZmfwdkb3R3Bl3JrWMDwNIOedVtTXaO06IsDZXlk9SVtPEP8A6Cds05tpbmwMjbyN1aTuc7dWoIJZQ2UWS1DlK3RxqCOWwsHkWe3me2zm8wKmUQUvjuYKGUl2A1T49vW5Wh45g9tiBzglYRiOZfGqPuEcM4445Wj8pdArZ9EGotRm5xmn7eiqD9lun/5JXxDm+xiY2ZQ1PpYW/m6y29RBqvQ5ocbqyNKnEYPfSSRgD0Bxd+Sy7BcwMzyDjlVGwcLIWl5I+2/Rsf6Sr6RBh2TWbLCsnbOpoBLKLddm64644QCNFp5WtCzFEQEREBERAWnGXP1nXedVHvnrcdacZc/Wdd51Ue+egtXoZdtf92+IV5Kjehl21/3b4hXkgIiICIiDz19BDiTDHiEbJY3bWPaHNPoKrfKHMhhmJXdhbpaV5vqad0jueHQeb+gOAVoIg1xxXMTiVMScOkp528GsxvP9Lhoj1ljdTmuxum7pRyH7Lo3/APhxW2SINQP/AILF726Rq/ZO/Wy9tNmuxup7nRyD7To2f+3BbZIg1ywrMTiVSQcRlp4G8OsyPH9LQGn1lYGTmZPDMKIdiRkqpBbt+pjuOERt28znOCs1EHTSUsdEwR0bGRxtFmsY0Na0cQA1BdyIgIiICIiAiIgIiICIiAiIgIiIC0vymq24hW1MsWtss80gPI+Rzh+RWy+d7K5uS9A9sTuyqkOihbfWLizpOZoO3jLVqqgufoaaxrJ6yInqpGRSAckbntPvWq/Fp9kBlIclK+Gp1mNp0ZWjvo36nc5HbDlaFt3R1UdbG2SkcHxyAOY8aw5pFwR6EHciIgIiICIiAiIgIiICIiAiIgIiICIiAiIgIixLFc5eDYU7Qq6yMvFwRGHy2I2gmJrgDyEoMtRYIM8GBf7o+xm+Wud9/Av92fYz/LQZ0iwU538CH+qPsZ/lqm8vs6ldjVRI3Bp5IKNri2IRExue0G2m5ws+7tujcACwte5IbOSSCIEyEBo1kk2A9JVd5ZZ4MPwFpbhjhV1HA2M3jaeN0g1Hmbc821a3V+LVOJW/iM00ttY3SRz7esSvGglMo8fqcpah1Riz9OR2ria1o2MaO9aL7Ocm5JKi0RAVgZtc50+RvWasGaiJvud+qjJOt0ZOrXtLTqJ4iSTX6INxMmss8PymaDhE7HPO2InRkHOx2v0i45VPrRxTFLlViNJbpWsq2huwCaQD8NKyDctFSubjPJHuL48t5rSsI3OYRuJkab3DhE0gFthrsLgjhBJzDfewL/dn2M/y0GdIsEOd/Av90fYz/LQZ4MCP+qPsZvloM7RRGAZT0OUQJwWoilsLloNngcZY6zm+kKXQEREBERAREQEREBERAREQY3nDwerygoJKbA5I45JrNc57nNG53u9t2NJ1jVs1gkKld4XFfHUPry/JXKION4XFfHUPry/JTeFxXx1D68vyVyiDjeFxXx1D68vyU3hcV8dQ+vL8lcog43hcV8dQ+vL8lN4XFfHUPry/JXKION4XFfHUPry/JTeFxXx1D68vyVyiDjeFxXx1D68vyU3hcV8dQ+vL8lcog43hcV8dQ+vL8lN4XFfHUPry/JXKION4XFfHUPry/JTeFxXx1D68vyVyiDjeFxXx1D68vyU3hcV8dQ+vL8lcogkMnczWMYHVQ1FNPRB0L2v1SS3IB6pvcdYLbi3CCr9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85458"/>
            <a:ext cx="2663825" cy="209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 descr="data:image/jpeg;base64,/9j/4AAQSkZJRgABAQAAAQABAAD/2wCEAAkGBxMHBhQIBxMWFRUWGCEaGRgYGCAcGRogIB4fHBwjHx0fJCgkHx4oGyIdITEjJSkrLjAyKB80RDMsNyg5MCsBCgoKBQUFDgUFDisZExkrKysrKysrKysrKysrKysrKysrKysrKysrKysrKysrKysrKysrKysrKysrKysrKysrK//AABEIAMABBwMBIgACEQEDEQH/xAAcAAEAAwADAQEAAAAAAAAAAAAABgcIAwQFAgH/xABPEAABAgQDBAMIDwcCBAcAAAABAAIDBAURBhIhBzFBURMiYRcyN0Jxc4GSFBUjUlNUYnKCg5GxsrPTFjh0k6PR0jNDJlWUoQgYJWOiwfD/xAAUAQEAAAAAAAAAAAAAAAAAAAAA/8QAFBEBAAAAAAAAAAAAAAAAAAAAAP/aAAwDAQACEQMRAD8AvFERAREQEUQ2h4+gYHk2OmGGLFiXyQ2kC9t5cdcreF7HXhvtRtR2zVacih0vGZBA4Q4TSD5c4cb+SyDUKLPeG9us1CqDG4ihw3wbWeYbcsT53fZSeYsPQr8p06ypU+HPShuyKxr2GxF2uAINjqNCg7CIiAiIgIiICim03Er8J4RiVOTaHRLhjL7gXHeRxtyUrUfx6JQ4SmDiQXgBl3DTMSNWhl7DOTYN132QZUmcUzs1OOm403HzudmJERzdd+gaQB6LWWlNkGKIuK8Jey6k7NFZEdDe7KGg2DXA6ad64X3a30WWJosM08ygcGZjkDiC4Nv1bkAAm1rkALWOyxsqMEQH4ezCE65s83c11+uCbC9nXQS1ERAREQEREBERAREQEREBERAREQEREBERBlXbVMPjbR5qHGc5wYWBgJJDR0bTZo4C5JsOJKgy0Xtm2bx8UzTKzQyHRWM6N0IkNzAFzgWuOma5tY8Lai2udnsMN5ZEBBBsQd4KDvUGjxa/VodLprc0SIbDkOJJ5AC5K2PR5AUqkQadCN2wobYYPMNaGj7ljrD9cj4dqranSXZIjL2JaHCxFiLEEajRXzg3bbK1MNlsRt9jRTYZxcwSTp2lg+dcDiUFsIo/+3FN+Pyv85n911qhtEpchKGZiTsBwHCG8RHnyNbclBKUVVVfbrISj2tp0OLHuLk2yAdnW1J9Ft3ohNa27T00+JDpMKDBYe8cQXxWjyk5CTr4ul7a70Gi0WU+61WPjh/lQv8ABcsrtgq8CYbFiTIiAG5Y+FDyu7Dla11vIQUGp1nz/wAQ+I4sauMw9DcBBhsbEcBvc917ZuwNtYdpOulut3e6h8BKepE/UVe4orsTE1di1ifDQ+Ja4YCGjK0NFrkncBxQeUrR2C4piUzFDaE43gTJOh8WIG3Dh5Q3KRx05Krl3qHPe1dagVAf7UVkT1XB3/0g2qi+WOD2B7dxFwvpAREQEREBERAREQEREBERAREQEREBERBF9pOJf2UwhGqLD7ofc4Xz3Xt5bC7rcgVmaewxHESSa67o88zpWtO85nuDNeJcAHekK0to8y/H+0OBgqnOIgwXZozhwcB1z9Fhyj5RIXPtBgNltsFGl4Is1rYTQOQEVwH/AGQU3SsNTNYpsWepUMxRCID2s60QZr2dkGpbodQvIV41Rh2b7ZIc7B6srPHrDc1udwD/AFYln9jTYK6puRhTss6Wm4bHscLOa5oII7QUGJEWvv2ApfxCX/lhcstginSsw2Yl5KXa5pDmkQxcEagjtBQY8XfplFmasHGlS8aNl77oobn2vuvlBsto9E33o+xfTWhos0WQY6/Y2pf8vnP+nif4p+xtS/5fOf8ATxP8VsZEGLKlQ5qksD6rLRoIdoDFhOYD5MwF15621Umh1PiZveO+4rEqAiIgkFGxtUKHBbBpc3FYxnesvmYPouuLdlrK0sPbexDkRDxFLudEGmeDYBw5lriLHyGx7FV1RwXOyFFhVp8Evl4rA8RGdYNBF+vbVtuZFu0qPINk4axVKYolenosZsTS7mbojeHWYdRrxtY8CV7SxBBjul354Di082kg/aFa2BdtUxTCyRxKOnhCzel/3WDdc/CW032dv1KDRKLrU+fhVOTbOU+I2JDcLtc03B//AHJdlAREQEUdxHjiQwxMtlq3MthvcLhoa97rcyGNdlvwva+vJcdD2gU2vRjBpk3DLhbRwdDJubDKIgbmN9OrfhzQSZERAREQEREBERAXiY0xA3C+GY1WjWuxvUafGedGD0utfkLngvbVJbWph2L9oEngiTd1GuDotiNHEFzj5WQQSPnFB6mwDD5g0iLiaf60WacQ1x1dkDusb/KiXJ55WldTaV4aKR9X+a5W9JyrJGUZKSjQ1jGhrWjcABYD7FUO0rw0Uj6v81yCT7ZsK/tLhB0SWF40veKywuXADrtHHVuoA3kNXLsgxV+1GEGGObxoFoUXmbDqu+k3eeYcpwqMp57mu2R0q/qyk93vBrc7up2dSJdnY034oLzREQEREBERBwTrS+SexmpLSB9ixGtxrLG1XBMzh6vx6jEh3losVzmRGgZRnJdlIHekXLdd9tEEDRFJ8F4Fm8XzbWyEMthZrPjOHUaOPzj8kdm7eg0zs7gGFgOSgzDbH2Oy4Pa2+voX5iPAkhiRv/qcuwutYPZ1Hj0ttfyG4UhhM6KEIbdwAH2L7QZzxnsTmaUHTWHneyYQHebow330tZwAA3G5v3qqyPBdLxjBjtLXNNi1wsQeRB3FbfUWxjgGSxe3NU4eWKBYRYdmxPSbdYDgHA27LoM0YOxrN4OmnRqQ8ZXd9DeC6G7tIuNe0EFaWwNjyVxjItfKPDI1uvAceu08bbs7eIcOG+x0FG432QTmHGiYpt5uDlu5zGWewjfdlySONxfje1ta7hRXQYoiwSWuaQQQbEEaggjcQUG4EWX6RtlqlMk2yrnw4wboHRmFz7drgQXeU3PapL/5gY3sDJ7Bh9Lltn6U5M3PJlva/i5/SgiG23wnTf1X5MNQZd6t1WLXKtFqlQdmiRXZnHh2AcmgWAHAALooLv2F49mJuqNwxUndIwse6G9xJiBw6xBcTq22bhcacFeiyhsfpr6ntBlmy8Qw+jd0pIvctZqW6W0d3h7Cd+46vQEREBERAREQdSr1GHSKXFqM6bMhML3HsAvpzJ3AcTZVJsKkH1isTuNKkOtFeWM373HPEtfgOo0fSHBcm3etPno0tgulEGJHe0xADzIEJp7C7rHj1WnirPw1RYeHaFBpMl3sJoF/fHe5x7S65PlQemqb2leGikfV/muVyKm9pXhopH1f5rkFyKtdu+GzWcJCpSo91lCYmm/oz/qW8lmvvyaeaspfL2CIwseAQRYg7iEEY2a4mGK8Iwp9x90aOjijk9oFz9IWd6VKVR2AHnAO1aYwpHNoEwfciSbX1dC1PNpdDPN1uSvFAREQEREBVxt+8HjvOw/vKsdVxt+8HjvOw/vKDMa1DsH8HEHzkT8ZWXlqHYP4OIXnIn4ygsJERAREQFCcUbLKdiWoGoTbHw4jjdzoTsufyggi/aACVNkQZ6rewebh1JwocWE+D4piuLXjsdlaQSOY38gonNbLatLTLoPsN7sptmYWlp7Qb7lrFEGPqrgaoUeQdP1OVfDhstmc7LYXIaOPMgLw2wMkZjZvMxrrG5brlPjAaXFte1X7trnTXa7I4Jp7iTEiB8YN3gGwZfho3pHkHk0ryK1hSDWtq0xh1rQ1gkWthf8AtuYxnRkcdCBfmLjigs/BGDZHDEr09BZcxWNvGLi5z27wQdwBvfqgA6cgpQqw2G4gfMUiJhmqdWYknFmUnXJci3bkddumgGRWegIiICIiAutU59lLp8SfnTlhw2l7j2AXPp7F2VT+3ysPmRK4QphvEmXhz233jNlhtPYX3P0Qg6uxiRfifFc3jqqt1Li2FfUAuHWsfkQ8rAeRKupeZhqiw8O0ODSZIdWE0C9rFx8Zx7S65PlXpoCpvaV4aKR9X+a5XIqb2leGikfV/muQXIiIgqfb3h98WnQcU03SNKOGYga5M12ntyP1tuGZxU9wXiFuKMNQavBsC9vXb7140ePWvbmLHivVnJVk9KPlJpocx7S1zTuIIsR9ipjZNMuwbj6bwRPuOR7i6Dfi4C7Ty68GxPa0BBdqIiAiIgKuNv3g8d52H95VjquNv3g8d52H95QZjWodg/g4hecifjKy8tQ7B/BxC85E/GUFhIiICIiAiIgLp1eospFKi1GbNmQmF7udmi+nadwXcVS7a6rEqs5LYDpFjEmXNdE+S0O6gPZcF54gNHNB87FabErVRmseVfWJHeWQvktv1rdmjWDiA13Nc0p+8PG/hR+FisehUplEo0KlyYsyEwNHbbefKTcntJVcSn7w8b+FH4WIPPx3/wAD7V5XFcNtoEz7nHtoL6NcTwHVyPA0uWu7Srla4OaHNNwdxUe2gYabizCsalm2cjNCJ8V7dW68Ae9PYSo1sOxGathb2qnNI0meiIO/IO8NuyxZ9Ec0FjoiICIiDim5lsnKvmplwaxjS5zjuAAuSewBUrs4hRMe7SY2NpsFsGAcsJp55crG/RYc5t4xbwK9/b5iH2BhltFlHHpppwGVt8xhjvt3vnZW243dvsQpds/w+MM4SgU0CzwwOicbxHC7/wDvoOwBBIkREBU3tK8NFI+r/NcrkVN7SvDRSPq/zXILkREQFT232iulmS2L6bcRZeI1rnAbhfNDcfmxNPpDkrhXSrdLh1qkxaZPC7IrS13PXiO0HUIOHDVYZX6BAq0ta0VgdYcD4zfK112+hemqY2LVWJh7EMzgKsu6zHudBvuJGrw2/BzbRAB8s8Vc6AiIgKuNv3g8d52H95VjquNv3g8d52H95QZjWodg/g4hecifjKy8tQ7B/BxC85E/GUFhIiICIiAiIg4pmO2VlnTEwQ1rGlzidwAFyT6FUWx2AcUYtnsdTo755hQgbdXRpPkLYWRt+N3L1tuOIXSdEh4cpnWmJ12QAb8lwD6XuIZrvBdyUxwXQG4YwxApEMgmG3rEeM4nM8+TMTbssg9tVTKfvDxv4UfhYrWVUyn7w8b+FH4WILWVMYqaMAbXpevwupLTt2xtwbmJAiE8gCWRb7ycyudRTadhcYrwjFkoYvFZ7pC+e0bvpC7fT2IJWigexjE5xHgxjJl140v7k/mQB1HHyt0vxIcp4gIiIKa2rUmryM2a3T4kOZgQiHszS8F0eBY30PR3LWnXMDe28WBJrt21ystOV05r5iD+mtUqMYlwBT8TP6Wpy7ekvcxGdR54aub32nvroM+d12s/HP6MH9NO67Wfjn9GD+mpxX9gVrxMOzR3aMjjUnzjAPwelV5P7M6rJTRgOk4j7eNDs9p7QR9xsewIO33Xaz8c/owf0141SxpPVStQazPx80eBbo39GwZbHMOqGhp1N9QV5VTpsakzZlKnCfCePFe0tPlseHauognPddrPxz+jB/TTuu1n45/Rg/pqJ0qkx6xMex6VBiRnWuRDaXEDdc23C/EqR07ZhVZ+ZEFknEZzdEsxoF7Xu46+QXPYg7PddrPxz+jB/TX63a5WXHK2c18xB/TUzw7sDc8CLiOZy84cEXI5ddwtz8U+VWdhzZ9TsOgOp8swvacwiRBniA8w53e/RsgrbA9HreJK0yt1p0OAzqkxnysv7Ie0agMvDzDgMxta4IzWsrxREBERAVcbfvB47zsP7yrHVcbfvB47zsP7ygzGtQ7B/BxC85E/GVl5ah2D+DiF5yJ+MoLCREQEREBfEaK2BBMaMQ1rQSSdwA1JPZZfarHbfiCLApsLC9G1jzrshA35CcpG8WzuIbrpbP5UHj7PobsfbRY+NJsHoJc9HLtI7Dl9LWnOflPHJXMvEwbh1mFcOQqRLm+QdZ3vnnVzuy53DgLBe2gKqZT94eN/Cj8LFayqmU/eHjfwo/CxBayIiCmGu7ne2UiJ1ZSo63t1WvcedrdWLpyDXgq51CdrmFv2owg9kAXjQfdYXMkDrN+k24tzy8lybJ8UftTg6HMRzeNC9yi8y5oFnfSbY+W/JBMkREBERAREQEREBERAREQEREBERAVcbfvB47zsP7yrHWfP/EXXXx67BobdIcNgiH5TnXH2Bo08rkFPrUGwZwOzmEAd0SJfs6xP3LL6tDYDiJ1Nxd7TxHEwplpAbfqiI0Zmu15tBbpvu3kg0miIgIiIPwmwuVTWDP8Ajja/M4lPWl5QZIJ4E6sbbTUEdJE5glqkW27Eb6NhcU2Q/wBaccYTdbEN0zkc73DOzNe+msg2fYYbhLC0KmADpLZorh40R3fa6XA0aDyAQSRERAVUyn7w8b+FH4WK1lVMp+8PG/hR+FiC1kREBUtTAdnG2B0hYiUqNi08GuJOUDTxYhLLcGvaT23Sq+204YdXsL+zZC/TyhMVlu+LbdcAjW9gHC3FoCCwUUY2c4pGLsKw6kbCIOpFA4Pbv8gIs4DkUQSdERAREQEREBERAREQEREBERAWQdpNT9t8dzk5w6UsFuIh2ht/+LQtczcQwZV8Vm8NJHoF1iFAXfoNSdR61BqUK94URr9DYnKQSPSNF0EQbghRBGhCLCNw4AgjcQdQvteBgGaM7gmSmIvfGXh3PMhoBPptde+gLgnpgykm+Zax8TI0uyMAL3WF7NBIBJ4C650QZ8xJjinVHHsCuVds/aW3Sz4UNoa5vWaf9UEHPZxBGtgNwsZd3eqd8BN+pD/VUqxfs9kcXRPZFUhkRcuURWOLXgcPkm3ygVTeJ9h87TG9NRXtmmcgMkTt6pJBHkdfsQTru9U74Cb9SH+qnd6p3wE36kP9VZ6qFPi0yZMtUYb4Tx4r2lp5bjw36rrINHd3qnfATfqQ/wBVQmBtMlIe1SJiow4/Qug9GG5WdJezRuz2tofGVTog0d3eqd8BN+pD/VTu9U74Cb9SH+qs4og0d3eqd8BN+pD/AFV+d3qnfATfqQ/1VTOG8A1DElnU2XdkP+4/qM3Xvc7xa26/BWnhXYPDgjpsVRukdwhwSQz0vIDj5AG25lB87HqhAZiScfheHOPgRTmMIwYTYcHW7fdOm36loAFyPJcfit+k0qBRpISdKhMhQxua0W+3me06og7qIiAiIgIiICIiAiIgIiICIvExTiqVwpJCarUUMvfK0avfa18rd5tcXO4XCD8xtVxQsJzNRfbqQnZQTYFxFmj0uICxwrB2o7Sn40cyUkmuhSzNchPWe6+hfY2sBaw4G+pVfICIiDVexirtq2z6XDLZoIMF4HAt3fawtPpU4WVtl+0J2CJx8OOwxJeJq9jbBwcNzmk9mhFxf0LTNCrMGv0tlSpTw+G8aHiDxBHBw4hB6CIiAiIg60/T4VSgdBUYTIrfevaHDluIPBQmr7HqVU4pisgugkm56F5aPJlN2gfNAU/RBV/cLpnv5n+Y3/BO4XTPfzP8xv8AgrQRBV/cKpnv5n+Y3/BSagbO6bQInTU+VZn068S8RwI1BGcnKfm24clKkQEREBERAREQEREBERARFjGsT8VtXjNbFeB0jvGPvj2oNnIsS+2Eb4WJ65/unthG+Fieuf7oNtKuMW7XpbC+IYtGmpeM90PLdzS3KczGvFrm+51lmz2wjfCxPXP91wxIhivzxSSTxJuUF0V7b494yYflg3TvoxuQexrSBu5n0c6jrlZj16ouqFViOiRHcSdw4ADg0cANF0EQEREBERAXu4SxbNYRnzN0Z9s2j2OF2PAvbM3ja5sdCNea8JEF9Uvb9C9hN9tpR/S+N0RGQ9ozG48mvlKtHCOIGYpw/DrMqxzGxM1mutcZXuYb203hY0XPDnIkJmSFEeAOAcQEG3EWJfbCN8LE9c/3T2wjfCxPXP8AdBtpFiX2wjfCxPXP91Mtj85Ei7SJNkWI8jM/QuJH+m9BqhERAREQEREBER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data:image/jpeg;base64,/9j/4AAQSkZJRgABAQAAAQABAAD/2wCEAAkGBxMHBhQIBxMWFRUWGCEaGRgYGCAcGRogIB4fHBwjHx0fJCgkHx4oGyIdITEjJSkrLjAyKB80RDMsNyg5MCsBCgoKBQUFDgUFDisZExkrKysrKysrKysrKysrKysrKysrKysrKysrKysrKysrKysrKysrKysrKysrKysrKysrK//AABEIAMABBwMBIgACEQEDEQH/xAAcAAEAAwADAQEAAAAAAAAAAAAABgcIAwQFAgH/xABPEAABAgQDBAMIDwcCBAcAAAABAAIDBAURBhIhBzFBURMiYRcyN0Jxc4GSFBUjUlNUYnKCg5GxsrPTFjh0k6PR0jNDJlWUoQgYJWOiwfD/xAAUAQEAAAAAAAAAAAAAAAAAAAAA/8QAFBEBAAAAAAAAAAAAAAAAAAAAAP/aAAwDAQACEQMRAD8AvFERAREQEUQ2h4+gYHk2OmGGLFiXyQ2kC9t5cdcreF7HXhvtRtR2zVacih0vGZBA4Q4TSD5c4cb+SyDUKLPeG9us1CqDG4ihw3wbWeYbcsT53fZSeYsPQr8p06ypU+HPShuyKxr2GxF2uAINjqNCg7CIiAiIgIiICim03Er8J4RiVOTaHRLhjL7gXHeRxtyUrUfx6JQ4SmDiQXgBl3DTMSNWhl7DOTYN132QZUmcUzs1OOm403HzudmJERzdd+gaQB6LWWlNkGKIuK8Jey6k7NFZEdDe7KGg2DXA6ad64X3a30WWJosM08ygcGZjkDiC4Nv1bkAAm1rkALWOyxsqMEQH4ezCE65s83c11+uCbC9nXQS1ERAREQEREBERAREQEREBERAREQEREBERBlXbVMPjbR5qHGc5wYWBgJJDR0bTZo4C5JsOJKgy0Xtm2bx8UzTKzQyHRWM6N0IkNzAFzgWuOma5tY8Lai2udnsMN5ZEBBBsQd4KDvUGjxa/VodLprc0SIbDkOJJ5AC5K2PR5AUqkQadCN2wobYYPMNaGj7ljrD9cj4dqranSXZIjL2JaHCxFiLEEajRXzg3bbK1MNlsRt9jRTYZxcwSTp2lg+dcDiUFsIo/+3FN+Pyv85n911qhtEpchKGZiTsBwHCG8RHnyNbclBKUVVVfbrISj2tp0OLHuLk2yAdnW1J9Ft3ohNa27T00+JDpMKDBYe8cQXxWjyk5CTr4ul7a70Gi0WU+61WPjh/lQv8ABcsrtgq8CYbFiTIiAG5Y+FDyu7Dla11vIQUGp1nz/wAQ+I4sauMw9DcBBhsbEcBvc917ZuwNtYdpOulut3e6h8BKepE/UVe4orsTE1di1ifDQ+Ja4YCGjK0NFrkncBxQeUrR2C4piUzFDaE43gTJOh8WIG3Dh5Q3KRx05Krl3qHPe1dagVAf7UVkT1XB3/0g2qi+WOD2B7dxFwvpAREQEREBERAREQEREBERAREQEREBERBF9pOJf2UwhGqLD7ofc4Xz3Xt5bC7rcgVmaewxHESSa67o88zpWtO85nuDNeJcAHekK0to8y/H+0OBgqnOIgwXZozhwcB1z9Fhyj5RIXPtBgNltsFGl4Is1rYTQOQEVwH/AGQU3SsNTNYpsWepUMxRCID2s60QZr2dkGpbodQvIV41Rh2b7ZIc7B6srPHrDc1udwD/AFYln9jTYK6puRhTss6Wm4bHscLOa5oII7QUGJEWvv2ApfxCX/lhcstginSsw2Yl5KXa5pDmkQxcEagjtBQY8XfplFmasHGlS8aNl77oobn2vuvlBsto9E33o+xfTWhos0WQY6/Y2pf8vnP+nif4p+xtS/5fOf8ATxP8VsZEGLKlQ5qksD6rLRoIdoDFhOYD5MwF15621Umh1PiZveO+4rEqAiIgkFGxtUKHBbBpc3FYxnesvmYPouuLdlrK0sPbexDkRDxFLudEGmeDYBw5lriLHyGx7FV1RwXOyFFhVp8Evl4rA8RGdYNBF+vbVtuZFu0qPINk4axVKYolenosZsTS7mbojeHWYdRrxtY8CV7SxBBjul354Di082kg/aFa2BdtUxTCyRxKOnhCzel/3WDdc/CW032dv1KDRKLrU+fhVOTbOU+I2JDcLtc03B//AHJdlAREQEUdxHjiQwxMtlq3MthvcLhoa97rcyGNdlvwva+vJcdD2gU2vRjBpk3DLhbRwdDJubDKIgbmN9OrfhzQSZERAREQEREBERAXiY0xA3C+GY1WjWuxvUafGedGD0utfkLngvbVJbWph2L9oEngiTd1GuDotiNHEFzj5WQQSPnFB6mwDD5g0iLiaf60WacQ1x1dkDusb/KiXJ55WldTaV4aKR9X+a5W9JyrJGUZKSjQ1jGhrWjcABYD7FUO0rw0Uj6v81yCT7ZsK/tLhB0SWF40veKywuXADrtHHVuoA3kNXLsgxV+1GEGGObxoFoUXmbDqu+k3eeYcpwqMp57mu2R0q/qyk93vBrc7up2dSJdnY034oLzREQEREBERBwTrS+SexmpLSB9ixGtxrLG1XBMzh6vx6jEh3losVzmRGgZRnJdlIHekXLdd9tEEDRFJ8F4Fm8XzbWyEMthZrPjOHUaOPzj8kdm7eg0zs7gGFgOSgzDbH2Oy4Pa2+voX5iPAkhiRv/qcuwutYPZ1Hj0ttfyG4UhhM6KEIbdwAH2L7QZzxnsTmaUHTWHneyYQHebow330tZwAA3G5v3qqyPBdLxjBjtLXNNi1wsQeRB3FbfUWxjgGSxe3NU4eWKBYRYdmxPSbdYDgHA27LoM0YOxrN4OmnRqQ8ZXd9DeC6G7tIuNe0EFaWwNjyVxjItfKPDI1uvAceu08bbs7eIcOG+x0FG432QTmHGiYpt5uDlu5zGWewjfdlySONxfje1ta7hRXQYoiwSWuaQQQbEEaggjcQUG4EWX6RtlqlMk2yrnw4wboHRmFz7drgQXeU3PapL/5gY3sDJ7Bh9Lltn6U5M3PJlva/i5/SgiG23wnTf1X5MNQZd6t1WLXKtFqlQdmiRXZnHh2AcmgWAHAALooLv2F49mJuqNwxUndIwse6G9xJiBw6xBcTq22bhcacFeiyhsfpr6ntBlmy8Qw+jd0pIvctZqW6W0d3h7Cd+46vQEREBERAREQdSr1GHSKXFqM6bMhML3HsAvpzJ3AcTZVJsKkH1isTuNKkOtFeWM373HPEtfgOo0fSHBcm3etPno0tgulEGJHe0xADzIEJp7C7rHj1WnirPw1RYeHaFBpMl3sJoF/fHe5x7S65PlQemqb2leGikfV/muVyKm9pXhopH1f5rkFyKtdu+GzWcJCpSo91lCYmm/oz/qW8lmvvyaeaspfL2CIwseAQRYg7iEEY2a4mGK8Iwp9x90aOjijk9oFz9IWd6VKVR2AHnAO1aYwpHNoEwfciSbX1dC1PNpdDPN1uSvFAREQEREBVxt+8HjvOw/vKsdVxt+8HjvOw/vKDMa1DsH8HEHzkT8ZWXlqHYP4OIXnIn4ygsJERAREQFCcUbLKdiWoGoTbHw4jjdzoTsufyggi/aACVNkQZ6rewebh1JwocWE+D4piuLXjsdlaQSOY38gonNbLatLTLoPsN7sptmYWlp7Qb7lrFEGPqrgaoUeQdP1OVfDhstmc7LYXIaOPMgLw2wMkZjZvMxrrG5brlPjAaXFte1X7trnTXa7I4Jp7iTEiB8YN3gGwZfho3pHkHk0ryK1hSDWtq0xh1rQ1gkWthf8AtuYxnRkcdCBfmLjigs/BGDZHDEr09BZcxWNvGLi5z27wQdwBvfqgA6cgpQqw2G4gfMUiJhmqdWYknFmUnXJci3bkddumgGRWegIiICIiAutU59lLp8SfnTlhw2l7j2AXPp7F2VT+3ysPmRK4QphvEmXhz233jNlhtPYX3P0Qg6uxiRfifFc3jqqt1Li2FfUAuHWsfkQ8rAeRKupeZhqiw8O0ODSZIdWE0C9rFx8Zx7S65PlXpoCpvaV4aKR9X+a5XIqb2leGikfV/muQXIiIgqfb3h98WnQcU03SNKOGYga5M12ntyP1tuGZxU9wXiFuKMNQavBsC9vXb7140ePWvbmLHivVnJVk9KPlJpocx7S1zTuIIsR9ipjZNMuwbj6bwRPuOR7i6Dfi4C7Ty68GxPa0BBdqIiAiIgKuNv3g8d52H95VjquNv3g8d52H95QZjWodg/g4hecifjKy8tQ7B/BxC85E/GUFhIiICIiAiIgLp1eospFKi1GbNmQmF7udmi+nadwXcVS7a6rEqs5LYDpFjEmXNdE+S0O6gPZcF54gNHNB87FabErVRmseVfWJHeWQvktv1rdmjWDiA13Nc0p+8PG/hR+FisehUplEo0KlyYsyEwNHbbefKTcntJVcSn7w8b+FH4WIPPx3/wAD7V5XFcNtoEz7nHtoL6NcTwHVyPA0uWu7Srla4OaHNNwdxUe2gYabizCsalm2cjNCJ8V7dW68Ae9PYSo1sOxGathb2qnNI0meiIO/IO8NuyxZ9Ec0FjoiICIiDim5lsnKvmplwaxjS5zjuAAuSewBUrs4hRMe7SY2NpsFsGAcsJp55crG/RYc5t4xbwK9/b5iH2BhltFlHHpppwGVt8xhjvt3vnZW243dvsQpds/w+MM4SgU0CzwwOicbxHC7/wDvoOwBBIkREBU3tK8NFI+r/NcrkVN7SvDRSPq/zXILkREQFT232iulmS2L6bcRZeI1rnAbhfNDcfmxNPpDkrhXSrdLh1qkxaZPC7IrS13PXiO0HUIOHDVYZX6BAq0ta0VgdYcD4zfK112+hemqY2LVWJh7EMzgKsu6zHudBvuJGrw2/BzbRAB8s8Vc6AiIgKuNv3g8d52H95VjquNv3g8d52H95QZjWodg/g4hecifjKy8tQ7B/BxC85E/GUFhIiICIiAiIg4pmO2VlnTEwQ1rGlzidwAFyT6FUWx2AcUYtnsdTo755hQgbdXRpPkLYWRt+N3L1tuOIXSdEh4cpnWmJ12QAb8lwD6XuIZrvBdyUxwXQG4YwxApEMgmG3rEeM4nM8+TMTbssg9tVTKfvDxv4UfhYrWVUyn7w8b+FH4WILWVMYqaMAbXpevwupLTt2xtwbmJAiE8gCWRb7ycyudRTadhcYrwjFkoYvFZ7pC+e0bvpC7fT2IJWigexjE5xHgxjJl140v7k/mQB1HHyt0vxIcp4gIiIKa2rUmryM2a3T4kOZgQiHszS8F0eBY30PR3LWnXMDe28WBJrt21ystOV05r5iD+mtUqMYlwBT8TP6Wpy7ekvcxGdR54aub32nvroM+d12s/HP6MH9NO67Wfjn9GD+mpxX9gVrxMOzR3aMjjUnzjAPwelV5P7M6rJTRgOk4j7eNDs9p7QR9xsewIO33Xaz8c/owf0141SxpPVStQazPx80eBbo39GwZbHMOqGhp1N9QV5VTpsakzZlKnCfCePFe0tPlseHauognPddrPxz+jB/TTuu1n45/Rg/pqJ0qkx6xMex6VBiRnWuRDaXEDdc23C/EqR07ZhVZ+ZEFknEZzdEsxoF7Xu46+QXPYg7PddrPxz+jB/TX63a5WXHK2c18xB/TUzw7sDc8CLiOZy84cEXI5ddwtz8U+VWdhzZ9TsOgOp8swvacwiRBniA8w53e/RsgrbA9HreJK0yt1p0OAzqkxnysv7Ie0agMvDzDgMxta4IzWsrxREBERAVcbfvB47zsP7yrHVcbfvB47zsP7ygzGtQ7B/BxC85E/GVl5ah2D+DiF5yJ+MoLCREQEREBfEaK2BBMaMQ1rQSSdwA1JPZZfarHbfiCLApsLC9G1jzrshA35CcpG8WzuIbrpbP5UHj7PobsfbRY+NJsHoJc9HLtI7Dl9LWnOflPHJXMvEwbh1mFcOQqRLm+QdZ3vnnVzuy53DgLBe2gKqZT94eN/Cj8LFayqmU/eHjfwo/CxBayIiCmGu7ne2UiJ1ZSo63t1WvcedrdWLpyDXgq51CdrmFv2owg9kAXjQfdYXMkDrN+k24tzy8lybJ8UftTg6HMRzeNC9yi8y5oFnfSbY+W/JBMkREBERAREQEREBERAREQEREBERAVcbfvB47zsP7yrHWfP/EXXXx67BobdIcNgiH5TnXH2Bo08rkFPrUGwZwOzmEAd0SJfs6xP3LL6tDYDiJ1Nxd7TxHEwplpAbfqiI0Zmu15tBbpvu3kg0miIgIiIPwmwuVTWDP8Ajja/M4lPWl5QZIJ4E6sbbTUEdJE5glqkW27Eb6NhcU2Q/wBaccYTdbEN0zkc73DOzNe+msg2fYYbhLC0KmADpLZorh40R3fa6XA0aDyAQSRERAVUyn7w8b+FH4WK1lVMp+8PG/hR+FiC1kREBUtTAdnG2B0hYiUqNi08GuJOUDTxYhLLcGvaT23Sq+204YdXsL+zZC/TyhMVlu+LbdcAjW9gHC3FoCCwUUY2c4pGLsKw6kbCIOpFA4Pbv8gIs4DkUQSdERAREQEREBERAREQEREBERAWQdpNT9t8dzk5w6UsFuIh2ht/+LQtczcQwZV8Vm8NJHoF1iFAXfoNSdR61BqUK94URr9DYnKQSPSNF0EQbghRBGhCLCNw4AgjcQdQvteBgGaM7gmSmIvfGXh3PMhoBPptde+gLgnpgykm+Zax8TI0uyMAL3WF7NBIBJ4C650QZ8xJjinVHHsCuVds/aW3Sz4UNoa5vWaf9UEHPZxBGtgNwsZd3eqd8BN+pD/VUqxfs9kcXRPZFUhkRcuURWOLXgcPkm3ygVTeJ9h87TG9NRXtmmcgMkTt6pJBHkdfsQTru9U74Cb9SH+qnd6p3wE36kP9VZ6qFPi0yZMtUYb4Tx4r2lp5bjw36rrINHd3qnfATfqQ/wBVQmBtMlIe1SJiow4/Qug9GG5WdJezRuz2tofGVTog0d3eqd8BN+pD/VTu9U74Cb9SH+qs4og0d3eqd8BN+pD/AFV+d3qnfATfqQ/1VTOG8A1DElnU2XdkP+4/qM3Xvc7xa26/BWnhXYPDgjpsVRukdwhwSQz0vIDj5AG25lB87HqhAZiScfheHOPgRTmMIwYTYcHW7fdOm36loAFyPJcfit+k0qBRpISdKhMhQxua0W+3me06og7qIiAiIgIiICIiAiIgIiICIvExTiqVwpJCarUUMvfK0avfa18rd5tcXO4XCD8xtVxQsJzNRfbqQnZQTYFxFmj0uICxwrB2o7Sn40cyUkmuhSzNchPWe6+hfY2sBaw4G+pVfICIiDVexirtq2z6XDLZoIMF4HAt3fawtPpU4WVtl+0J2CJx8OOwxJeJq9jbBwcNzmk9mhFxf0LTNCrMGv0tlSpTw+G8aHiDxBHBw4hB6CIiAiIg60/T4VSgdBUYTIrfevaHDluIPBQmr7HqVU4pisgugkm56F5aPJlN2gfNAU/RBV/cLpnv5n+Y3/BO4XTPfzP8xv8AgrQRBV/cKpnv5n+Y3/BSagbO6bQInTU+VZn068S8RwI1BGcnKfm24clKkQEREBERAREQEREBERARFjGsT8VtXjNbFeB0jvGPvj2oNnIsS+2Eb4WJ65/unthG+Fieuf7oNtKuMW7XpbC+IYtGmpeM90PLdzS3KczGvFrm+51lmz2wjfCxPXP91wxIhivzxSSTxJuUF0V7b494yYflg3TvoxuQexrSBu5n0c6jrlZj16ouqFViOiRHcSdw4ADg0cANF0EQEREBERAXu4SxbNYRnzN0Z9s2j2OF2PAvbM3ja5sdCNea8JEF9Uvb9C9hN9tpR/S+N0RGQ9ozG48mvlKtHCOIGYpw/DrMqxzGxM1mutcZXuYb203hY0XPDnIkJmSFEeAOAcQEG3EWJfbCN8LE9c/3T2wjfCxPXP8AdBtpFiX2wjfCxPXP91Mtj85Ei7SJNkWI8jM/QuJH+m9BqhERAREQEREBER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data:image/jpeg;base64,/9j/4AAQSkZJRgABAQAAAQABAAD/2wCEAAkGBxMHBhQIBxMWFRUWGCEaGRgYGCAcGRogIB4fHBwjHx0fJCgkHx4oGyIdITEjJSkrLjAyKB80RDMsNyg5MCsBCgoKBQUFDgUFDisZExkrKysrKysrKysrKysrKysrKysrKysrKysrKysrKysrKysrKysrKysrKysrKysrKysrK//AABEIAMABBwMBIgACEQEDEQH/xAAcAAEAAwADAQEAAAAAAAAAAAAABgcIAwQFAgH/xABPEAABAgQDBAMIDwcCBAcAAAABAAIDBAURBhIhBzFBURMiYRcyN0Jxc4GSFBUjUlNUYnKCg5GxsrPTFjh0k6PR0jNDJlWUoQgYJWOiwfD/xAAUAQEAAAAAAAAAAAAAAAAAAAAA/8QAFBEBAAAAAAAAAAAAAAAAAAAAAP/aAAwDAQACEQMRAD8AvFERAREQEUQ2h4+gYHk2OmGGLFiXyQ2kC9t5cdcreF7HXhvtRtR2zVacih0vGZBA4Q4TSD5c4cb+SyDUKLPeG9us1CqDG4ihw3wbWeYbcsT53fZSeYsPQr8p06ypU+HPShuyKxr2GxF2uAINjqNCg7CIiAiIgIiICim03Er8J4RiVOTaHRLhjL7gXHeRxtyUrUfx6JQ4SmDiQXgBl3DTMSNWhl7DOTYN132QZUmcUzs1OOm403HzudmJERzdd+gaQB6LWWlNkGKIuK8Jey6k7NFZEdDe7KGg2DXA6ad64X3a30WWJosM08ygcGZjkDiC4Nv1bkAAm1rkALWOyxsqMEQH4ezCE65s83c11+uCbC9nXQS1ERAREQEREBERAREQEREBERAREQEREBERBlXbVMPjbR5qHGc5wYWBgJJDR0bTZo4C5JsOJKgy0Xtm2bx8UzTKzQyHRWM6N0IkNzAFzgWuOma5tY8Lai2udnsMN5ZEBBBsQd4KDvUGjxa/VodLprc0SIbDkOJJ5AC5K2PR5AUqkQadCN2wobYYPMNaGj7ljrD9cj4dqranSXZIjL2JaHCxFiLEEajRXzg3bbK1MNlsRt9jRTYZxcwSTp2lg+dcDiUFsIo/+3FN+Pyv85n911qhtEpchKGZiTsBwHCG8RHnyNbclBKUVVVfbrISj2tp0OLHuLk2yAdnW1J9Ft3ohNa27T00+JDpMKDBYe8cQXxWjyk5CTr4ul7a70Gi0WU+61WPjh/lQv8ABcsrtgq8CYbFiTIiAG5Y+FDyu7Dla11vIQUGp1nz/wAQ+I4sauMw9DcBBhsbEcBvc917ZuwNtYdpOulut3e6h8BKepE/UVe4orsTE1di1ifDQ+Ja4YCGjK0NFrkncBxQeUrR2C4piUzFDaE43gTJOh8WIG3Dh5Q3KRx05Krl3qHPe1dagVAf7UVkT1XB3/0g2qi+WOD2B7dxFwvpAREQEREBERAREQEREBERAREQEREBERBF9pOJf2UwhGqLD7ofc4Xz3Xt5bC7rcgVmaewxHESSa67o88zpWtO85nuDNeJcAHekK0to8y/H+0OBgqnOIgwXZozhwcB1z9Fhyj5RIXPtBgNltsFGl4Is1rYTQOQEVwH/AGQU3SsNTNYpsWepUMxRCID2s60QZr2dkGpbodQvIV41Rh2b7ZIc7B6srPHrDc1udwD/AFYln9jTYK6puRhTss6Wm4bHscLOa5oII7QUGJEWvv2ApfxCX/lhcstginSsw2Yl5KXa5pDmkQxcEagjtBQY8XfplFmasHGlS8aNl77oobn2vuvlBsto9E33o+xfTWhos0WQY6/Y2pf8vnP+nif4p+xtS/5fOf8ATxP8VsZEGLKlQ5qksD6rLRoIdoDFhOYD5MwF15621Umh1PiZveO+4rEqAiIgkFGxtUKHBbBpc3FYxnesvmYPouuLdlrK0sPbexDkRDxFLudEGmeDYBw5lriLHyGx7FV1RwXOyFFhVp8Evl4rA8RGdYNBF+vbVtuZFu0qPINk4axVKYolenosZsTS7mbojeHWYdRrxtY8CV7SxBBjul354Di082kg/aFa2BdtUxTCyRxKOnhCzel/3WDdc/CW032dv1KDRKLrU+fhVOTbOU+I2JDcLtc03B//AHJdlAREQEUdxHjiQwxMtlq3MthvcLhoa97rcyGNdlvwva+vJcdD2gU2vRjBpk3DLhbRwdDJubDKIgbmN9OrfhzQSZERAREQEREBERAXiY0xA3C+GY1WjWuxvUafGedGD0utfkLngvbVJbWph2L9oEngiTd1GuDotiNHEFzj5WQQSPnFB6mwDD5g0iLiaf60WacQ1x1dkDusb/KiXJ55WldTaV4aKR9X+a5W9JyrJGUZKSjQ1jGhrWjcABYD7FUO0rw0Uj6v81yCT7ZsK/tLhB0SWF40veKywuXADrtHHVuoA3kNXLsgxV+1GEGGObxoFoUXmbDqu+k3eeYcpwqMp57mu2R0q/qyk93vBrc7up2dSJdnY034oLzREQEREBERBwTrS+SexmpLSB9ixGtxrLG1XBMzh6vx6jEh3losVzmRGgZRnJdlIHekXLdd9tEEDRFJ8F4Fm8XzbWyEMthZrPjOHUaOPzj8kdm7eg0zs7gGFgOSgzDbH2Oy4Pa2+voX5iPAkhiRv/qcuwutYPZ1Hj0ttfyG4UhhM6KEIbdwAH2L7QZzxnsTmaUHTWHneyYQHebow330tZwAA3G5v3qqyPBdLxjBjtLXNNi1wsQeRB3FbfUWxjgGSxe3NU4eWKBYRYdmxPSbdYDgHA27LoM0YOxrN4OmnRqQ8ZXd9DeC6G7tIuNe0EFaWwNjyVxjItfKPDI1uvAceu08bbs7eIcOG+x0FG432QTmHGiYpt5uDlu5zGWewjfdlySONxfje1ta7hRXQYoiwSWuaQQQbEEaggjcQUG4EWX6RtlqlMk2yrnw4wboHRmFz7drgQXeU3PapL/5gY3sDJ7Bh9Lltn6U5M3PJlva/i5/SgiG23wnTf1X5MNQZd6t1WLXKtFqlQdmiRXZnHh2AcmgWAHAALooLv2F49mJuqNwxUndIwse6G9xJiBw6xBcTq22bhcacFeiyhsfpr6ntBlmy8Qw+jd0pIvctZqW6W0d3h7Cd+46vQEREBERAREQdSr1GHSKXFqM6bMhML3HsAvpzJ3AcTZVJsKkH1isTuNKkOtFeWM373HPEtfgOo0fSHBcm3etPno0tgulEGJHe0xADzIEJp7C7rHj1WnirPw1RYeHaFBpMl3sJoF/fHe5x7S65PlQemqb2leGikfV/muVyKm9pXhopH1f5rkFyKtdu+GzWcJCpSo91lCYmm/oz/qW8lmvvyaeaspfL2CIwseAQRYg7iEEY2a4mGK8Iwp9x90aOjijk9oFz9IWd6VKVR2AHnAO1aYwpHNoEwfciSbX1dC1PNpdDPN1uSvFAREQEREBVxt+8HjvOw/vKsdVxt+8HjvOw/vKDMa1DsH8HEHzkT8ZWXlqHYP4OIXnIn4ygsJERAREQFCcUbLKdiWoGoTbHw4jjdzoTsufyggi/aACVNkQZ6rewebh1JwocWE+D4piuLXjsdlaQSOY38gonNbLatLTLoPsN7sptmYWlp7Qb7lrFEGPqrgaoUeQdP1OVfDhstmc7LYXIaOPMgLw2wMkZjZvMxrrG5brlPjAaXFte1X7trnTXa7I4Jp7iTEiB8YN3gGwZfho3pHkHk0ryK1hSDWtq0xh1rQ1gkWthf8AtuYxnRkcdCBfmLjigs/BGDZHDEr09BZcxWNvGLi5z27wQdwBvfqgA6cgpQqw2G4gfMUiJhmqdWYknFmUnXJci3bkddumgGRWegIiICIiAutU59lLp8SfnTlhw2l7j2AXPp7F2VT+3ysPmRK4QphvEmXhz233jNlhtPYX3P0Qg6uxiRfifFc3jqqt1Li2FfUAuHWsfkQ8rAeRKupeZhqiw8O0ODSZIdWE0C9rFx8Zx7S65PlXpoCpvaV4aKR9X+a5XIqb2leGikfV/muQXIiIgqfb3h98WnQcU03SNKOGYga5M12ntyP1tuGZxU9wXiFuKMNQavBsC9vXb7140ePWvbmLHivVnJVk9KPlJpocx7S1zTuIIsR9ipjZNMuwbj6bwRPuOR7i6Dfi4C7Ty68GxPa0BBdqIiAiIgKuNv3g8d52H95VjquNv3g8d52H95QZjWodg/g4hecifjKy8tQ7B/BxC85E/GUFhIiICIiAiIgLp1eospFKi1GbNmQmF7udmi+nadwXcVS7a6rEqs5LYDpFjEmXNdE+S0O6gPZcF54gNHNB87FabErVRmseVfWJHeWQvktv1rdmjWDiA13Nc0p+8PG/hR+FisehUplEo0KlyYsyEwNHbbefKTcntJVcSn7w8b+FH4WIPPx3/wAD7V5XFcNtoEz7nHtoL6NcTwHVyPA0uWu7Srla4OaHNNwdxUe2gYabizCsalm2cjNCJ8V7dW68Ae9PYSo1sOxGathb2qnNI0meiIO/IO8NuyxZ9Ec0FjoiICIiDim5lsnKvmplwaxjS5zjuAAuSewBUrs4hRMe7SY2NpsFsGAcsJp55crG/RYc5t4xbwK9/b5iH2BhltFlHHpppwGVt8xhjvt3vnZW243dvsQpds/w+MM4SgU0CzwwOicbxHC7/wDvoOwBBIkREBU3tK8NFI+r/NcrkVN7SvDRSPq/zXILkREQFT232iulmS2L6bcRZeI1rnAbhfNDcfmxNPpDkrhXSrdLh1qkxaZPC7IrS13PXiO0HUIOHDVYZX6BAq0ta0VgdYcD4zfK112+hemqY2LVWJh7EMzgKsu6zHudBvuJGrw2/BzbRAB8s8Vc6AiIgKuNv3g8d52H95VjquNv3g8d52H95QZjWodg/g4hecifjKy8tQ7B/BxC85E/GUFhIiICIiAiIg4pmO2VlnTEwQ1rGlzidwAFyT6FUWx2AcUYtnsdTo755hQgbdXRpPkLYWRt+N3L1tuOIXSdEh4cpnWmJ12QAb8lwD6XuIZrvBdyUxwXQG4YwxApEMgmG3rEeM4nM8+TMTbssg9tVTKfvDxv4UfhYrWVUyn7w8b+FH4WILWVMYqaMAbXpevwupLTt2xtwbmJAiE8gCWRb7ycyudRTadhcYrwjFkoYvFZ7pC+e0bvpC7fT2IJWigexjE5xHgxjJl140v7k/mQB1HHyt0vxIcp4gIiIKa2rUmryM2a3T4kOZgQiHszS8F0eBY30PR3LWnXMDe28WBJrt21ystOV05r5iD+mtUqMYlwBT8TP6Wpy7ekvcxGdR54aub32nvroM+d12s/HP6MH9NO67Wfjn9GD+mpxX9gVrxMOzR3aMjjUnzjAPwelV5P7M6rJTRgOk4j7eNDs9p7QR9xsewIO33Xaz8c/owf0141SxpPVStQazPx80eBbo39GwZbHMOqGhp1N9QV5VTpsakzZlKnCfCePFe0tPlseHauognPddrPxz+jB/TTuu1n45/Rg/pqJ0qkx6xMex6VBiRnWuRDaXEDdc23C/EqR07ZhVZ+ZEFknEZzdEsxoF7Xu46+QXPYg7PddrPxz+jB/TX63a5WXHK2c18xB/TUzw7sDc8CLiOZy84cEXI5ddwtz8U+VWdhzZ9TsOgOp8swvacwiRBniA8w53e/RsgrbA9HreJK0yt1p0OAzqkxnysv7Ie0agMvDzDgMxta4IzWsrxREBERAVcbfvB47zsP7yrHVcbfvB47zsP7ygzGtQ7B/BxC85E/GVl5ah2D+DiF5yJ+MoLCREQEREBfEaK2BBMaMQ1rQSSdwA1JPZZfarHbfiCLApsLC9G1jzrshA35CcpG8WzuIbrpbP5UHj7PobsfbRY+NJsHoJc9HLtI7Dl9LWnOflPHJXMvEwbh1mFcOQqRLm+QdZ3vnnVzuy53DgLBe2gKqZT94eN/Cj8LFayqmU/eHjfwo/CxBayIiCmGu7ne2UiJ1ZSo63t1WvcedrdWLpyDXgq51CdrmFv2owg9kAXjQfdYXMkDrN+k24tzy8lybJ8UftTg6HMRzeNC9yi8y5oFnfSbY+W/JBMkREBERAREQEREBERAREQEREBERAVcbfvB47zsP7yrHWfP/EXXXx67BobdIcNgiH5TnXH2Bo08rkFPrUGwZwOzmEAd0SJfs6xP3LL6tDYDiJ1Nxd7TxHEwplpAbfqiI0Zmu15tBbpvu3kg0miIgIiIPwmwuVTWDP8Ajja/M4lPWl5QZIJ4E6sbbTUEdJE5glqkW27Eb6NhcU2Q/wBaccYTdbEN0zkc73DOzNe+msg2fYYbhLC0KmADpLZorh40R3fa6XA0aDyAQSRERAVUyn7w8b+FH4WK1lVMp+8PG/hR+FiC1kREBUtTAdnG2B0hYiUqNi08GuJOUDTxYhLLcGvaT23Sq+204YdXsL+zZC/TyhMVlu+LbdcAjW9gHC3FoCCwUUY2c4pGLsKw6kbCIOpFA4Pbv8gIs4DkUQSdERAREQEREBERAREQEREBERAWQdpNT9t8dzk5w6UsFuIh2ht/+LQtczcQwZV8Vm8NJHoF1iFAXfoNSdR61BqUK94URr9DYnKQSPSNF0EQbghRBGhCLCNw4AgjcQdQvteBgGaM7gmSmIvfGXh3PMhoBPptde+gLgnpgykm+Zax8TI0uyMAL3WF7NBIBJ4C650QZ8xJjinVHHsCuVds/aW3Sz4UNoa5vWaf9UEHPZxBGtgNwsZd3eqd8BN+pD/VUqxfs9kcXRPZFUhkRcuURWOLXgcPkm3ygVTeJ9h87TG9NRXtmmcgMkTt6pJBHkdfsQTru9U74Cb9SH+qnd6p3wE36kP9VZ6qFPi0yZMtUYb4Tx4r2lp5bjw36rrINHd3qnfATfqQ/wBVQmBtMlIe1SJiow4/Qug9GG5WdJezRuz2tofGVTog0d3eqd8BN+pD/VTu9U74Cb9SH+qs4og0d3eqd8BN+pD/AFV+d3qnfATfqQ/1VTOG8A1DElnU2XdkP+4/qM3Xvc7xa26/BWnhXYPDgjpsVRukdwhwSQz0vIDj5AG25lB87HqhAZiScfheHOPgRTmMIwYTYcHW7fdOm36loAFyPJcfit+k0qBRpISdKhMhQxua0W+3me06og7qIiAiIgIiICIiAiIgIiICIvExTiqVwpJCarUUMvfK0avfa18rd5tcXO4XCD8xtVxQsJzNRfbqQnZQTYFxFmj0uICxwrB2o7Sn40cyUkmuhSzNchPWe6+hfY2sBaw4G+pVfICIiDVexirtq2z6XDLZoIMF4HAt3fawtPpU4WVtl+0J2CJx8OOwxJeJq9jbBwcNzmk9mhFxf0LTNCrMGv0tlSpTw+G8aHiDxBHBw4hB6CIiAiIg60/T4VSgdBUYTIrfevaHDluIPBQmr7HqVU4pisgugkm56F5aPJlN2gfNAU/RBV/cLpnv5n+Y3/BO4XTPfzP8xv8AgrQRBV/cKpnv5n+Y3/BSagbO6bQInTU+VZn068S8RwI1BGcnKfm24clKkQEREBERAREQEREBERARFjGsT8VtXjNbFeB0jvGPvj2oNnIsS+2Eb4WJ65/unthG+Fieuf7oNtKuMW7XpbC+IYtGmpeM90PLdzS3KczGvFrm+51lmz2wjfCxPXP91wxIhivzxSSTxJuUF0V7b494yYflg3TvoxuQexrSBu5n0c6jrlZj16ouqFViOiRHcSdw4ADg0cANF0EQEREBERAXu4SxbNYRnzN0Z9s2j2OF2PAvbM3ja5sdCNea8JEF9Uvb9C9hN9tpR/S+N0RGQ9ozG48mvlKtHCOIGYpw/DrMqxzGxM1mutcZXuYb203hY0XPDnIkJmSFEeAOAcQEG3EWJfbCN8LE9c/3T2wjfCxPXP8AdBtpFiX2wjfCxPXP91Mtj85Ei7SJNkWI8jM/QuJH+m9BqhERAREQEREBER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3" descr="data:image/jpeg;base64,/9j/4AAQSkZJRgABAQAAAQABAAD/2wCEAAkGBxAQEhUUEBQPFhMVFhASGBYRGBEVFRgZFxQXGBYYGBUYHy0gGBolGxQTIj0hJikrLy4uGB8zODMsOSgtMTcBCgoKBQUFDgUFDisZExkrKysrKysrKysrKysrKysrKysrKysrKysrKysrKysrKysrKysrKysrKysrKysrKysrK//AABEIAMwA9wMBIgACEQEDEQH/xAAcAAEAAwADAQEAAAAAAAAAAAAABQcIAgQGAwH/xABNEAABAwIBBgcKCwYFBQEAAAABAAIDBBEFBgcSITFBEyNRYXFygRciMjVSVHORkpMIFBYzQmKCobKz0jR0sbTBwiRDY6PRRFODotMV/8QAFAEBAAAAAAAAAAAAAAAAAAAAAP/EABQRAQAAAAAAAAAAAAAAAAAAAAD/2gAMAwEAAhEDEQA/ALxREQEREBERAREQEREBERAREQEREBERAREQEREBERAREQEREBERAREQEREBERB5zLzKyLCaV1RINJxIjjjBsXvIJAvuFgSTyBUDU55cZc/SbLEwX1MZGzRHN31yfWvdfCUglMNI8X4JskzXddzWln3MkVBoL8yEz2CeRkGIxsY55DGzxXDLk2Gmw30Re3fA25gFc6yVmyyRdita2O+jFGBLK7fogizW/WcbDm1ndZa0AQfqIiAiIgIiICzpnGzp4k2vmio5uBhge6IBjWEuLNTy4uBv3wdq1C1ulaLWes/OS9DSzRTQu4OWpkkdKzwhuLpQ3aNZOreSgs/NHlZLilDwk9uGjkfC8tAAdYNc11t1w8DpBXtlA5GZNUmHU4io7ljiJS8u0jIS0DSvs1gDZqU8gIiICIiAiIgIiICIiAiIgIiICIiAiIgjsoMGgrqeSnqG6UcgseUHa1zTucDYjoWUcucjanCZzFMLsdcxygHQkb/Rw1Xbu6LFa/Vf4/g0eJy6csbZWmGodCx17FkcsIuDfU6TSks4bnM5EFEZt8snYRVcLo6cT28HKwW0i29wWk/SBAPPrG+61Jk/lBS18QlpZWSNNr6J75p5Ht2tPMVQ2VeZqdrRPhbvjED2h7Y3ECYB2sWvYPFjzHmKrV7KikkIImhlby6cbx/AhBtZFjyDLfFWCza2s7ZXn+JX1dl/i521tX7ZQa+X45wG0gdKxlU5S18nzlVVu60spHquo6WZzvCc49Yk/wAUG2+HZ5TfWF9FhxdyjxSoh+Zmnj9G97PwlBsvGMSjpIJJ5jaOJjpHHfYDYBvJ2W5Ssh5YZRzYnVSVM21xs1u5jB4LB0D1kk712a/LvE6indTT1EkkL9AkSBpd3puO/tpWuBv3LzaC+8wOWplacPndd0bS+Bx3sHhR/Z2jmuNwV0LG+RWKGkr6aa9gyaO5+q46L/8A1c5bIQEREBERAREQEREBERAREQEREBERAREQRuNPLg2FhIfMSy42tjA41/NZveg+U9q4OYG1cIaAAKepAA1AASU9gF+4Vxr31B2O4uL0bTrcOu65vvaGci/Zv2yL93qfzadB+UHEzPhPgu0p4uSxPGsHQ8h3RIBuXdqaSOUWkZG8cj2tcPvXXxiBxYHxi8kTuFYPKsCHs+0wubzEg7l26adsjGvYbte1rmnlBFwfUUERNkhhjzd9FQuP1oYT/avn8iMJ8woPcQ/pU+iCDZkbhbfBoaAdEEI/tXajyfom+DTUo6Ioh/RSSIOoMNpxq4KG3UZ/wvOZQ5tsKrWnTp443m/GU4ETweXULOPWBXrkQZMzlZDPwedjOEbJHKHujdazwGkAh42X1jWNvNsXj1dPwl2cbRHcWVA9To/1BUsgL2uT2dPFqKwbOZWD6FSDIPauHjscvFK5qjMLK6Jr6erYXOY12hNGWi5ANtNrj+FB7TInPBQ1xbHUf4ac2ADzeJ5O5sm48zrdqsgFY5ynySrsNdo1cLmAkhrxZ0buq8ar77beZevzcZ2KjDy2GqLpqTU3WbyxDlYT4TR5J7CEGmEXSwfFYKuJs1NI2SJ4uHN+8EbQRyHWF3UBERAREQEREBERAREQEREBRuNSOLWwsJD5iWXGotZbjXjks3UD5Tm8qklF4Xxsj5z4JvFF1GnvnDrvBN97WsQSMUYa0NaAGtAaANgAFgAo+b9si/d6n82nUmoyb9si/d6n82nQSai8P4mV8B8F2lPF0OdxrB1XkHokaNylFH4zC4tEkYvJCeEaBtcALPZ9phcOnRO5BIIvnTzNka17Ddrg1zSN4IuD6ivogIiICIiCoPhIYdp0lNOB81M6MnkErL/xjas9ramOYRBWwPp6hodFILEbxvBB3OBAIPKFkTLDBPiFbPTaWmIn6IdaxIIDm3HLYhB1cCw81VRDA295ZY49X1nAE9guVtNotqGxUpmAyNhMf/6MtnSaUkcTd0YHeufzuNyOYdKuxB08WwuCridDURskieLFrxccxHIRuI1hZyzl5qp8OLp6XSlpNZOq8kI+uBtb9f1236ZX45oIsbEHVYoMi5CZcVWEy6UJ04nEcJC4kMfzjyX/AFretahyUynpcTgE1K+42OYbB8bvJe3cfuO5VjnKzNtl0qjCw1r9bn0+xrt5MR+ifq7OS2xU7guMVuF1GnA6SGZh0XNcCL22skjdtHMQg2UirjILO1R4gGx1BbT1J1aLzxbz9R53nyTr5Lqx0HGSQNBLiAACSSQAANpJ3BeOOdTBOEMfxtlwbX0JtD3mjokc9128587GYVWl7g0GCRgJNrucNFre0kC3OsiINs4biUFSwSU8sUrD9KJzXt6LjfzLtLH2Q2Vc+F1TJYnO4PSaJWfRey/fAjltsO4rYIQEREBERAREQR2Myu0WxMJD5jwYI2tba8j+Yht7fWLRvXehiaxoa0ANaA0AbAALADsUdhvGyPnPg64Yuo13fuHXeO0MYVKICjJv2yL93qfzadSajJv2yL93qfzadBJoiIIvDeJlfAfBOlNF1XO4xo6r3dgkYNylFHY1E7REsYJkhPCADa5trSMHO5t7fW0TuXehla9rXNILXAOBGwgi4PqQc0REBERAWTc73jis67PymLWSybne8cVnXZ+UxBd2YXxRH6Wo/GrEVd5hfFEfpaj8asRAREQF47LvN3RYs28g4OoAs2eMd9zB42Pb06xuIXsUQZEyxyEr8Ld/iI9KK/ezR3dEeS5t3p5jbtXywvLvFaZgZDV1DWDY0nTA5hp3sOZa+kYHAhwBB1EEAg9IXlMUza4PUEl9JCCd8WlEenvCBdBmHHMqK6usKuomlA1hr3d6Dy6I1X57KHWnKnM5gbA57mTNa0Fx42SwAFydfMFGZMZvMMinc6ama5j5AxrZi9/BOMTJY2kE2N2veCTfvmgDagqLNxkfNilXG0McYGPa6aQg6AaCCW38pw1Abdd9gK1uvjS00cTQyJjGMGoNYA1o6AF9kBERAREQFH4zM7REcZIkmPBtI2tFryP5tFgcRz6I3qQUXh3HSvnPgi8EXVa7jHjrPFucRtO9BIU8LY2tYwANaGtaBsAAsAOwL6IiAoyb9si/d6n82nUmoyb9si/d6n82nQSaIiAovDOJkfAfB1zRdRx79v2Hnsa9gUoo7GonBrZWAl8JMgA2uba0jOe7b2HlBvIgkUXCKRr2hzSC1wDgRsIIuCOxc0BERAWTc73jis67PymLWSybne8cVnXZ+UxBd2YXxRH6Wo/GrEVd5hfFEfpaj8asRAREQEREBEXCaRrGlziA1oLiTsAAuSUEdifGyMgHg6ppeo13eNPXeO1rHhfBlIJjWMJIJljs4bWuFPAWPHO1wB7F2sFjcWmV4IfMeEIO1rLWjYeQhtrjyi7lX5hfz1V6aP8AloUH3wurMsYc4WeNJj2+S9p0XjouDY7wQd67ai38TUA/QqO9PNMxven7UbSL/wCmwb1KICIiAiIgj8elkZBIYmyF1gOLGk8AkBzmt+k5rS4gbyAF4iPPBgsIEQNQwRgR6JheC3R73RIOy1rKx15PLHN5h+KXdNHoTWsJorNk+1ueOsD2IIXu1YL5dR7p6d2rBfLqPdPVZ5SZkcRpyXUro6mPcGng5e1jtR7Hdir3E8GqqU2qYJ4je3Gse31EixQaO7tWC+XUe6eunJnhwg1DJNOfRbFOw8U693PiI+5jlm5EGne7Vgvl1Hunp3asF8uo909ZiXfwzBaqqNqeCeU3txTHuHaQLBBo7u1YL5dR7p6d2rBvLqPdPVY5O5ksSqLGpMVMzfpnTk7GN1etwVu5IZrsNw4h4j4acf5s9nEHlazwW9Nr86CZyQrRNE5zI52QaZMPDsMbix3fW0Haw0OLgNQGjo2U8iICIiAsm53vHFZ12flMWslk3O944rOuz8piC7swviiP0tR+NWIq7zC+KI/S1H41YiAiIgIiICi8U417IBsNpZfRtPetPXeALb2tepGWQNBc4gAAkk7AALkldDBYyWumeCHzEPsdrWW4pnNZusjynOQSSjcL+eqvTR/y0KklG4X89Vemj/loUHZxGkE0bmX0SbFrhta4G7HDnDgD2LjhlXw0YcRov1te3yXtNnt6Lg694sd67aizxNRf6FRqPNMxuo/ajbb/AMY5UEoiIgIiICIiAuL2AixAI5DrC5Igh6vJTDpvnaSjd1ooz/RdL5AYR5jR+7avSogh6PJXDofmqSkb1Yox/RSzGACwAA5BqC5IgIiICIiAiIgLJud7xxWddn5TFrJZNzveOKzrs/KYgu7ML4oj9LUfjViKu8wviiP0tR+NWIgIiICIuL3hoJcQAASSdQAG0koI3FeNeynGx3GS+jafB+27Rbbe0P5FKKNwVhcHTPBDpiHAHUWxgWiZzaruI8p7lJICjcL+eqvTR/y0KklG4X89Vemj/loUEkuriVJw0bmX0SbFrhta9pDmOHQ4A9i7SIOrhlXw0bXkWdra9vkvaS17exwIXaUX8zU/UqPumY3+6Nv+1zqUQEREBERAREQEREBERAREQEREBERB8K2rZDG+WVwbHG1z3OOwNaLk+oLHWVuM/HqyeptYSyOcByN2MB59EBX/APCBxV0GGiNpINRKyM21d40F7uy7WjtWaUF/fB1ykY6GWheQJI3Onj+sx1g8Dna7X9vmVyrHmQGLGjxGlmBsBKxrtdu8edB9+bRcVsNAREQFF4vxrmU42Pu+X0TTrB67i1tt4L+RST3AAkkAC5JOoADaSVHYK0uDp3Ah0xDgDtbGNUTdesaiXEbjI5BJoiICjcL+eqvTR/y0KklG4X89Vemj/loUEkiIg6uJ0nDRuYDZ2pzXeS9pDmO7HAGyYZV8NG19rO1tc3yXtJa9vY4Edi7SixxNRb6FRrHIJWN1+2wX6YzyoJRERAREQEREBERAREQEREBERAREQUZ8JeoN6GO+q1U8jn4oD+71qj1cnwlHf4mkH+lKfW8f8Km0H6Ctt0MunGx3lMY71tB/qsRraWTj9KkpzywQH/bagkUREEBlRilPHwcE80ETZi4vMz2RgxMtptBcRcuLmNtyOcdy+vytwzz2g9/B+pdzGMIp6yIxVMTJY3bWvF+0Ha0841hU5lbmI1l+GSi23gagnVzNlA+5w7UFr/K3DPPaD38H6k+VuGee0Hv4P1LJ2PZLV1CbVVPNGPKIuw9Egu0+tQ6DZPytwzz2g9/B+pR+G5VYcJakmsoQHSsIJng1j4vCLjvtesEdiyMiDZPytwzz2g9/B+pPlbhnntB7+D9SxsiDZPytwzz2g9/B+pdTFMo8Nljc0V+HtcLPY7h4O9e06THeFsBAuN4uFm7JrNzileQYoHMjP+bPeOPpBIu77IKuzIfM/RUBbLU2qagWILhaJhG9rPpHndfZcAILBw2r4aJklrabQ622x3gHeL7xqO0IuyiAiIgIiICIiAiLhwjeUesIOaLhwreVvrCcK3lb6wg5ouHCN5R6wqcOf+nH/Rz+8Z/wguZcJZGtBc4gNaC4kmwAGskncFSFd8IDVxFFr5ZZdXqa3X61XmVucfEsTGhPI1kW+KAFkZ61yXO6CSg+udnKhuJ4g+SI3hjAhjPlBpN39ri49Fl4xEQFp3MllZHWULKckCela2ItNrujbqjeBvFrN6RzhZiXYw+ulp5GywvfHIw3a9hIcDzEc1x2oNtos6YHn2xCIBtTFBOAANIXikPOS27T2NC9Gz4QEFu+opr80rD/AGoLoReLzeZwosY4bQhfDwPB+G9rtLT0tlhqto/evY8K3lb6wg/XsBFiAQdRB1heaxXN9hNVcy0cGkdrowYneuMi69JwreVvrCcK3lb6wgriqzI4O/wRVR9SW/4wV1G5hsL/AO9iB+3B/wDJWm1wOwg9C5IK7pcy2Cs8KOeT0kr/AOyy9ThGSGHUmunpadhH0g0F/tuu771NogIiICIiAiIgIiICIiD8KyZiOQOLOlkLaKqIL5CDoHYXGy1oiDIfc9xjzKq9gp3PcY8yqvYK14iDIfc9xjzKq9gp3PsY8yqvYK14iDIfc9xjzKq9gp3PcY8yqvYK14iDIfc9xjzKq9gp3PcY8yqvYK14iDIfc9xjzKq9gp3PcY8yqvYK14iDIfc9xjzKq9gp3PcY8yqvYK14iDIfc+xjzKq9gp3PcY8yqvYK14iDIfc9xjzKq9gp3PcY8yqvYK14iCofg/5PVlF8d+NwSxafxTR4QW0tHh9K3RpN9at5EQEREBERAREQ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data:image/jpeg;base64,/9j/4AAQSkZJRgABAQAAAQABAAD/2wCEAAkGBxAQEhUUEBQPFhMVFhASGBYRGBEVFRgZFxQXGBYYGBUYHy0gGBolGxQTIj0hJikrLy4uGB8zODMsOSgtMTcBCgoKBQUFDgUFDisZExkrKysrKysrKysrKysrKysrKysrKysrKysrKysrKysrKysrKysrKysrKysrKysrKysrK//AABEIAMwA9wMBIgACEQEDEQH/xAAcAAEAAwADAQEAAAAAAAAAAAAABQcIAgQGAwH/xABNEAABAwIBBgcKCwYFBQEAAAABAAIDBBEFBgcSITFBEyNRYXFygRciMjVSVHORkpMIFBYzQmKCobKz0jR0sbTBwiRDY6PRRFODotMV/8QAFAEBAAAAAAAAAAAAAAAAAAAAAP/EABQRAQAAAAAAAAAAAAAAAAAAAAD/2gAMAwEAAhEDEQA/ALxREQEREBERAREQEREBERAREQEREBERAREQEREBERAREQEREBERAREQEREBERB5zLzKyLCaV1RINJxIjjjBsXvIJAvuFgSTyBUDU55cZc/SbLEwX1MZGzRHN31yfWvdfCUglMNI8X4JskzXddzWln3MkVBoL8yEz2CeRkGIxsY55DGzxXDLk2Gmw30Re3fA25gFc6yVmyyRdita2O+jFGBLK7fogizW/WcbDm1ndZa0AQfqIiAiIgIiICzpnGzp4k2vmio5uBhge6IBjWEuLNTy4uBv3wdq1C1ulaLWes/OS9DSzRTQu4OWpkkdKzwhuLpQ3aNZOreSgs/NHlZLilDwk9uGjkfC8tAAdYNc11t1w8DpBXtlA5GZNUmHU4io7ljiJS8u0jIS0DSvs1gDZqU8gIiICIiAiIgIiICIiAiIgIiICIiAiIgjsoMGgrqeSnqG6UcgseUHa1zTucDYjoWUcucjanCZzFMLsdcxygHQkb/Rw1Xbu6LFa/Vf4/g0eJy6csbZWmGodCx17FkcsIuDfU6TSks4bnM5EFEZt8snYRVcLo6cT28HKwW0i29wWk/SBAPPrG+61Jk/lBS18QlpZWSNNr6J75p5Ht2tPMVQ2VeZqdrRPhbvjED2h7Y3ECYB2sWvYPFjzHmKrV7KikkIImhlby6cbx/AhBtZFjyDLfFWCza2s7ZXn+JX1dl/i521tX7ZQa+X45wG0gdKxlU5S18nzlVVu60spHquo6WZzvCc49Yk/wAUG2+HZ5TfWF9FhxdyjxSoh+Zmnj9G97PwlBsvGMSjpIJJ5jaOJjpHHfYDYBvJ2W5Ssh5YZRzYnVSVM21xs1u5jB4LB0D1kk712a/LvE6indTT1EkkL9AkSBpd3puO/tpWuBv3LzaC+8wOWplacPndd0bS+Bx3sHhR/Z2jmuNwV0LG+RWKGkr6aa9gyaO5+q46L/8A1c5bIQEREBERAREQEREBERAREQEREBERAREQRuNPLg2FhIfMSy42tjA41/NZveg+U9q4OYG1cIaAAKepAA1AASU9gF+4Vxr31B2O4uL0bTrcOu65vvaGci/Zv2yL93qfzadB+UHEzPhPgu0p4uSxPGsHQ8h3RIBuXdqaSOUWkZG8cj2tcPvXXxiBxYHxi8kTuFYPKsCHs+0wubzEg7l26adsjGvYbte1rmnlBFwfUUERNkhhjzd9FQuP1oYT/avn8iMJ8woPcQ/pU+iCDZkbhbfBoaAdEEI/tXajyfom+DTUo6Ioh/RSSIOoMNpxq4KG3UZ/wvOZQ5tsKrWnTp443m/GU4ETweXULOPWBXrkQZMzlZDPwedjOEbJHKHujdazwGkAh42X1jWNvNsXj1dPwl2cbRHcWVA9To/1BUsgL2uT2dPFqKwbOZWD6FSDIPauHjscvFK5qjMLK6Jr6erYXOY12hNGWi5ANtNrj+FB7TInPBQ1xbHUf4ac2ADzeJ5O5sm48zrdqsgFY5ynySrsNdo1cLmAkhrxZ0buq8ar77beZevzcZ2KjDy2GqLpqTU3WbyxDlYT4TR5J7CEGmEXSwfFYKuJs1NI2SJ4uHN+8EbQRyHWF3UBERAREQEREBERAREQEREBRuNSOLWwsJD5iWXGotZbjXjks3UD5Tm8qklF4Xxsj5z4JvFF1GnvnDrvBN97WsQSMUYa0NaAGtAaANgAFgAo+b9si/d6n82nUmoyb9si/d6n82nQSai8P4mV8B8F2lPF0OdxrB1XkHokaNylFH4zC4tEkYvJCeEaBtcALPZ9phcOnRO5BIIvnTzNka17Ddrg1zSN4IuD6ivogIiICIiCoPhIYdp0lNOB81M6MnkErL/xjas9ramOYRBWwPp6hodFILEbxvBB3OBAIPKFkTLDBPiFbPTaWmIn6IdaxIIDm3HLYhB1cCw81VRDA295ZY49X1nAE9guVtNotqGxUpmAyNhMf/6MtnSaUkcTd0YHeufzuNyOYdKuxB08WwuCridDURskieLFrxccxHIRuI1hZyzl5qp8OLp6XSlpNZOq8kI+uBtb9f1236ZX45oIsbEHVYoMi5CZcVWEy6UJ04nEcJC4kMfzjyX/AFretahyUynpcTgE1K+42OYbB8bvJe3cfuO5VjnKzNtl0qjCw1r9bn0+xrt5MR+ifq7OS2xU7guMVuF1GnA6SGZh0XNcCL22skjdtHMQg2UirjILO1R4gGx1BbT1J1aLzxbz9R53nyTr5Lqx0HGSQNBLiAACSSQAANpJ3BeOOdTBOEMfxtlwbX0JtD3mjokc9128587GYVWl7g0GCRgJNrucNFre0kC3OsiINs4biUFSwSU8sUrD9KJzXt6LjfzLtLH2Q2Vc+F1TJYnO4PSaJWfRey/fAjltsO4rYIQEREBERAREQR2Myu0WxMJD5jwYI2tba8j+Yht7fWLRvXehiaxoa0ANaA0AbAALADsUdhvGyPnPg64Yuo13fuHXeO0MYVKICjJv2yL93qfzadSajJv2yL93qfzadBJoiIIvDeJlfAfBOlNF1XO4xo6r3dgkYNylFHY1E7REsYJkhPCADa5trSMHO5t7fW0TuXehla9rXNILXAOBGwgi4PqQc0REBERAWTc73jis67PymLWSybne8cVnXZ+UxBd2YXxRH6Wo/GrEVd5hfFEfpaj8asRAREQF47LvN3RYs28g4OoAs2eMd9zB42Pb06xuIXsUQZEyxyEr8Ld/iI9KK/ezR3dEeS5t3p5jbtXywvLvFaZgZDV1DWDY0nTA5hp3sOZa+kYHAhwBB1EEAg9IXlMUza4PUEl9JCCd8WlEenvCBdBmHHMqK6usKuomlA1hr3d6Dy6I1X57KHWnKnM5gbA57mTNa0Fx42SwAFydfMFGZMZvMMinc6ama5j5AxrZi9/BOMTJY2kE2N2veCTfvmgDagqLNxkfNilXG0McYGPa6aQg6AaCCW38pw1Abdd9gK1uvjS00cTQyJjGMGoNYA1o6AF9kBERAREQFH4zM7REcZIkmPBtI2tFryP5tFgcRz6I3qQUXh3HSvnPgi8EXVa7jHjrPFucRtO9BIU8LY2tYwANaGtaBsAAsAOwL6IiAoyb9si/d6n82nUmoyb9si/d6n82nQSaIiAovDOJkfAfB1zRdRx79v2Hnsa9gUoo7GonBrZWAl8JMgA2uba0jOe7b2HlBvIgkUXCKRr2hzSC1wDgRsIIuCOxc0BERAWTc73jis67PymLWSybne8cVnXZ+UxBd2YXxRH6Wo/GrEVd5hfFEfpaj8asRAREQEREBEXCaRrGlziA1oLiTsAAuSUEdifGyMgHg6ppeo13eNPXeO1rHhfBlIJjWMJIJljs4bWuFPAWPHO1wB7F2sFjcWmV4IfMeEIO1rLWjYeQhtrjyi7lX5hfz1V6aP8AloUH3wurMsYc4WeNJj2+S9p0XjouDY7wQd67ai38TUA/QqO9PNMxven7UbSL/wCmwb1KICIiAiIgj8elkZBIYmyF1gOLGk8AkBzmt+k5rS4gbyAF4iPPBgsIEQNQwRgR6JheC3R73RIOy1rKx15PLHN5h+KXdNHoTWsJorNk+1ueOsD2IIXu1YL5dR7p6d2rBfLqPdPVZ5SZkcRpyXUro6mPcGng5e1jtR7Hdir3E8GqqU2qYJ4je3Gse31EixQaO7tWC+XUe6eunJnhwg1DJNOfRbFOw8U693PiI+5jlm5EGne7Vgvl1Hunp3asF8uo909ZiXfwzBaqqNqeCeU3txTHuHaQLBBo7u1YL5dR7p6d2rBvLqPdPVY5O5ksSqLGpMVMzfpnTk7GN1etwVu5IZrsNw4h4j4acf5s9nEHlazwW9Nr86CZyQrRNE5zI52QaZMPDsMbix3fW0Haw0OLgNQGjo2U8iICIiAsm53vHFZ12flMWslk3O944rOuz8piC7swviiP0tR+NWIq7zC+KI/S1H41YiAiIgIiICi8U417IBsNpZfRtPetPXeALb2tepGWQNBc4gAAkk7AALkldDBYyWumeCHzEPsdrWW4pnNZusjynOQSSjcL+eqvTR/y0KklG4X89Vemj/loUHZxGkE0bmX0SbFrhta4G7HDnDgD2LjhlXw0YcRov1te3yXtNnt6Lg694sd67aizxNRf6FRqPNMxuo/ajbb/AMY5UEoiIgIiICIiAuL2AixAI5DrC5Igh6vJTDpvnaSjd1ooz/RdL5AYR5jR+7avSogh6PJXDofmqSkb1Yox/RSzGACwAA5BqC5IgIiICIiAiIgLJud7xxWddn5TFrJZNzveOKzrs/KYgu7ML4oj9LUfjViKu8wviiP0tR+NWIgIiICIuL3hoJcQAASSdQAG0koI3FeNeynGx3GS+jafB+27Rbbe0P5FKKNwVhcHTPBDpiHAHUWxgWiZzaruI8p7lJICjcL+eqvTR/y0KklG4X89Vemj/loUEkuriVJw0bmX0SbFrhta9pDmOHQ4A9i7SIOrhlXw0bXkWdra9vkvaS17exwIXaUX8zU/UqPumY3+6Nv+1zqUQEREBERAREQEREBERAREQEREBERB8K2rZDG+WVwbHG1z3OOwNaLk+oLHWVuM/HqyeptYSyOcByN2MB59EBX/APCBxV0GGiNpINRKyM21d40F7uy7WjtWaUF/fB1ykY6GWheQJI3Onj+sx1g8Dna7X9vmVyrHmQGLGjxGlmBsBKxrtdu8edB9+bRcVsNAREQFF4vxrmU42Pu+X0TTrB67i1tt4L+RST3AAkkAC5JOoADaSVHYK0uDp3Ah0xDgDtbGNUTdesaiXEbjI5BJoiICjcL+eqvTR/y0KklG4X89Vemj/loUEkiIg6uJ0nDRuYDZ2pzXeS9pDmO7HAGyYZV8NG19rO1tc3yXtJa9vY4Edi7SixxNRb6FRrHIJWN1+2wX6YzyoJRERAREQEREBERAREQEREBERAREQUZ8JeoN6GO+q1U8jn4oD+71qj1cnwlHf4mkH+lKfW8f8Km0H6Ctt0MunGx3lMY71tB/qsRraWTj9KkpzywQH/bagkUREEBlRilPHwcE80ETZi4vMz2RgxMtptBcRcuLmNtyOcdy+vytwzz2g9/B+pdzGMIp6yIxVMTJY3bWvF+0Ha0841hU5lbmI1l+GSi23gagnVzNlA+5w7UFr/K3DPPaD38H6k+VuGee0Hv4P1LJ2PZLV1CbVVPNGPKIuw9Egu0+tQ6DZPytwzz2g9/B+pR+G5VYcJakmsoQHSsIJng1j4vCLjvtesEdiyMiDZPytwzz2g9/B+pPlbhnntB7+D9SxsiDZPytwzz2g9/B+pdTFMo8Nljc0V+HtcLPY7h4O9e06THeFsBAuN4uFm7JrNzileQYoHMjP+bPeOPpBIu77IKuzIfM/RUBbLU2qagWILhaJhG9rPpHndfZcAILBw2r4aJklrabQ622x3gHeL7xqO0IuyiAiIgIiICIiAiLhwjeUesIOaLhwreVvrCcK3lb6wg5ouHCN5R6wqcOf+nH/Rz+8Z/wguZcJZGtBc4gNaC4kmwAGskncFSFd8IDVxFFr5ZZdXqa3X61XmVucfEsTGhPI1kW+KAFkZ61yXO6CSg+udnKhuJ4g+SI3hjAhjPlBpN39ri49Fl4xEQFp3MllZHWULKckCela2ItNrujbqjeBvFrN6RzhZiXYw+ulp5GywvfHIw3a9hIcDzEc1x2oNtos6YHn2xCIBtTFBOAANIXikPOS27T2NC9Gz4QEFu+opr80rD/AGoLoReLzeZwosY4bQhfDwPB+G9rtLT0tlhqto/evY8K3lb6wg/XsBFiAQdRB1heaxXN9hNVcy0cGkdrowYneuMi69JwreVvrCcK3lb6wgriqzI4O/wRVR9SW/4wV1G5hsL/AO9iB+3B/wDJWm1wOwg9C5IK7pcy2Cs8KOeT0kr/AOyy9ThGSGHUmunpadhH0g0F/tuu771NogIiICIiAiIgIiICIiD8KyZiOQOLOlkLaKqIL5CDoHYXGy1oiDIfc9xjzKq9gp3PcY8yqvYK14iDIfc9xjzKq9gp3PsY8yqvYK14iDIfc9xjzKq9gp3PcY8yqvYK14iDIfc9xjzKq9gp3PcY8yqvYK14iDIfc9xjzKq9gp3PcY8yqvYK14iDIfc9xjzKq9gp3PcY8yqvYK14iDIfc+xjzKq9gp3PcY8yqvYK14iDIfc9xjzKq9gp3PcY8yqvYK14iCofg/5PVlF8d+NwSxafxTR4QW0tHh9K3RpN9at5EQEREBERAREQf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429000" y="1752600"/>
            <a:ext cx="5638800" cy="4071937"/>
            <a:chOff x="3429000" y="1752600"/>
            <a:chExt cx="5638800" cy="4071937"/>
          </a:xfrm>
        </p:grpSpPr>
        <p:pic>
          <p:nvPicPr>
            <p:cNvPr id="8209" name="Picture 17" descr="http://pleasediscuss.com/andimann/wp-content/uploads/2010/12/balan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752600"/>
              <a:ext cx="4932375" cy="407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29000" y="3465402"/>
              <a:ext cx="22809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  <a:latin typeface="Garamond" panose="02020404030301010803" pitchFamily="18" charset="0"/>
                </a:rPr>
                <a:t>Prevention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95800"/>
              <a:ext cx="2362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4">
                      <a:lumMod val="75000"/>
                    </a:schemeClr>
                  </a:solidFill>
                  <a:latin typeface="Garamond" panose="02020404030301010803" pitchFamily="18" charset="0"/>
                </a:rPr>
                <a:t>Treatment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0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4241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2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AQEhUUEBQPFhMVFhASGBYRGBEVFRgZFxQXGBYYGBUYHy0gGBolGxQTIj0hJikrLy4uGB8zODMsOSgtMTcBCgoKBQUFDgUFDisZExkrKysrKysrKysrKysrKysrKysrKysrKysrKysrKysrKysrKysrKysrKysrKysrKysrK//AABEIAMwA9wMBIgACEQEDEQH/xAAcAAEAAwADAQEAAAAAAAAAAAAABQcIAgQGAwH/xABNEAABAwIBBgcKCwYFBQEAAAABAAIDBBEFBgcSITFBEyNRYXFygRciMjVSVHORkpMIFBYzQmKCobKz0jR0sbTBwiRDY6PRRFODotMV/8QAFAEBAAAAAAAAAAAAAAAAAAAAAP/EABQRAQAAAAAAAAAAAAAAAAAAAAD/2gAMAwEAAhEDEQA/ALxREQEREBERAREQEREBERAREQEREBERAREQEREBERAREQEREBERAREQEREBERB5zLzKyLCaV1RINJxIjjjBsXvIJAvuFgSTyBUDU55cZc/SbLEwX1MZGzRHN31yfWvdfCUglMNI8X4JskzXddzWln3MkVBoL8yEz2CeRkGIxsY55DGzxXDLk2Gmw30Re3fA25gFc6yVmyyRdita2O+jFGBLK7fogizW/WcbDm1ndZa0AQfqIiAiIgIiICzpnGzp4k2vmio5uBhge6IBjWEuLNTy4uBv3wdq1C1ulaLWes/OS9DSzRTQu4OWpkkdKzwhuLpQ3aNZOreSgs/NHlZLilDwk9uGjkfC8tAAdYNc11t1w8DpBXtlA5GZNUmHU4io7ljiJS8u0jIS0DSvs1gDZqU8gIiICIiAiIgIiICIiAiIgIiICIiAiIgjsoMGgrqeSnqG6UcgseUHa1zTucDYjoWUcucjanCZzFMLsdcxygHQkb/Rw1Xbu6LFa/Vf4/g0eJy6csbZWmGodCx17FkcsIuDfU6TSks4bnM5EFEZt8snYRVcLo6cT28HKwW0i29wWk/SBAPPrG+61Jk/lBS18QlpZWSNNr6J75p5Ht2tPMVQ2VeZqdrRPhbvjED2h7Y3ECYB2sWvYPFjzHmKrV7KikkIImhlby6cbx/AhBtZFjyDLfFWCza2s7ZXn+JX1dl/i521tX7ZQa+X45wG0gdKxlU5S18nzlVVu60spHquo6WZzvCc49Yk/wAUG2+HZ5TfWF9FhxdyjxSoh+Zmnj9G97PwlBsvGMSjpIJJ5jaOJjpHHfYDYBvJ2W5Ssh5YZRzYnVSVM21xs1u5jB4LB0D1kk712a/LvE6indTT1EkkL9AkSBpd3puO/tpWuBv3LzaC+8wOWplacPndd0bS+Bx3sHhR/Z2jmuNwV0LG+RWKGkr6aa9gyaO5+q46L/8A1c5bIQEREBERAREQEREBERAREQEREBERAREQRuNPLg2FhIfMSy42tjA41/NZveg+U9q4OYG1cIaAAKepAA1AASU9gF+4Vxr31B2O4uL0bTrcOu65vvaGci/Zv2yL93qfzadB+UHEzPhPgu0p4uSxPGsHQ8h3RIBuXdqaSOUWkZG8cj2tcPvXXxiBxYHxi8kTuFYPKsCHs+0wubzEg7l26adsjGvYbte1rmnlBFwfUUERNkhhjzd9FQuP1oYT/avn8iMJ8woPcQ/pU+iCDZkbhbfBoaAdEEI/tXajyfom+DTUo6Ioh/RSSIOoMNpxq4KG3UZ/wvOZQ5tsKrWnTp443m/GU4ETweXULOPWBXrkQZMzlZDPwedjOEbJHKHujdazwGkAh42X1jWNvNsXj1dPwl2cbRHcWVA9To/1BUsgL2uT2dPFqKwbOZWD6FSDIPauHjscvFK5qjMLK6Jr6erYXOY12hNGWi5ANtNrj+FB7TInPBQ1xbHUf4ac2ADzeJ5O5sm48zrdqsgFY5ynySrsNdo1cLmAkhrxZ0buq8ar77beZevzcZ2KjDy2GqLpqTU3WbyxDlYT4TR5J7CEGmEXSwfFYKuJs1NI2SJ4uHN+8EbQRyHWF3UBERAREQEREBERAREQEREBRuNSOLWwsJD5iWXGotZbjXjks3UD5Tm8qklF4Xxsj5z4JvFF1GnvnDrvBN97WsQSMUYa0NaAGtAaANgAFgAo+b9si/d6n82nUmoyb9si/d6n82nQSai8P4mV8B8F2lPF0OdxrB1XkHokaNylFH4zC4tEkYvJCeEaBtcALPZ9phcOnRO5BIIvnTzNka17Ddrg1zSN4IuD6ivogIiICIiCoPhIYdp0lNOB81M6MnkErL/xjas9ramOYRBWwPp6hodFILEbxvBB3OBAIPKFkTLDBPiFbPTaWmIn6IdaxIIDm3HLYhB1cCw81VRDA295ZY49X1nAE9guVtNotqGxUpmAyNhMf/6MtnSaUkcTd0YHeufzuNyOYdKuxB08WwuCridDURskieLFrxccxHIRuI1hZyzl5qp8OLp6XSlpNZOq8kI+uBtb9f1236ZX45oIsbEHVYoMi5CZcVWEy6UJ04nEcJC4kMfzjyX/AFretahyUynpcTgE1K+42OYbB8bvJe3cfuO5VjnKzNtl0qjCw1r9bn0+xrt5MR+ifq7OS2xU7guMVuF1GnA6SGZh0XNcCL22skjdtHMQg2UirjILO1R4gGx1BbT1J1aLzxbz9R53nyTr5Lqx0HGSQNBLiAACSSQAANpJ3BeOOdTBOEMfxtlwbX0JtD3mjokc9128587GYVWl7g0GCRgJNrucNFre0kC3OsiINs4biUFSwSU8sUrD9KJzXt6LjfzLtLH2Q2Vc+F1TJYnO4PSaJWfRey/fAjltsO4rYIQEREBERAREQR2Myu0WxMJD5jwYI2tba8j+Yht7fWLRvXehiaxoa0ANaA0AbAALADsUdhvGyPnPg64Yuo13fuHXeO0MYVKICjJv2yL93qfzadSajJv2yL93qfzadBJoiIIvDeJlfAfBOlNF1XO4xo6r3dgkYNylFHY1E7REsYJkhPCADa5trSMHO5t7fW0TuXehla9rXNILXAOBGwgi4PqQc0REBERAWTc73jis67PymLWSybne8cVnXZ+UxBd2YXxRH6Wo/GrEVd5hfFEfpaj8asRAREQF47LvN3RYs28g4OoAs2eMd9zB42Pb06xuIXsUQZEyxyEr8Ld/iI9KK/ezR3dEeS5t3p5jbtXywvLvFaZgZDV1DWDY0nTA5hp3sOZa+kYHAhwBB1EEAg9IXlMUza4PUEl9JCCd8WlEenvCBdBmHHMqK6usKuomlA1hr3d6Dy6I1X57KHWnKnM5gbA57mTNa0Fx42SwAFydfMFGZMZvMMinc6ama5j5AxrZi9/BOMTJY2kE2N2veCTfvmgDagqLNxkfNilXG0McYGPa6aQg6AaCCW38pw1Abdd9gK1uvjS00cTQyJjGMGoNYA1o6AF9kBERAREQFH4zM7REcZIkmPBtI2tFryP5tFgcRz6I3qQUXh3HSvnPgi8EXVa7jHjrPFucRtO9BIU8LY2tYwANaGtaBsAAsAOwL6IiAoyb9si/d6n82nUmoyb9si/d6n82nQSaIiAovDOJkfAfB1zRdRx79v2Hnsa9gUoo7GonBrZWAl8JMgA2uba0jOe7b2HlBvIgkUXCKRr2hzSC1wDgRsIIuCOxc0BERAWTc73jis67PymLWSybne8cVnXZ+UxBd2YXxRH6Wo/GrEVd5hfFEfpaj8asRAREQEREBEXCaRrGlziA1oLiTsAAuSUEdifGyMgHg6ppeo13eNPXeO1rHhfBlIJjWMJIJljs4bWuFPAWPHO1wB7F2sFjcWmV4IfMeEIO1rLWjYeQhtrjyi7lX5hfz1V6aP8AloUH3wurMsYc4WeNJj2+S9p0XjouDY7wQd67ai38TUA/QqO9PNMxven7UbSL/wCmwb1KICIiAiIgj8elkZBIYmyF1gOLGk8AkBzmt+k5rS4gbyAF4iPPBgsIEQNQwRgR6JheC3R73RIOy1rKx15PLHN5h+KXdNHoTWsJorNk+1ueOsD2IIXu1YL5dR7p6d2rBfLqPdPVZ5SZkcRpyXUro6mPcGng5e1jtR7Hdir3E8GqqU2qYJ4je3Gse31EixQaO7tWC+XUe6eunJnhwg1DJNOfRbFOw8U693PiI+5jlm5EGne7Vgvl1Hunp3asF8uo909ZiXfwzBaqqNqeCeU3txTHuHaQLBBo7u1YL5dR7p6d2rBvLqPdPVY5O5ksSqLGpMVMzfpnTk7GN1etwVu5IZrsNw4h4j4acf5s9nEHlazwW9Nr86CZyQrRNE5zI52QaZMPDsMbix3fW0Haw0OLgNQGjo2U8iICIiAsm53vHFZ12flMWslk3O944rOuz8piC7swviiP0tR+NWIq7zC+KI/S1H41YiAiIgIiICi8U417IBsNpZfRtPetPXeALb2tepGWQNBc4gAAkk7AALkldDBYyWumeCHzEPsdrWW4pnNZusjynOQSSjcL+eqvTR/y0KklG4X89Vemj/loUHZxGkE0bmX0SbFrhta4G7HDnDgD2LjhlXw0YcRov1te3yXtNnt6Lg694sd67aizxNRf6FRqPNMxuo/ajbb/AMY5UEoiIgIiICIiAuL2AixAI5DrC5Igh6vJTDpvnaSjd1ooz/RdL5AYR5jR+7avSogh6PJXDofmqSkb1Yox/RSzGACwAA5BqC5IgIiICIiAiIgLJud7xxWddn5TFrJZNzveOKzrs/KYgu7ML4oj9LUfjViKu8wviiP0tR+NWIgIiICIuL3hoJcQAASSdQAG0koI3FeNeynGx3GS+jafB+27Rbbe0P5FKKNwVhcHTPBDpiHAHUWxgWiZzaruI8p7lJICjcL+eqvTR/y0KklG4X89Vemj/loUEkuriVJw0bmX0SbFrhta9pDmOHQ4A9i7SIOrhlXw0bXkWdra9vkvaS17exwIXaUX8zU/UqPumY3+6Nv+1zqUQEREBERAREQEREBERAREQEREBERB8K2rZDG+WVwbHG1z3OOwNaLk+oLHWVuM/HqyeptYSyOcByN2MB59EBX/APCBxV0GGiNpINRKyM21d40F7uy7WjtWaUF/fB1ykY6GWheQJI3Onj+sx1g8Dna7X9vmVyrHmQGLGjxGlmBsBKxrtdu8edB9+bRcVsNAREQFF4vxrmU42Pu+X0TTrB67i1tt4L+RST3AAkkAC5JOoADaSVHYK0uDp3Ah0xDgDtbGNUTdesaiXEbjI5BJoiICjcL+eqvTR/y0KklG4X89Vemj/loUEkiIg6uJ0nDRuYDZ2pzXeS9pDmO7HAGyYZV8NG19rO1tc3yXtJa9vY4Edi7SixxNRb6FRrHIJWN1+2wX6YzyoJRERAREQEREBERAREQEREBERAREQUZ8JeoN6GO+q1U8jn4oD+71qj1cnwlHf4mkH+lKfW8f8Km0H6Ctt0MunGx3lMY71tB/qsRraWTj9KkpzywQH/bagkUREEBlRilPHwcE80ETZi4vMz2RgxMtptBcRcuLmNtyOcdy+vytwzz2g9/B+pdzGMIp6yIxVMTJY3bWvF+0Ha0841hU5lbmI1l+GSi23gagnVzNlA+5w7UFr/K3DPPaD38H6k+VuGee0Hv4P1LJ2PZLV1CbVVPNGPKIuw9Egu0+tQ6DZPytwzz2g9/B+pR+G5VYcJakmsoQHSsIJng1j4vCLjvtesEdiyMiDZPytwzz2g9/B+pPlbhnntB7+D9SxsiDZPytwzz2g9/B+pdTFMo8Nljc0V+HtcLPY7h4O9e06THeFsBAuN4uFm7JrNzileQYoHMjP+bPeOPpBIu77IKuzIfM/RUBbLU2qagWILhaJhG9rPpHndfZcAILBw2r4aJklrabQ622x3gHeL7xqO0IuyiAiIgIiICIiAiLhwjeUesIOaLhwreVvrCcK3lb6wg5ouHCN5R6wqcOf+nH/Rz+8Z/wguZcJZGtBc4gNaC4kmwAGskncFSFd8IDVxFFr5ZZdXqa3X61XmVucfEsTGhPI1kW+KAFkZ61yXO6CSg+udnKhuJ4g+SI3hjAhjPlBpN39ri49Fl4xEQFp3MllZHWULKckCela2ItNrujbqjeBvFrN6RzhZiXYw+ulp5GywvfHIw3a9hIcDzEc1x2oNtos6YHn2xCIBtTFBOAANIXikPOS27T2NC9Gz4QEFu+opr80rD/AGoLoReLzeZwosY4bQhfDwPB+G9rtLT0tlhqto/evY8K3lb6wg/XsBFiAQdRB1heaxXN9hNVcy0cGkdrowYneuMi69JwreVvrCcK3lb6wgriqzI4O/wRVR9SW/4wV1G5hsL/AO9iB+3B/wDJWm1wOwg9C5IK7pcy2Cs8KOeT0kr/AOyy9ThGSGHUmunpadhH0g0F/tuu771NogIiICIiAiIgIiICIiD8KyZiOQOLOlkLaKqIL5CDoHYXGy1oiDIfc9xjzKq9gp3PcY8yqvYK14iDIfc9xjzKq9gp3PsY8yqvYK14iDIfc9xjzKq9gp3PcY8yqvYK14iDIfc9xjzKq9gp3PcY8yqvYK14iDIfc9xjzKq9gp3PcY8yqvYK14iDIfc9xjzKq9gp3PcY8yqvYK14iDIfc+xjzKq9gp3PcY8yqvYK14iDIfc9xjzKq9gp3PcY8yqvYK14iCofg/5PVlF8d+NwSxafxTR4QW0tHh9K3RpN9at5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43079113"/>
              </p:ext>
            </p:extLst>
          </p:nvPr>
        </p:nvGraphicFramePr>
        <p:xfrm>
          <a:off x="1447800" y="30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26946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Gain insight into local government agency and nonprofit 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Understand multi-agency utilization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Drive decision-making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Build efficiency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Better serve our most vulnerable populations 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A7E45"/>
                </a:solidFill>
                <a:latin typeface="Garamond" panose="02020404030301010803" pitchFamily="18" charset="0"/>
              </a:rPr>
              <a:t>Thank You</a:t>
            </a:r>
            <a:endParaRPr lang="en-US" dirty="0">
              <a:solidFill>
                <a:srgbClr val="3A7E45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Garamond" panose="02020404030301010803" pitchFamily="18" charset="0"/>
              </a:rPr>
              <a:t>Questions or Suggestions? </a:t>
            </a:r>
            <a:r>
              <a:rPr lang="en-US" dirty="0" smtClean="0">
                <a:latin typeface="Garamond" panose="02020404030301010803" pitchFamily="18" charset="0"/>
                <a:hlinkClick r:id="rId3"/>
              </a:rPr>
              <a:t>d.gavarkavich@uncc.edu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562600"/>
            <a:ext cx="1524000" cy="9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6174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3.gstatic.com/images?q=tbn:ANd9GcTrd1jQlCQPTCZWaJTdwCshSZOie1GR2a-N9ZvphxO0GTBQn5DY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4114800" cy="32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1" y="533400"/>
            <a:ext cx="4150622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" y="177329"/>
            <a:ext cx="6563983" cy="3309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06520"/>
            <a:ext cx="3981978" cy="2417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2862"/>
            <a:ext cx="2377440" cy="2955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3666494"/>
            <a:ext cx="2400300" cy="2941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458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4005134"/>
              </p:ext>
            </p:extLst>
          </p:nvPr>
        </p:nvGraphicFramePr>
        <p:xfrm>
          <a:off x="1447800" y="30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1955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4769"/>
          <a:stretch/>
        </p:blipFill>
        <p:spPr bwMode="auto">
          <a:xfrm>
            <a:off x="74141" y="481013"/>
            <a:ext cx="8987482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53" y="381000"/>
            <a:ext cx="5834449" cy="271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-1" r="10813" b="2619"/>
          <a:stretch/>
        </p:blipFill>
        <p:spPr bwMode="auto">
          <a:xfrm>
            <a:off x="2540345" y="3659607"/>
            <a:ext cx="3177838" cy="22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68" y="3494000"/>
            <a:ext cx="3581022" cy="25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" y="3879395"/>
            <a:ext cx="2461054" cy="18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8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445</Words>
  <Application>Microsoft Office PowerPoint</Application>
  <PresentationFormat>On-screen Show (4:3)</PresentationFormat>
  <Paragraphs>57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Plans for New Data Stories Transforming Integrated Data Systems Data into Neighborhood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17</cp:revision>
  <dcterms:created xsi:type="dcterms:W3CDTF">2014-08-06T18:53:02Z</dcterms:created>
  <dcterms:modified xsi:type="dcterms:W3CDTF">2014-08-07T16:01:43Z</dcterms:modified>
</cp:coreProperties>
</file>