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26D389-27EA-4A74-AA5A-998B08D9E138}" type="datetimeFigureOut">
              <a:rPr lang="en-US" smtClean="0"/>
              <a:t>5/5/15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BF91C9-2DB8-4478-BADA-F0542B3035E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totor@milwaukee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752601"/>
            <a:ext cx="8686800" cy="182976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Milwaukee Homicide Review Commission</a:t>
            </a:r>
            <a:br>
              <a:rPr lang="en-US" sz="3200" dirty="0" smtClean="0"/>
            </a:br>
            <a:r>
              <a:rPr lang="en-US" sz="3200" dirty="0" smtClean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DataShare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NNIP-Public Safety/Criminal Justice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Mallory O’Brien,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1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Developed to reduce lethal violence</a:t>
            </a:r>
          </a:p>
          <a:p>
            <a:r>
              <a:rPr lang="en-US" dirty="0" smtClean="0"/>
              <a:t>Modeled after FARS and NVDRS</a:t>
            </a:r>
          </a:p>
          <a:p>
            <a:r>
              <a:rPr lang="en-US" dirty="0" smtClean="0"/>
              <a:t>Real-time, actionable</a:t>
            </a:r>
          </a:p>
          <a:p>
            <a:r>
              <a:rPr lang="en-US" dirty="0" smtClean="0"/>
              <a:t>First of its kind</a:t>
            </a:r>
          </a:p>
          <a:p>
            <a:r>
              <a:rPr lang="en-US" dirty="0" smtClean="0"/>
              <a:t>Homicide to start</a:t>
            </a:r>
          </a:p>
          <a:p>
            <a:r>
              <a:rPr lang="en-US" dirty="0" smtClean="0"/>
              <a:t>Expand to shootings, DV, juvenile</a:t>
            </a:r>
          </a:p>
          <a:p>
            <a:r>
              <a:rPr lang="en-US" dirty="0" smtClean="0"/>
              <a:t>Multi-agency, multi-disciplinary</a:t>
            </a:r>
          </a:p>
          <a:p>
            <a:r>
              <a:rPr lang="en-US" dirty="0" smtClean="0"/>
              <a:t>COPS National Training and </a:t>
            </a:r>
            <a:r>
              <a:rPr lang="en-US" dirty="0" smtClean="0"/>
              <a:t>TA</a:t>
            </a:r>
          </a:p>
          <a:p>
            <a:r>
              <a:rPr lang="en-US" dirty="0" smtClean="0"/>
              <a:t>Laid the ground work for an IDS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Milwaukee Homicide Review Commission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218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Infancy</a:t>
            </a:r>
          </a:p>
          <a:p>
            <a:endParaRPr lang="en-US" dirty="0" smtClean="0"/>
          </a:p>
          <a:p>
            <a:r>
              <a:rPr lang="en-US" dirty="0" smtClean="0"/>
              <a:t>Data – In test </a:t>
            </a:r>
            <a:r>
              <a:rPr lang="en-US" dirty="0" smtClean="0"/>
              <a:t>environment</a:t>
            </a:r>
            <a:endParaRPr lang="en-US" dirty="0" smtClean="0"/>
          </a:p>
          <a:p>
            <a:pPr lvl="1"/>
            <a:r>
              <a:rPr lang="en-US" dirty="0"/>
              <a:t>Health Department</a:t>
            </a:r>
          </a:p>
          <a:p>
            <a:pPr lvl="2"/>
            <a:r>
              <a:rPr lang="en-US" dirty="0"/>
              <a:t>Immunizations, births, </a:t>
            </a:r>
            <a:r>
              <a:rPr lang="en-US" dirty="0" smtClean="0"/>
              <a:t>communicable </a:t>
            </a:r>
            <a:r>
              <a:rPr lang="en-US" dirty="0"/>
              <a:t>disease, lead</a:t>
            </a:r>
          </a:p>
          <a:p>
            <a:pPr lvl="1"/>
            <a:r>
              <a:rPr lang="en-US" dirty="0"/>
              <a:t>Police</a:t>
            </a:r>
          </a:p>
          <a:p>
            <a:pPr lvl="2"/>
            <a:r>
              <a:rPr lang="en-US" dirty="0"/>
              <a:t>Arrest, incident, </a:t>
            </a:r>
            <a:r>
              <a:rPr lang="en-US" dirty="0"/>
              <a:t>ShotSpotter</a:t>
            </a:r>
            <a:r>
              <a:rPr lang="en-US" dirty="0"/>
              <a:t>, </a:t>
            </a:r>
            <a:r>
              <a:rPr lang="en-US" dirty="0"/>
              <a:t>eTrace</a:t>
            </a:r>
            <a:endParaRPr lang="en-US" dirty="0"/>
          </a:p>
          <a:p>
            <a:pPr lvl="1"/>
            <a:r>
              <a:rPr lang="en-US" dirty="0"/>
              <a:t>Pre-Trial</a:t>
            </a:r>
          </a:p>
          <a:p>
            <a:pPr lvl="1"/>
            <a:r>
              <a:rPr lang="en-US" dirty="0"/>
              <a:t>District </a:t>
            </a:r>
            <a:r>
              <a:rPr lang="en-US" dirty="0" smtClean="0"/>
              <a:t>Attorney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8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 smtClean="0"/>
              <a:t>Data – As we move into production mode</a:t>
            </a:r>
          </a:p>
          <a:p>
            <a:pPr lvl="1"/>
            <a:r>
              <a:rPr lang="en-US" sz="2800" dirty="0" smtClean="0"/>
              <a:t>Milwaukee Public Schools</a:t>
            </a:r>
          </a:p>
          <a:p>
            <a:pPr lvl="1"/>
            <a:r>
              <a:rPr lang="en-US" sz="2800" dirty="0" smtClean="0"/>
              <a:t>Courts</a:t>
            </a:r>
          </a:p>
          <a:p>
            <a:pPr lvl="1"/>
            <a:r>
              <a:rPr lang="en-US" sz="2800" dirty="0" smtClean="0"/>
              <a:t>Master Property File</a:t>
            </a:r>
          </a:p>
          <a:p>
            <a:pPr lvl="1"/>
            <a:r>
              <a:rPr lang="en-US" sz="2800" dirty="0" smtClean="0"/>
              <a:t>Department of Neighborhood Services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Automation of data feeds</a:t>
            </a:r>
          </a:p>
          <a:p>
            <a:pPr lvl="1"/>
            <a:r>
              <a:rPr lang="en-US" sz="2800" dirty="0" smtClean="0"/>
              <a:t>Geocoded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66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Examples: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Elevated Blood Lead/Criminal History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Prostitution and STI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ShotSpotter</a:t>
            </a:r>
            <a:r>
              <a:rPr lang="en-US" dirty="0" smtClean="0"/>
              <a:t> and Trauma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activity report</a:t>
            </a:r>
          </a:p>
          <a:p>
            <a:endParaRPr lang="en-US" dirty="0"/>
          </a:p>
          <a:p>
            <a:r>
              <a:rPr lang="en-US" dirty="0" smtClean="0"/>
              <a:t>Neighborhood activity report</a:t>
            </a:r>
          </a:p>
          <a:p>
            <a:pPr lvl="1"/>
            <a:r>
              <a:rPr lang="en-US" dirty="0" smtClean="0"/>
              <a:t>Template created</a:t>
            </a:r>
          </a:p>
          <a:p>
            <a:pPr lvl="1"/>
            <a:r>
              <a:rPr lang="en-US" dirty="0" smtClean="0"/>
              <a:t>Working with neighborhood organizations to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efine template</a:t>
            </a:r>
          </a:p>
          <a:p>
            <a:pPr lvl="2"/>
            <a:r>
              <a:rPr lang="en-US" dirty="0" smtClean="0"/>
              <a:t>Prioritize additional data sources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DataShare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9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US DOJ COPS Office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National Training and TA on Homicide Review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Milwaukee Homicide Review Commission</a:t>
            </a:r>
          </a:p>
          <a:p>
            <a:pPr marL="109728" indent="0">
              <a:buNone/>
            </a:pPr>
            <a:r>
              <a:rPr lang="en-US" dirty="0" smtClean="0"/>
              <a:t>city.</a:t>
            </a:r>
            <a:r>
              <a:rPr lang="en-US" b="1" dirty="0" smtClean="0"/>
              <a:t>milwaukee</a:t>
            </a:r>
            <a:r>
              <a:rPr lang="en-US" dirty="0" smtClean="0"/>
              <a:t>.gov</a:t>
            </a:r>
            <a:r>
              <a:rPr lang="en-US" dirty="0"/>
              <a:t>/</a:t>
            </a:r>
            <a:r>
              <a:rPr lang="en-US" dirty="0" smtClean="0"/>
              <a:t>hrc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Mike </a:t>
            </a:r>
            <a:r>
              <a:rPr lang="en-US" dirty="0" smtClean="0"/>
              <a:t>Totoraitis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>
                <a:hlinkClick r:id="rId2"/>
              </a:rPr>
              <a:t>mtotor@milwaukee.gov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414.936.7625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Milwaukee Homicide Review Commission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2413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475</TotalTime>
  <Words>187</Words>
  <Application>Microsoft Macintosh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Milwaukee Homicide Review Commission AND  DataShare</vt:lpstr>
      <vt:lpstr>Milwaukee Homicide Review Commission</vt:lpstr>
      <vt:lpstr>DataShare</vt:lpstr>
      <vt:lpstr>DataShare</vt:lpstr>
      <vt:lpstr>DataShare</vt:lpstr>
      <vt:lpstr>DataShare</vt:lpstr>
      <vt:lpstr>Milwaukee Homicide Review Commission</vt:lpstr>
    </vt:vector>
  </TitlesOfParts>
  <Company>Milwaukee Police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Milwaukee Homicide Review Commission AND  DataShare</dc:title>
  <dc:creator>mobrie</dc:creator>
  <cp:lastModifiedBy>- -</cp:lastModifiedBy>
  <cp:revision>8</cp:revision>
  <dcterms:created xsi:type="dcterms:W3CDTF">2015-05-04T21:24:58Z</dcterms:created>
  <dcterms:modified xsi:type="dcterms:W3CDTF">2015-05-06T10:22:38Z</dcterms:modified>
</cp:coreProperties>
</file>