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2" r:id="rId3"/>
    <p:sldId id="260" r:id="rId4"/>
    <p:sldId id="261" r:id="rId5"/>
    <p:sldId id="266" r:id="rId6"/>
    <p:sldId id="273" r:id="rId7"/>
    <p:sldId id="274" r:id="rId8"/>
    <p:sldId id="276" r:id="rId9"/>
    <p:sldId id="275" r:id="rId10"/>
    <p:sldId id="271" r:id="rId1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493" autoAdjust="0"/>
  </p:normalViewPr>
  <p:slideViewPr>
    <p:cSldViewPr>
      <p:cViewPr varScale="1">
        <p:scale>
          <a:sx n="77" d="100"/>
          <a:sy n="77" d="100"/>
        </p:scale>
        <p:origin x="-1362" y="-96"/>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1650" y="-11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14EE311F-A33B-43F9-AAA3-ED8BE4E52DC7}" type="datetimeFigureOut">
              <a:rPr lang="en-US" smtClean="0"/>
              <a:pPr/>
              <a:t>11/26/2012</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597CA682-B5A3-4B05-AC08-53D111DB7A9D}" type="slidenum">
              <a:rPr lang="en-US" smtClean="0"/>
              <a:pPr/>
              <a:t>‹#›</a:t>
            </a:fld>
            <a:endParaRPr lang="en-US"/>
          </a:p>
        </p:txBody>
      </p:sp>
    </p:spTree>
    <p:extLst>
      <p:ext uri="{BB962C8B-B14F-4D97-AF65-F5344CB8AC3E}">
        <p14:creationId xmlns:p14="http://schemas.microsoft.com/office/powerpoint/2010/main" val="2109370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EDABEFA-7445-4449-8459-3FC9A386C158}" type="datetimeFigureOut">
              <a:rPr lang="en-US" smtClean="0"/>
              <a:pPr/>
              <a:t>11/26/2012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7CF8893-6E89-4FE9-ABCF-7704A7668310}" type="slidenum">
              <a:rPr lang="en-US" smtClean="0"/>
              <a:pPr/>
              <a:t>‹#›</a:t>
            </a:fld>
            <a:endParaRPr lang="en-US"/>
          </a:p>
        </p:txBody>
      </p:sp>
    </p:spTree>
    <p:extLst>
      <p:ext uri="{BB962C8B-B14F-4D97-AF65-F5344CB8AC3E}">
        <p14:creationId xmlns:p14="http://schemas.microsoft.com/office/powerpoint/2010/main" val="518801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CF8893-6E89-4FE9-ABCF-7704A766831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sz="1400" dirty="0" smtClean="0">
              <a:latin typeface="Arial" charset="0"/>
              <a:cs typeface="Arial" charset="0"/>
            </a:endParaRPr>
          </a:p>
        </p:txBody>
      </p:sp>
      <p:sp>
        <p:nvSpPr>
          <p:cNvPr id="16388" name="Slide Number Placeholder 3"/>
          <p:cNvSpPr>
            <a:spLocks noGrp="1"/>
          </p:cNvSpPr>
          <p:nvPr>
            <p:ph type="sldNum" sz="quarter" idx="5"/>
          </p:nvPr>
        </p:nvSpPr>
        <p:spPr>
          <a:noFill/>
        </p:spPr>
        <p:txBody>
          <a:bodyPr/>
          <a:lstStyle/>
          <a:p>
            <a:pPr defTabSz="915988"/>
            <a:fld id="{C705A30B-38CE-4311-ADF1-893FABACB1A8}" type="slidenum">
              <a:rPr lang="en-US" smtClean="0"/>
              <a:pPr defTabSz="915988"/>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dirty="0" smtClean="0"/>
          </a:p>
        </p:txBody>
      </p:sp>
      <p:sp>
        <p:nvSpPr>
          <p:cNvPr id="17412" name="Slide Number Placeholder 3"/>
          <p:cNvSpPr>
            <a:spLocks noGrp="1"/>
          </p:cNvSpPr>
          <p:nvPr>
            <p:ph type="sldNum" sz="quarter" idx="5"/>
          </p:nvPr>
        </p:nvSpPr>
        <p:spPr>
          <a:noFill/>
        </p:spPr>
        <p:txBody>
          <a:bodyPr/>
          <a:lstStyle/>
          <a:p>
            <a:pPr defTabSz="915988"/>
            <a:fld id="{9FE98A73-2D04-40B9-AC0E-7807EFA718B8}" type="slidenum">
              <a:rPr lang="en-US" smtClean="0"/>
              <a:pPr defTabSz="915988"/>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CF8893-6E89-4FE9-ABCF-7704A766831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914635" y="4290977"/>
            <a:ext cx="5028732" cy="4725670"/>
          </a:xfrm>
        </p:spPr>
        <p:txBody>
          <a:bodyPr>
            <a:normAutofit/>
          </a:bodyPr>
          <a:lstStyle/>
          <a:p>
            <a:pPr>
              <a:defRPr/>
            </a:pPr>
            <a:endParaRPr lang="en-US" dirty="0"/>
          </a:p>
        </p:txBody>
      </p:sp>
      <p:sp>
        <p:nvSpPr>
          <p:cNvPr id="18436" name="Slide Number Placeholder 3"/>
          <p:cNvSpPr>
            <a:spLocks noGrp="1"/>
          </p:cNvSpPr>
          <p:nvPr>
            <p:ph type="sldNum" sz="quarter" idx="5"/>
          </p:nvPr>
        </p:nvSpPr>
        <p:spPr>
          <a:noFill/>
        </p:spPr>
        <p:txBody>
          <a:bodyPr/>
          <a:lstStyle/>
          <a:p>
            <a:pPr defTabSz="915988"/>
            <a:fld id="{A84B2773-18DB-4CD0-A071-A64D4451BA5A}" type="slidenum">
              <a:rPr lang="en-US" smtClean="0"/>
              <a:pPr defTabSz="915988"/>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CF8893-6E89-4FE9-ABCF-7704A7668310}"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04900" y="696913"/>
            <a:ext cx="4646613" cy="3486150"/>
          </a:xfrm>
          <a:ln/>
        </p:spPr>
      </p:sp>
      <p:sp>
        <p:nvSpPr>
          <p:cNvPr id="24579" name="Rectangle 3"/>
          <p:cNvSpPr>
            <a:spLocks noGrp="1" noChangeArrowheads="1"/>
          </p:cNvSpPr>
          <p:nvPr>
            <p:ph type="body" idx="1"/>
          </p:nvPr>
        </p:nvSpPr>
        <p:spPr>
          <a:noFill/>
          <a:ln/>
        </p:spPr>
        <p:txBody>
          <a:bodyPr/>
          <a:lstStyle/>
          <a:p>
            <a:pPr eaLnBrk="1" hangingPunct="1"/>
            <a:endParaRPr lang="en-US" dirty="0" smtClean="0"/>
          </a:p>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1">
    <p:spTree>
      <p:nvGrpSpPr>
        <p:cNvPr id="1" name=""/>
        <p:cNvGrpSpPr/>
        <p:nvPr/>
      </p:nvGrpSpPr>
      <p:grpSpPr>
        <a:xfrm>
          <a:off x="0" y="0"/>
          <a:ext cx="0" cy="0"/>
          <a:chOff x="0" y="0"/>
          <a:chExt cx="0" cy="0"/>
        </a:xfrm>
      </p:grpSpPr>
      <p:sp>
        <p:nvSpPr>
          <p:cNvPr id="4" name="Rectangle 3"/>
          <p:cNvSpPr/>
          <p:nvPr/>
        </p:nvSpPr>
        <p:spPr bwMode="auto">
          <a:xfrm>
            <a:off x="274638" y="271463"/>
            <a:ext cx="8594725" cy="4800600"/>
          </a:xfrm>
          <a:prstGeom prst="rect">
            <a:avLst/>
          </a:prstGeom>
          <a:solidFill>
            <a:schemeClr val="accent2"/>
          </a:solidFill>
          <a:ln w="19050" cap="flat" cmpd="sng" algn="ctr">
            <a:noFill/>
            <a:prstDash val="solid"/>
            <a:round/>
            <a:headEnd type="none" w="med" len="med"/>
            <a:tailEnd type="none" w="med" len="med"/>
          </a:ln>
          <a:effectLst/>
          <a:extLst/>
        </p:spPr>
        <p:txBody>
          <a:bodyPr anchor="ctr">
            <a:spAutoFit/>
          </a:bodyPr>
          <a:lstStyle/>
          <a:p>
            <a:pPr>
              <a:defRPr/>
            </a:pPr>
            <a:endParaRPr lang="en-US">
              <a:latin typeface="Arial" pitchFamily="-84" charset="0"/>
              <a:ea typeface="ＭＳ Ｐゴシック" pitchFamily="-106" charset="-128"/>
              <a:cs typeface="ＭＳ Ｐゴシック" pitchFamily="-106" charset="-128"/>
            </a:endParaRPr>
          </a:p>
        </p:txBody>
      </p:sp>
      <p:pic>
        <p:nvPicPr>
          <p:cNvPr id="5"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0" name="Rectangle 6"/>
          <p:cNvSpPr>
            <a:spLocks noGrp="1" noChangeArrowheads="1"/>
          </p:cNvSpPr>
          <p:nvPr>
            <p:ph type="ctrTitle"/>
          </p:nvPr>
        </p:nvSpPr>
        <p:spPr bwMode="white">
          <a:xfrm>
            <a:off x="548640" y="270933"/>
            <a:ext cx="7543800" cy="4800600"/>
          </a:xfrm>
        </p:spPr>
        <p:txBody>
          <a:bodyPr lIns="0" tIns="45720" anchor="ctr"/>
          <a:lstStyle>
            <a:lvl1pPr>
              <a:defRPr sz="2800">
                <a:solidFill>
                  <a:schemeClr val="tx1"/>
                </a:solidFill>
              </a:defRPr>
            </a:lvl1pPr>
          </a:lstStyle>
          <a:p>
            <a:pPr lvl="0"/>
            <a:r>
              <a:rPr lang="en-US" noProof="0" smtClean="0"/>
              <a:t>Click to edit Master title style</a:t>
            </a:r>
            <a:endParaRPr lang="en-US" noProof="0" dirty="0" smtClean="0"/>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702032711"/>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98620" y="1600200"/>
            <a:ext cx="8546760" cy="4384676"/>
          </a:xfrm>
        </p:spPr>
        <p:txBody>
          <a:bodyPr lIns="0" rIns="0" anchor="ctr"/>
          <a:lstStyle>
            <a:lvl1pPr algn="ctr">
              <a:defRPr sz="2400"/>
            </a:lvl1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endParaRPr lang="en-US"/>
          </a:p>
        </p:txBody>
      </p:sp>
      <p:sp>
        <p:nvSpPr>
          <p:cNvPr id="5" name="Rectangle 9"/>
          <p:cNvSpPr>
            <a:spLocks noGrp="1" noChangeArrowheads="1"/>
          </p:cNvSpPr>
          <p:nvPr>
            <p:ph type="sldNum" sz="quarter" idx="11"/>
          </p:nvPr>
        </p:nvSpPr>
        <p:spPr>
          <a:ln/>
        </p:spPr>
        <p:txBody>
          <a:bodyPr/>
          <a:lstStyle>
            <a:lvl1pPr>
              <a:defRPr/>
            </a:lvl1pPr>
          </a:lstStyle>
          <a:p>
            <a:fld id="{D897736F-A351-4AA1-B083-21A6533F0038}" type="slidenum">
              <a:rPr lang="en-US" smtClean="0"/>
              <a:pPr/>
              <a:t>‹#›</a:t>
            </a:fld>
            <a:endParaRPr lang="en-US"/>
          </a:p>
        </p:txBody>
      </p:sp>
    </p:spTree>
    <p:extLst>
      <p:ext uri="{BB962C8B-B14F-4D97-AF65-F5344CB8AC3E}">
        <p14:creationId xmlns:p14="http://schemas.microsoft.com/office/powerpoint/2010/main" val="22463737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Chart,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74320" y="1595930"/>
            <a:ext cx="8595360" cy="4388945"/>
          </a:xfrm>
        </p:spPr>
        <p:txBody>
          <a:bodyPr lIns="0" rIns="0"/>
          <a:lstStyle>
            <a:lvl1pPr algn="ctr">
              <a:defRPr sz="2400"/>
            </a:lvl1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endParaRPr lang="en-US"/>
          </a:p>
        </p:txBody>
      </p:sp>
      <p:sp>
        <p:nvSpPr>
          <p:cNvPr id="5" name="Rectangle 9"/>
          <p:cNvSpPr>
            <a:spLocks noGrp="1" noChangeArrowheads="1"/>
          </p:cNvSpPr>
          <p:nvPr>
            <p:ph type="sldNum" sz="quarter" idx="11"/>
          </p:nvPr>
        </p:nvSpPr>
        <p:spPr>
          <a:ln/>
        </p:spPr>
        <p:txBody>
          <a:bodyPr/>
          <a:lstStyle>
            <a:lvl1pPr>
              <a:defRPr/>
            </a:lvl1pPr>
          </a:lstStyle>
          <a:p>
            <a:fld id="{D897736F-A351-4AA1-B083-21A6533F0038}" type="slidenum">
              <a:rPr lang="en-US" smtClean="0"/>
              <a:pPr/>
              <a:t>‹#›</a:t>
            </a:fld>
            <a:endParaRPr lang="en-US"/>
          </a:p>
        </p:txBody>
      </p:sp>
    </p:spTree>
    <p:extLst>
      <p:ext uri="{BB962C8B-B14F-4D97-AF65-F5344CB8AC3E}">
        <p14:creationId xmlns:p14="http://schemas.microsoft.com/office/powerpoint/2010/main" val="311372088"/>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6751" y="275333"/>
            <a:ext cx="8230499" cy="1143000"/>
          </a:xfrm>
          <a:prstGeom prst="rect">
            <a:avLst/>
          </a:prstGeom>
        </p:spPr>
        <p:txBody>
          <a:bodyPr/>
          <a:lstStyle/>
          <a:p>
            <a:r>
              <a:rPr lang="en-US" smtClean="0"/>
              <a:t>Click to edit Master title style</a:t>
            </a:r>
            <a:endParaRPr 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817" y="4406801"/>
            <a:ext cx="7772250" cy="1361777"/>
          </a:xfrm>
          <a:prstGeom prst="rect">
            <a:avLst/>
          </a:prstGeom>
        </p:spPr>
        <p:txBody>
          <a:bodyPr anchor="t"/>
          <a:lstStyle>
            <a:lvl1pPr algn="l">
              <a:defRPr sz="3800" b="1" cap="all"/>
            </a:lvl1pPr>
          </a:lstStyle>
          <a:p>
            <a:r>
              <a:rPr lang="en-US" smtClean="0"/>
              <a:t>Click to edit Master title style</a:t>
            </a:r>
            <a:endParaRPr lang="en-US"/>
          </a:p>
        </p:txBody>
      </p:sp>
      <p:sp>
        <p:nvSpPr>
          <p:cNvPr id="3" name="Text Placeholder 2"/>
          <p:cNvSpPr>
            <a:spLocks noGrp="1"/>
          </p:cNvSpPr>
          <p:nvPr>
            <p:ph type="body" idx="1"/>
          </p:nvPr>
        </p:nvSpPr>
        <p:spPr>
          <a:xfrm>
            <a:off x="721817" y="2906613"/>
            <a:ext cx="7772250" cy="1500188"/>
          </a:xfrm>
          <a:prstGeom prst="rect">
            <a:avLst/>
          </a:prstGeom>
        </p:spPr>
        <p:txBody>
          <a:bodyPr anchor="b"/>
          <a:lstStyle>
            <a:lvl1pPr marL="0" indent="0">
              <a:buNone/>
              <a:defRPr sz="1900"/>
            </a:lvl1pPr>
            <a:lvl2pPr marL="430134" indent="0">
              <a:buNone/>
              <a:defRPr sz="1700"/>
            </a:lvl2pPr>
            <a:lvl3pPr marL="860268" indent="0">
              <a:buNone/>
              <a:defRPr sz="1500"/>
            </a:lvl3pPr>
            <a:lvl4pPr marL="1290401" indent="0">
              <a:buNone/>
              <a:defRPr sz="1300"/>
            </a:lvl4pPr>
            <a:lvl5pPr marL="1720535" indent="0">
              <a:buNone/>
              <a:defRPr sz="1300"/>
            </a:lvl5pPr>
            <a:lvl6pPr marL="2150669" indent="0">
              <a:buNone/>
              <a:defRPr sz="1300"/>
            </a:lvl6pPr>
            <a:lvl7pPr marL="2580803" indent="0">
              <a:buNone/>
              <a:defRPr sz="1300"/>
            </a:lvl7pPr>
            <a:lvl8pPr marL="3010936" indent="0">
              <a:buNone/>
              <a:defRPr sz="1300"/>
            </a:lvl8pPr>
            <a:lvl9pPr marL="3441070" indent="0">
              <a:buNone/>
              <a:defRPr sz="1300"/>
            </a:lvl9pPr>
          </a:lstStyle>
          <a:p>
            <a:pPr lvl="0"/>
            <a:r>
              <a:rPr lang="en-US" smtClean="0"/>
              <a:t>Click to edit Master text styles</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2">
    <p:spTree>
      <p:nvGrpSpPr>
        <p:cNvPr id="1" name=""/>
        <p:cNvGrpSpPr/>
        <p:nvPr/>
      </p:nvGrpSpPr>
      <p:grpSpPr>
        <a:xfrm>
          <a:off x="0" y="0"/>
          <a:ext cx="0" cy="0"/>
          <a:chOff x="0" y="0"/>
          <a:chExt cx="0" cy="0"/>
        </a:xfrm>
      </p:grpSpPr>
      <p:sp>
        <p:nvSpPr>
          <p:cNvPr id="4" name="Rectangle 3"/>
          <p:cNvSpPr/>
          <p:nvPr/>
        </p:nvSpPr>
        <p:spPr bwMode="auto">
          <a:xfrm>
            <a:off x="274638" y="271463"/>
            <a:ext cx="8594725" cy="4800600"/>
          </a:xfrm>
          <a:prstGeom prst="rect">
            <a:avLst/>
          </a:prstGeom>
          <a:solidFill>
            <a:schemeClr val="accent3"/>
          </a:solidFill>
          <a:ln w="19050" cap="flat" cmpd="sng" algn="ctr">
            <a:noFill/>
            <a:prstDash val="solid"/>
            <a:round/>
            <a:headEnd type="none" w="med" len="med"/>
            <a:tailEnd type="none" w="med" len="med"/>
          </a:ln>
          <a:effectLst/>
          <a:extLst/>
        </p:spPr>
        <p:txBody>
          <a:bodyPr anchor="ctr">
            <a:spAutoFit/>
          </a:bodyPr>
          <a:lstStyle/>
          <a:p>
            <a:pPr>
              <a:defRPr/>
            </a:pPr>
            <a:endParaRPr lang="en-US">
              <a:latin typeface="Arial" pitchFamily="-84" charset="0"/>
              <a:ea typeface="ＭＳ Ｐゴシック" pitchFamily="-106" charset="-128"/>
              <a:cs typeface="ＭＳ Ｐゴシック" pitchFamily="-106" charset="-128"/>
            </a:endParaRPr>
          </a:p>
        </p:txBody>
      </p:sp>
      <p:sp>
        <p:nvSpPr>
          <p:cNvPr id="62470" name="Rectangle 6"/>
          <p:cNvSpPr>
            <a:spLocks noGrp="1" noChangeArrowheads="1"/>
          </p:cNvSpPr>
          <p:nvPr>
            <p:ph type="ctrTitle"/>
          </p:nvPr>
        </p:nvSpPr>
        <p:spPr bwMode="white">
          <a:xfrm>
            <a:off x="548640" y="270933"/>
            <a:ext cx="7543800" cy="4800600"/>
          </a:xfrm>
        </p:spPr>
        <p:txBody>
          <a:bodyPr lIns="0" tIns="45720" anchor="ctr"/>
          <a:lstStyle>
            <a:lvl1pPr>
              <a:defRPr sz="2800">
                <a:solidFill>
                  <a:schemeClr val="tx1"/>
                </a:solidFill>
              </a:defRPr>
            </a:lvl1pPr>
          </a:lstStyle>
          <a:p>
            <a:pPr lvl="0"/>
            <a:r>
              <a:rPr lang="en-US" noProof="0" smtClean="0"/>
              <a:t>Click to edit Master title style</a:t>
            </a:r>
            <a:endParaRPr lang="en-US" noProof="0" dirty="0" smtClean="0"/>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pic>
        <p:nvPicPr>
          <p:cNvPr id="6"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514190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3">
    <p:spTree>
      <p:nvGrpSpPr>
        <p:cNvPr id="1" name=""/>
        <p:cNvGrpSpPr/>
        <p:nvPr/>
      </p:nvGrpSpPr>
      <p:grpSpPr>
        <a:xfrm>
          <a:off x="0" y="0"/>
          <a:ext cx="0" cy="0"/>
          <a:chOff x="0" y="0"/>
          <a:chExt cx="0" cy="0"/>
        </a:xfrm>
      </p:grpSpPr>
      <p:sp>
        <p:nvSpPr>
          <p:cNvPr id="4" name="Rectangle 3"/>
          <p:cNvSpPr/>
          <p:nvPr/>
        </p:nvSpPr>
        <p:spPr bwMode="auto">
          <a:xfrm>
            <a:off x="274638" y="271463"/>
            <a:ext cx="8594725" cy="4800600"/>
          </a:xfrm>
          <a:prstGeom prst="rect">
            <a:avLst/>
          </a:prstGeom>
          <a:solidFill>
            <a:schemeClr val="accent6"/>
          </a:solidFill>
          <a:ln w="19050" cap="flat" cmpd="sng" algn="ctr">
            <a:noFill/>
            <a:prstDash val="solid"/>
            <a:round/>
            <a:headEnd type="none" w="med" len="med"/>
            <a:tailEnd type="none" w="med" len="med"/>
          </a:ln>
          <a:effectLst/>
          <a:extLst/>
        </p:spPr>
        <p:txBody>
          <a:bodyPr anchor="ctr">
            <a:spAutoFit/>
          </a:bodyPr>
          <a:lstStyle/>
          <a:p>
            <a:pPr>
              <a:defRPr/>
            </a:pPr>
            <a:endParaRPr lang="en-US">
              <a:latin typeface="Arial" pitchFamily="-84" charset="0"/>
              <a:ea typeface="ＭＳ Ｐゴシック" pitchFamily="-106" charset="-128"/>
              <a:cs typeface="ＭＳ Ｐゴシック" pitchFamily="-106" charset="-128"/>
            </a:endParaRPr>
          </a:p>
        </p:txBody>
      </p:sp>
      <p:sp>
        <p:nvSpPr>
          <p:cNvPr id="62470" name="Rectangle 6"/>
          <p:cNvSpPr>
            <a:spLocks noGrp="1" noChangeArrowheads="1"/>
          </p:cNvSpPr>
          <p:nvPr>
            <p:ph type="ctrTitle"/>
          </p:nvPr>
        </p:nvSpPr>
        <p:spPr bwMode="white">
          <a:xfrm>
            <a:off x="548640" y="270933"/>
            <a:ext cx="7543800" cy="4800600"/>
          </a:xfrm>
        </p:spPr>
        <p:txBody>
          <a:bodyPr lIns="0" tIns="45720" anchor="ctr"/>
          <a:lstStyle>
            <a:lvl1pPr>
              <a:defRPr sz="2800">
                <a:solidFill>
                  <a:schemeClr val="bg1"/>
                </a:solidFill>
              </a:defRPr>
            </a:lvl1pPr>
          </a:lstStyle>
          <a:p>
            <a:pPr lvl="0"/>
            <a:r>
              <a:rPr lang="en-US" noProof="0" smtClean="0"/>
              <a:t>Click to edit Master title style</a:t>
            </a:r>
            <a:endParaRPr lang="en-US" noProof="0" dirty="0" smtClean="0"/>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pic>
        <p:nvPicPr>
          <p:cNvPr id="6"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70570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4">
    <p:spTree>
      <p:nvGrpSpPr>
        <p:cNvPr id="1" name=""/>
        <p:cNvGrpSpPr/>
        <p:nvPr/>
      </p:nvGrpSpPr>
      <p:grpSpPr>
        <a:xfrm>
          <a:off x="0" y="0"/>
          <a:ext cx="0" cy="0"/>
          <a:chOff x="0" y="0"/>
          <a:chExt cx="0" cy="0"/>
        </a:xfrm>
      </p:grpSpPr>
      <p:sp>
        <p:nvSpPr>
          <p:cNvPr id="8" name="Rectangle 7"/>
          <p:cNvSpPr/>
          <p:nvPr/>
        </p:nvSpPr>
        <p:spPr bwMode="auto">
          <a:xfrm>
            <a:off x="274638" y="271463"/>
            <a:ext cx="8594725" cy="4800600"/>
          </a:xfrm>
          <a:prstGeom prst="rect">
            <a:avLst/>
          </a:prstGeom>
          <a:solidFill>
            <a:schemeClr val="accent6"/>
          </a:solidFill>
          <a:ln w="19050" cap="flat" cmpd="sng" algn="ctr">
            <a:noFill/>
            <a:prstDash val="solid"/>
            <a:round/>
            <a:headEnd type="none" w="med" len="med"/>
            <a:tailEnd type="none" w="med" len="med"/>
          </a:ln>
          <a:effectLst/>
          <a:extLst/>
        </p:spPr>
        <p:txBody>
          <a:bodyPr anchor="ctr">
            <a:spAutoFit/>
          </a:bodyPr>
          <a:lstStyle/>
          <a:p>
            <a:pPr>
              <a:defRPr/>
            </a:pPr>
            <a:endParaRPr lang="en-US">
              <a:latin typeface="Arial" pitchFamily="-84" charset="0"/>
              <a:ea typeface="ＭＳ Ｐゴシック" pitchFamily="-106" charset="-128"/>
              <a:cs typeface="ＭＳ Ｐゴシック" pitchFamily="-106" charset="-128"/>
            </a:endParaRPr>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spcBef>
                <a:spcPts val="0"/>
              </a:spcBef>
              <a:buFontTx/>
              <a:buNone/>
              <a:defRPr sz="1600">
                <a:solidFill>
                  <a:schemeClr val="tx1"/>
                </a:solidFill>
              </a:defRPr>
            </a:lvl1pPr>
          </a:lstStyle>
          <a:p>
            <a:pPr lvl="0"/>
            <a:r>
              <a:rPr lang="en-US" noProof="0" smtClean="0"/>
              <a:t>Click to edit Master subtitle style</a:t>
            </a:r>
            <a:endParaRPr lang="en-US" noProof="0" dirty="0" smtClean="0"/>
          </a:p>
        </p:txBody>
      </p:sp>
      <p:sp>
        <p:nvSpPr>
          <p:cNvPr id="7" name="Rectangle 6"/>
          <p:cNvSpPr>
            <a:spLocks noGrp="1" noChangeArrowheads="1"/>
          </p:cNvSpPr>
          <p:nvPr>
            <p:ph type="ctrTitle"/>
          </p:nvPr>
        </p:nvSpPr>
        <p:spPr bwMode="white">
          <a:xfrm>
            <a:off x="548640" y="270933"/>
            <a:ext cx="7589520" cy="2446869"/>
          </a:xfrm>
        </p:spPr>
        <p:txBody>
          <a:bodyPr lIns="0" tIns="45720" anchor="b"/>
          <a:lstStyle>
            <a:lvl1pPr>
              <a:defRPr sz="3200">
                <a:solidFill>
                  <a:schemeClr val="accent3"/>
                </a:solidFill>
              </a:defRPr>
            </a:lvl1pPr>
          </a:lstStyle>
          <a:p>
            <a:pPr lvl="0"/>
            <a:r>
              <a:rPr lang="en-US" noProof="0" smtClean="0"/>
              <a:t>Click to edit Master title style</a:t>
            </a:r>
            <a:endParaRPr lang="en-US" noProof="0" dirty="0" smtClean="0"/>
          </a:p>
        </p:txBody>
      </p:sp>
      <p:sp>
        <p:nvSpPr>
          <p:cNvPr id="6" name="Content Placeholder 2"/>
          <p:cNvSpPr>
            <a:spLocks noGrp="1"/>
          </p:cNvSpPr>
          <p:nvPr>
            <p:ph idx="10"/>
          </p:nvPr>
        </p:nvSpPr>
        <p:spPr>
          <a:xfrm>
            <a:off x="548640" y="2700863"/>
            <a:ext cx="7589520" cy="2362204"/>
          </a:xfrm>
        </p:spPr>
        <p:txBody>
          <a:bodyPr lIns="0" rIns="0"/>
          <a:lstStyle>
            <a:lvl1pPr marL="0" indent="0">
              <a:spcBef>
                <a:spcPts val="0"/>
              </a:spcBef>
              <a:buFontTx/>
              <a:buNone/>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
        <p:nvSpPr>
          <p:cNvPr id="9" name="Content Placeholder 2"/>
          <p:cNvSpPr>
            <a:spLocks noGrp="1"/>
          </p:cNvSpPr>
          <p:nvPr>
            <p:ph idx="11"/>
          </p:nvPr>
        </p:nvSpPr>
        <p:spPr>
          <a:xfrm>
            <a:off x="274320" y="5257800"/>
            <a:ext cx="6400800" cy="777240"/>
          </a:xfrm>
        </p:spPr>
        <p:txBody>
          <a:bodyPr lIns="0" tIns="45720" rIns="0"/>
          <a:lstStyle>
            <a:lvl1pPr>
              <a:buFontTx/>
              <a:buNone/>
              <a:defRPr sz="2800" b="1"/>
            </a:lvl1pPr>
          </a:lstStyle>
          <a:p>
            <a:pPr lvl="0"/>
            <a:r>
              <a:rPr lang="en-US" smtClean="0"/>
              <a:t>Click to edit Master text styles</a:t>
            </a:r>
          </a:p>
        </p:txBody>
      </p:sp>
      <p:pic>
        <p:nvPicPr>
          <p:cNvPr id="11"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853082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5">
    <p:spTree>
      <p:nvGrpSpPr>
        <p:cNvPr id="1" name=""/>
        <p:cNvGrpSpPr/>
        <p:nvPr/>
      </p:nvGrpSpPr>
      <p:grpSpPr>
        <a:xfrm>
          <a:off x="0" y="0"/>
          <a:ext cx="0" cy="0"/>
          <a:chOff x="0" y="0"/>
          <a:chExt cx="0" cy="0"/>
        </a:xfrm>
      </p:grpSpPr>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sp>
        <p:nvSpPr>
          <p:cNvPr id="7" name="Rectangle 6"/>
          <p:cNvSpPr>
            <a:spLocks noGrp="1" noChangeArrowheads="1"/>
          </p:cNvSpPr>
          <p:nvPr>
            <p:ph type="ctrTitle"/>
          </p:nvPr>
        </p:nvSpPr>
        <p:spPr bwMode="white">
          <a:xfrm>
            <a:off x="270929" y="5257800"/>
            <a:ext cx="6400800" cy="777240"/>
          </a:xfrm>
        </p:spPr>
        <p:txBody>
          <a:bodyPr lIns="0" tIns="45720"/>
          <a:lstStyle>
            <a:lvl1pPr>
              <a:defRPr sz="2400">
                <a:solidFill>
                  <a:schemeClr val="tx1"/>
                </a:solidFill>
              </a:defRPr>
            </a:lvl1pPr>
          </a:lstStyle>
          <a:p>
            <a:pPr lvl="0"/>
            <a:r>
              <a:rPr lang="en-US" noProof="0" smtClean="0"/>
              <a:t>Click to edit Master title style</a:t>
            </a:r>
            <a:endParaRPr lang="en-US" noProof="0" dirty="0" smtClean="0"/>
          </a:p>
        </p:txBody>
      </p:sp>
      <p:sp>
        <p:nvSpPr>
          <p:cNvPr id="8" name="Picture Placeholder 2"/>
          <p:cNvSpPr>
            <a:spLocks noGrp="1"/>
          </p:cNvSpPr>
          <p:nvPr>
            <p:ph type="pic" idx="11"/>
          </p:nvPr>
        </p:nvSpPr>
        <p:spPr>
          <a:xfrm>
            <a:off x="274320" y="274320"/>
            <a:ext cx="8595360" cy="480060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r>
              <a:rPr lang="en-US" noProof="0" smtClean="0"/>
              <a:t>Click icon to add picture</a:t>
            </a:r>
            <a:endParaRPr lang="en-US" noProof="0"/>
          </a:p>
        </p:txBody>
      </p:sp>
      <p:pic>
        <p:nvPicPr>
          <p:cNvPr id="6"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3753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8"/>
          <p:cNvSpPr>
            <a:spLocks noGrp="1" noChangeArrowheads="1"/>
          </p:cNvSpPr>
          <p:nvPr>
            <p:ph type="ftr" sz="quarter" idx="10"/>
          </p:nvPr>
        </p:nvSpPr>
        <p:spPr>
          <a:ln/>
        </p:spPr>
        <p:txBody>
          <a:bodyPr/>
          <a:lstStyle>
            <a:lvl1pPr>
              <a:defRPr/>
            </a:lvl1pPr>
          </a:lstStyle>
          <a:p>
            <a:endParaRPr lang="en-US"/>
          </a:p>
        </p:txBody>
      </p:sp>
      <p:sp>
        <p:nvSpPr>
          <p:cNvPr id="5" name="Rectangle 9"/>
          <p:cNvSpPr>
            <a:spLocks noGrp="1" noChangeArrowheads="1"/>
          </p:cNvSpPr>
          <p:nvPr>
            <p:ph type="sldNum" sz="quarter" idx="11"/>
          </p:nvPr>
        </p:nvSpPr>
        <p:spPr>
          <a:ln/>
        </p:spPr>
        <p:txBody>
          <a:bodyPr/>
          <a:lstStyle>
            <a:lvl1pPr>
              <a:defRPr/>
            </a:lvl1pPr>
          </a:lstStyle>
          <a:p>
            <a:fld id="{D897736F-A351-4AA1-B083-21A6533F0038}" type="slidenum">
              <a:rPr lang="en-US" smtClean="0"/>
              <a:pPr/>
              <a:t>‹#›</a:t>
            </a:fld>
            <a:endParaRPr lang="en-US"/>
          </a:p>
        </p:txBody>
      </p:sp>
    </p:spTree>
    <p:extLst>
      <p:ext uri="{BB962C8B-B14F-4D97-AF65-F5344CB8AC3E}">
        <p14:creationId xmlns:p14="http://schemas.microsoft.com/office/powerpoint/2010/main" val="78228468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ingle statement, qu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74638" y="1598237"/>
            <a:ext cx="8594725" cy="4396130"/>
          </a:xfrm>
        </p:spPr>
        <p:txBody>
          <a:bodyPr anchor="ctr"/>
          <a:lstStyle>
            <a:lvl1pPr marL="0" indent="0">
              <a:buFontTx/>
              <a:buNone/>
              <a:defRPr sz="2400"/>
            </a:lvl1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endParaRPr lang="en-US"/>
          </a:p>
        </p:txBody>
      </p:sp>
      <p:sp>
        <p:nvSpPr>
          <p:cNvPr id="5" name="Rectangle 9"/>
          <p:cNvSpPr>
            <a:spLocks noGrp="1" noChangeArrowheads="1"/>
          </p:cNvSpPr>
          <p:nvPr>
            <p:ph type="sldNum" sz="quarter" idx="11"/>
          </p:nvPr>
        </p:nvSpPr>
        <p:spPr>
          <a:ln/>
        </p:spPr>
        <p:txBody>
          <a:bodyPr/>
          <a:lstStyle>
            <a:lvl1pPr>
              <a:defRPr/>
            </a:lvl1pPr>
          </a:lstStyle>
          <a:p>
            <a:fld id="{D897736F-A351-4AA1-B083-21A6533F0038}" type="slidenum">
              <a:rPr lang="en-US" smtClean="0"/>
              <a:pPr/>
              <a:t>‹#›</a:t>
            </a:fld>
            <a:endParaRPr lang="en-US"/>
          </a:p>
        </p:txBody>
      </p:sp>
    </p:spTree>
    <p:extLst>
      <p:ext uri="{BB962C8B-B14F-4D97-AF65-F5344CB8AC3E}">
        <p14:creationId xmlns:p14="http://schemas.microsoft.com/office/powerpoint/2010/main" val="31844643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lumn Layout">
    <p:spTree>
      <p:nvGrpSpPr>
        <p:cNvPr id="1" name=""/>
        <p:cNvGrpSpPr/>
        <p:nvPr/>
      </p:nvGrpSpPr>
      <p:grpSpPr>
        <a:xfrm>
          <a:off x="0" y="0"/>
          <a:ext cx="0" cy="0"/>
          <a:chOff x="0" y="0"/>
          <a:chExt cx="0" cy="0"/>
        </a:xfrm>
      </p:grpSpPr>
      <p:sp>
        <p:nvSpPr>
          <p:cNvPr id="7" name="Title 1"/>
          <p:cNvSpPr>
            <a:spLocks noGrp="1"/>
          </p:cNvSpPr>
          <p:nvPr>
            <p:ph type="title"/>
          </p:nvPr>
        </p:nvSpPr>
        <p:spPr>
          <a:xfrm>
            <a:off x="274320" y="274320"/>
            <a:ext cx="8595360" cy="1143000"/>
          </a:xfrm>
        </p:spPr>
        <p:txBody>
          <a:bodyPr/>
          <a:lstStyle/>
          <a:p>
            <a:r>
              <a:rPr lang="en-US" smtClean="0"/>
              <a:t>Click to edit Master title style</a:t>
            </a:r>
            <a:endParaRPr lang="en-US" dirty="0"/>
          </a:p>
        </p:txBody>
      </p:sp>
      <p:sp>
        <p:nvSpPr>
          <p:cNvPr id="8" name="Content Placeholder 2"/>
          <p:cNvSpPr>
            <a:spLocks noGrp="1"/>
          </p:cNvSpPr>
          <p:nvPr>
            <p:ph idx="1"/>
          </p:nvPr>
        </p:nvSpPr>
        <p:spPr>
          <a:xfrm>
            <a:off x="274320" y="1604963"/>
            <a:ext cx="4297680" cy="4379913"/>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
          <p:cNvSpPr>
            <a:spLocks noGrp="1"/>
          </p:cNvSpPr>
          <p:nvPr>
            <p:ph idx="16"/>
          </p:nvPr>
        </p:nvSpPr>
        <p:spPr>
          <a:xfrm>
            <a:off x="4572000" y="1604964"/>
            <a:ext cx="4297680" cy="4379912"/>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8"/>
          <p:cNvSpPr>
            <a:spLocks noGrp="1" noChangeArrowheads="1"/>
          </p:cNvSpPr>
          <p:nvPr>
            <p:ph type="ftr" sz="quarter" idx="17"/>
          </p:nvPr>
        </p:nvSpPr>
        <p:spPr>
          <a:ln/>
        </p:spPr>
        <p:txBody>
          <a:bodyPr/>
          <a:lstStyle>
            <a:lvl1pPr>
              <a:defRPr/>
            </a:lvl1pPr>
          </a:lstStyle>
          <a:p>
            <a:endParaRPr lang="en-US"/>
          </a:p>
        </p:txBody>
      </p:sp>
      <p:sp>
        <p:nvSpPr>
          <p:cNvPr id="6" name="Rectangle 9"/>
          <p:cNvSpPr>
            <a:spLocks noGrp="1" noChangeArrowheads="1"/>
          </p:cNvSpPr>
          <p:nvPr>
            <p:ph type="sldNum" sz="quarter" idx="18"/>
          </p:nvPr>
        </p:nvSpPr>
        <p:spPr>
          <a:ln/>
        </p:spPr>
        <p:txBody>
          <a:bodyPr/>
          <a:lstStyle>
            <a:lvl1pPr>
              <a:defRPr/>
            </a:lvl1pPr>
          </a:lstStyle>
          <a:p>
            <a:fld id="{D897736F-A351-4AA1-B083-21A6533F0038}" type="slidenum">
              <a:rPr lang="en-US" smtClean="0"/>
              <a:pPr/>
              <a:t>‹#›</a:t>
            </a:fld>
            <a:endParaRPr lang="en-US"/>
          </a:p>
        </p:txBody>
      </p:sp>
    </p:spTree>
    <p:extLst>
      <p:ext uri="{BB962C8B-B14F-4D97-AF65-F5344CB8AC3E}">
        <p14:creationId xmlns:p14="http://schemas.microsoft.com/office/powerpoint/2010/main" val="429179041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wo column with heading">
    <p:spTree>
      <p:nvGrpSpPr>
        <p:cNvPr id="1" name=""/>
        <p:cNvGrpSpPr/>
        <p:nvPr/>
      </p:nvGrpSpPr>
      <p:grpSpPr>
        <a:xfrm>
          <a:off x="0" y="0"/>
          <a:ext cx="0" cy="0"/>
          <a:chOff x="0" y="0"/>
          <a:chExt cx="0" cy="0"/>
        </a:xfrm>
      </p:grpSpPr>
      <p:sp>
        <p:nvSpPr>
          <p:cNvPr id="7" name="Title 1"/>
          <p:cNvSpPr>
            <a:spLocks noGrp="1"/>
          </p:cNvSpPr>
          <p:nvPr>
            <p:ph type="title"/>
          </p:nvPr>
        </p:nvSpPr>
        <p:spPr>
          <a:xfrm>
            <a:off x="274320" y="274320"/>
            <a:ext cx="8595360" cy="1143000"/>
          </a:xfrm>
        </p:spPr>
        <p:txBody>
          <a:bodyPr/>
          <a:lstStyle/>
          <a:p>
            <a:r>
              <a:rPr lang="en-US" smtClean="0"/>
              <a:t>Click to edit Master title style</a:t>
            </a:r>
            <a:endParaRPr lang="en-US" dirty="0"/>
          </a:p>
        </p:txBody>
      </p:sp>
      <p:sp>
        <p:nvSpPr>
          <p:cNvPr id="8" name="Content Placeholder 2"/>
          <p:cNvSpPr>
            <a:spLocks noGrp="1"/>
          </p:cNvSpPr>
          <p:nvPr>
            <p:ph idx="1"/>
          </p:nvPr>
        </p:nvSpPr>
        <p:spPr>
          <a:xfrm>
            <a:off x="274320" y="2514600"/>
            <a:ext cx="4297680" cy="3470276"/>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5"/>
          </p:nvPr>
        </p:nvSpPr>
        <p:spPr>
          <a:xfrm>
            <a:off x="274320" y="1600200"/>
            <a:ext cx="4297680" cy="685800"/>
          </a:xfrm>
        </p:spPr>
        <p:txBody>
          <a:bodyPr rIns="182880"/>
          <a:lstStyle>
            <a:lvl1pPr marL="0">
              <a:buFontTx/>
              <a:buNone/>
              <a:defRPr b="1">
                <a:solidFill>
                  <a:schemeClr val="accent4"/>
                </a:solidFill>
              </a:defRPr>
            </a:lvl1pPr>
          </a:lstStyle>
          <a:p>
            <a:pPr lvl="0"/>
            <a:r>
              <a:rPr lang="en-US" smtClean="0"/>
              <a:t>Click to edit Master text styles</a:t>
            </a:r>
          </a:p>
        </p:txBody>
      </p:sp>
      <p:sp>
        <p:nvSpPr>
          <p:cNvPr id="11" name="Content Placeholder 2"/>
          <p:cNvSpPr>
            <a:spLocks noGrp="1"/>
          </p:cNvSpPr>
          <p:nvPr>
            <p:ph idx="16"/>
          </p:nvPr>
        </p:nvSpPr>
        <p:spPr>
          <a:xfrm>
            <a:off x="4572000" y="2514600"/>
            <a:ext cx="4297680" cy="3470275"/>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7"/>
          </p:nvPr>
        </p:nvSpPr>
        <p:spPr>
          <a:xfrm>
            <a:off x="4572000" y="1600200"/>
            <a:ext cx="4297680" cy="685800"/>
          </a:xfrm>
        </p:spPr>
        <p:txBody>
          <a:bodyPr rIns="182880"/>
          <a:lstStyle>
            <a:lvl1pPr marL="0">
              <a:buFontTx/>
              <a:buNone/>
              <a:defRPr b="1">
                <a:solidFill>
                  <a:schemeClr val="accent4"/>
                </a:solidFill>
              </a:defRPr>
            </a:lvl1pPr>
          </a:lstStyle>
          <a:p>
            <a:pPr lvl="0"/>
            <a:r>
              <a:rPr lang="en-US" smtClean="0"/>
              <a:t>Click to edit Master text styles</a:t>
            </a:r>
          </a:p>
        </p:txBody>
      </p:sp>
      <p:sp>
        <p:nvSpPr>
          <p:cNvPr id="9" name="Rectangle 8"/>
          <p:cNvSpPr>
            <a:spLocks noGrp="1" noChangeArrowheads="1"/>
          </p:cNvSpPr>
          <p:nvPr>
            <p:ph type="ftr" sz="quarter" idx="18"/>
          </p:nvPr>
        </p:nvSpPr>
        <p:spPr>
          <a:ln/>
        </p:spPr>
        <p:txBody>
          <a:bodyPr/>
          <a:lstStyle>
            <a:lvl1pPr>
              <a:defRPr/>
            </a:lvl1pPr>
          </a:lstStyle>
          <a:p>
            <a:endParaRPr lang="en-US"/>
          </a:p>
        </p:txBody>
      </p:sp>
      <p:sp>
        <p:nvSpPr>
          <p:cNvPr id="13" name="Rectangle 9"/>
          <p:cNvSpPr>
            <a:spLocks noGrp="1" noChangeArrowheads="1"/>
          </p:cNvSpPr>
          <p:nvPr>
            <p:ph type="sldNum" sz="quarter" idx="19"/>
          </p:nvPr>
        </p:nvSpPr>
        <p:spPr>
          <a:ln/>
        </p:spPr>
        <p:txBody>
          <a:bodyPr/>
          <a:lstStyle>
            <a:lvl1pPr>
              <a:defRPr/>
            </a:lvl1pPr>
          </a:lstStyle>
          <a:p>
            <a:fld id="{D897736F-A351-4AA1-B083-21A6533F0038}" type="slidenum">
              <a:rPr lang="en-US" smtClean="0"/>
              <a:pPr/>
              <a:t>‹#›</a:t>
            </a:fld>
            <a:endParaRPr lang="en-US"/>
          </a:p>
        </p:txBody>
      </p:sp>
    </p:spTree>
    <p:extLst>
      <p:ext uri="{BB962C8B-B14F-4D97-AF65-F5344CB8AC3E}">
        <p14:creationId xmlns:p14="http://schemas.microsoft.com/office/powerpoint/2010/main" val="413573240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274638" y="271463"/>
            <a:ext cx="8594725" cy="5741987"/>
          </a:xfrm>
          <a:prstGeom prst="rect">
            <a:avLst/>
          </a:prstGeom>
          <a:solidFill>
            <a:srgbClr val="E6D7AA"/>
          </a:solidFill>
          <a:ln w="19050" cap="flat" cmpd="sng" algn="ctr">
            <a:noFill/>
            <a:prstDash val="solid"/>
            <a:round/>
            <a:headEnd type="none" w="med" len="med"/>
            <a:tailEnd type="none" w="med" len="med"/>
          </a:ln>
          <a:effectLst/>
          <a:extLst/>
        </p:spPr>
        <p:txBody>
          <a:bodyPr anchor="ctr">
            <a:spAutoFit/>
          </a:bodyPr>
          <a:lstStyle/>
          <a:p>
            <a:pPr>
              <a:defRPr/>
            </a:pPr>
            <a:endParaRPr lang="en-US">
              <a:latin typeface="Arial" pitchFamily="-84" charset="0"/>
              <a:ea typeface="ＭＳ Ｐゴシック" pitchFamily="-106" charset="-128"/>
              <a:cs typeface="ＭＳ Ｐゴシック" pitchFamily="-106" charset="-128"/>
            </a:endParaRPr>
          </a:p>
        </p:txBody>
      </p:sp>
      <p:sp>
        <p:nvSpPr>
          <p:cNvPr id="3075" name="Rectangle 6"/>
          <p:cNvSpPr>
            <a:spLocks noGrp="1" noChangeArrowheads="1"/>
          </p:cNvSpPr>
          <p:nvPr>
            <p:ph type="title"/>
          </p:nvPr>
        </p:nvSpPr>
        <p:spPr bwMode="auto">
          <a:xfrm>
            <a:off x="274638" y="274638"/>
            <a:ext cx="8594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182880" rIns="457200" bIns="0" numCol="1" anchor="t" anchorCtr="0" compatLnSpc="1">
            <a:prstTxWarp prst="textNoShape">
              <a:avLst/>
            </a:prstTxWarp>
          </a:bodyPr>
          <a:lstStyle/>
          <a:p>
            <a:pPr lvl="0"/>
            <a:r>
              <a:rPr lang="en-US" smtClean="0"/>
              <a:t>Click to edit Master title style</a:t>
            </a:r>
          </a:p>
        </p:txBody>
      </p:sp>
      <p:sp>
        <p:nvSpPr>
          <p:cNvPr id="3076" name="Rectangle 7"/>
          <p:cNvSpPr>
            <a:spLocks noGrp="1" noChangeArrowheads="1"/>
          </p:cNvSpPr>
          <p:nvPr>
            <p:ph type="body" idx="1"/>
          </p:nvPr>
        </p:nvSpPr>
        <p:spPr bwMode="auto">
          <a:xfrm>
            <a:off x="274638" y="1600200"/>
            <a:ext cx="8594725" cy="438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0" rIns="45720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48" name="Rectangle 8"/>
          <p:cNvSpPr>
            <a:spLocks noGrp="1" noChangeArrowheads="1"/>
          </p:cNvSpPr>
          <p:nvPr>
            <p:ph type="ftr" sz="quarter" idx="3"/>
          </p:nvPr>
        </p:nvSpPr>
        <p:spPr bwMode="white">
          <a:xfrm>
            <a:off x="731838" y="6264275"/>
            <a:ext cx="6400800" cy="457200"/>
          </a:xfrm>
          <a:prstGeom prst="rect">
            <a:avLst/>
          </a:prstGeom>
          <a:noFill/>
          <a:ln>
            <a:noFill/>
          </a:ln>
          <a:effectLst/>
          <a:extLst>
            <a:ext uri="{FAA26D3D-D897-4be2-8F04-BA451C77F1D7}"/>
          </a:extLst>
        </p:spPr>
        <p:txBody>
          <a:bodyPr vert="horz" wrap="square" lIns="0" tIns="0" rIns="0" bIns="73152" numCol="1" anchor="b" anchorCtr="0" compatLnSpc="1">
            <a:prstTxWarp prst="textNoShape">
              <a:avLst/>
            </a:prstTxWarp>
          </a:bodyPr>
          <a:lstStyle>
            <a:lvl1pPr>
              <a:defRPr sz="1000">
                <a:ea typeface="ＭＳ Ｐゴシック" pitchFamily="-106" charset="-128"/>
              </a:defRPr>
            </a:lvl1pPr>
          </a:lstStyle>
          <a:p>
            <a:endParaRPr lang="en-US"/>
          </a:p>
        </p:txBody>
      </p:sp>
      <p:sp>
        <p:nvSpPr>
          <p:cNvPr id="61449" name="Rectangle 9"/>
          <p:cNvSpPr>
            <a:spLocks noGrp="1" noChangeArrowheads="1"/>
          </p:cNvSpPr>
          <p:nvPr>
            <p:ph type="sldNum" sz="quarter" idx="4"/>
          </p:nvPr>
        </p:nvSpPr>
        <p:spPr bwMode="white">
          <a:xfrm>
            <a:off x="274638" y="6264275"/>
            <a:ext cx="457200" cy="457200"/>
          </a:xfrm>
          <a:prstGeom prst="rect">
            <a:avLst/>
          </a:prstGeom>
          <a:noFill/>
          <a:ln>
            <a:noFill/>
          </a:ln>
          <a:effectLst/>
          <a:extLst>
            <a:ext uri="{FAA26D3D-D897-4be2-8F04-BA451C77F1D7}"/>
          </a:extLst>
        </p:spPr>
        <p:txBody>
          <a:bodyPr vert="horz" wrap="square" lIns="0" tIns="0" rIns="0" bIns="73152" numCol="1" anchor="b" anchorCtr="0" compatLnSpc="1">
            <a:prstTxWarp prst="textNoShape">
              <a:avLst/>
            </a:prstTxWarp>
          </a:bodyPr>
          <a:lstStyle>
            <a:lvl1pPr>
              <a:defRPr sz="1200" b="1">
                <a:ea typeface="ＭＳ Ｐゴシック" pitchFamily="-106" charset="-128"/>
              </a:defRPr>
            </a:lvl1pPr>
          </a:lstStyle>
          <a:p>
            <a:fld id="{D897736F-A351-4AA1-B083-21A6533F0038}" type="slidenum">
              <a:rPr lang="en-US" smtClean="0"/>
              <a:pPr/>
              <a:t>‹#›</a:t>
            </a:fld>
            <a:endParaRPr lang="en-US"/>
          </a:p>
        </p:txBody>
      </p:sp>
      <p:pic>
        <p:nvPicPr>
          <p:cNvPr id="3079" name="Picture 16" descr="uw_rgb_ful_hi"/>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54963" y="6235700"/>
            <a:ext cx="942975"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wipe dir="r"/>
  </p:transition>
  <p:txStyles>
    <p:titleStyle>
      <a:lvl1pPr algn="l" rtl="0" eaLnBrk="1" fontAlgn="base" hangingPunct="1">
        <a:spcBef>
          <a:spcPct val="0"/>
        </a:spcBef>
        <a:spcAft>
          <a:spcPct val="0"/>
        </a:spcAft>
        <a:defRPr sz="2400" b="1">
          <a:solidFill>
            <a:schemeClr val="tx1"/>
          </a:solidFill>
          <a:latin typeface="+mj-lt"/>
          <a:ea typeface="+mj-ea"/>
          <a:cs typeface="ＭＳ Ｐゴシック" pitchFamily="-106" charset="-128"/>
        </a:defRPr>
      </a:lvl1pPr>
      <a:lvl2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2pPr>
      <a:lvl3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3pPr>
      <a:lvl4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4pPr>
      <a:lvl5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5pPr>
      <a:lvl6pPr marL="457200" algn="l" rtl="0" eaLnBrk="1" fontAlgn="base" hangingPunct="1">
        <a:spcBef>
          <a:spcPct val="0"/>
        </a:spcBef>
        <a:spcAft>
          <a:spcPct val="0"/>
        </a:spcAft>
        <a:defRPr sz="2800">
          <a:solidFill>
            <a:schemeClr val="accent1"/>
          </a:solidFill>
          <a:latin typeface="Arial" charset="0"/>
          <a:ea typeface="ＭＳ Ｐゴシック" charset="0"/>
        </a:defRPr>
      </a:lvl6pPr>
      <a:lvl7pPr marL="914400" algn="l" rtl="0" eaLnBrk="1" fontAlgn="base" hangingPunct="1">
        <a:spcBef>
          <a:spcPct val="0"/>
        </a:spcBef>
        <a:spcAft>
          <a:spcPct val="0"/>
        </a:spcAft>
        <a:defRPr sz="2800">
          <a:solidFill>
            <a:schemeClr val="accent1"/>
          </a:solidFill>
          <a:latin typeface="Arial" charset="0"/>
          <a:ea typeface="ＭＳ Ｐゴシック" charset="0"/>
        </a:defRPr>
      </a:lvl7pPr>
      <a:lvl8pPr marL="1371600" algn="l" rtl="0" eaLnBrk="1" fontAlgn="base" hangingPunct="1">
        <a:spcBef>
          <a:spcPct val="0"/>
        </a:spcBef>
        <a:spcAft>
          <a:spcPct val="0"/>
        </a:spcAft>
        <a:defRPr sz="2800">
          <a:solidFill>
            <a:schemeClr val="accent1"/>
          </a:solidFill>
          <a:latin typeface="Arial" charset="0"/>
          <a:ea typeface="ＭＳ Ｐゴシック" charset="0"/>
        </a:defRPr>
      </a:lvl8pPr>
      <a:lvl9pPr marL="1828800" algn="l" rtl="0" eaLnBrk="1" fontAlgn="base" hangingPunct="1">
        <a:spcBef>
          <a:spcPct val="0"/>
        </a:spcBef>
        <a:spcAft>
          <a:spcPct val="0"/>
        </a:spcAft>
        <a:defRPr sz="2800">
          <a:solidFill>
            <a:schemeClr val="accent1"/>
          </a:solidFill>
          <a:latin typeface="Arial" charset="0"/>
          <a:ea typeface="ＭＳ Ｐゴシック" charset="0"/>
        </a:defRPr>
      </a:lvl9pPr>
    </p:titleStyle>
    <p:bodyStyle>
      <a:lvl1pPr algn="l" rtl="0" eaLnBrk="1" fontAlgn="base" hangingPunct="1">
        <a:spcBef>
          <a:spcPts val="1000"/>
        </a:spcBef>
        <a:spcAft>
          <a:spcPct val="0"/>
        </a:spcAft>
        <a:defRPr sz="2000">
          <a:solidFill>
            <a:schemeClr val="tx1"/>
          </a:solidFill>
          <a:latin typeface="+mn-lt"/>
          <a:ea typeface="+mn-ea"/>
          <a:cs typeface="ＭＳ Ｐゴシック" pitchFamily="-106" charset="-128"/>
        </a:defRPr>
      </a:lvl1pPr>
      <a:lvl2pPr marL="287338" indent="-287338" algn="l" rtl="0" eaLnBrk="1" fontAlgn="base" hangingPunct="1">
        <a:spcBef>
          <a:spcPts val="1000"/>
        </a:spcBef>
        <a:spcAft>
          <a:spcPct val="0"/>
        </a:spcAft>
        <a:buClr>
          <a:schemeClr val="accent1"/>
        </a:buClr>
        <a:buChar char="•"/>
        <a:defRPr sz="2000">
          <a:solidFill>
            <a:schemeClr val="tx1"/>
          </a:solidFill>
          <a:latin typeface="+mn-lt"/>
          <a:ea typeface="+mn-ea"/>
        </a:defRPr>
      </a:lvl2pPr>
      <a:lvl3pPr marL="576263" indent="-288925" algn="l" rtl="0" eaLnBrk="1" fontAlgn="base" hangingPunct="1">
        <a:spcBef>
          <a:spcPts val="1000"/>
        </a:spcBef>
        <a:spcAft>
          <a:spcPct val="0"/>
        </a:spcAft>
        <a:buClr>
          <a:schemeClr val="accent1"/>
        </a:buClr>
        <a:buFont typeface="Arial" charset="0"/>
        <a:buChar char="•"/>
        <a:defRPr sz="2000">
          <a:solidFill>
            <a:schemeClr val="tx1"/>
          </a:solidFill>
          <a:latin typeface="+mn-lt"/>
          <a:ea typeface="ヒラギノ角ゴ Pro W3" pitchFamily="-84" charset="-128"/>
        </a:defRPr>
      </a:lvl3pPr>
      <a:lvl4pPr marL="914400" indent="-338138" algn="l" rtl="0" eaLnBrk="1" fontAlgn="base" hangingPunct="1">
        <a:spcBef>
          <a:spcPts val="1000"/>
        </a:spcBef>
        <a:spcAft>
          <a:spcPct val="0"/>
        </a:spcAft>
        <a:buClr>
          <a:schemeClr val="accent1"/>
        </a:buClr>
        <a:buChar char="–"/>
        <a:defRPr sz="2000">
          <a:solidFill>
            <a:schemeClr val="tx1"/>
          </a:solidFill>
          <a:latin typeface="+mn-lt"/>
          <a:ea typeface="ヒラギノ角ゴ Pro W3" pitchFamily="-84" charset="-128"/>
        </a:defRPr>
      </a:lvl4pPr>
      <a:lvl5pPr marL="1201738" indent="-287338" algn="l" rtl="0" eaLnBrk="1" fontAlgn="base" hangingPunct="1">
        <a:spcBef>
          <a:spcPts val="1000"/>
        </a:spcBef>
        <a:spcAft>
          <a:spcPct val="0"/>
        </a:spcAft>
        <a:buClr>
          <a:schemeClr val="accent1"/>
        </a:buClr>
        <a:buChar char="–"/>
        <a:defRPr sz="2000">
          <a:solidFill>
            <a:schemeClr val="tx1"/>
          </a:solidFill>
          <a:latin typeface="+mn-lt"/>
          <a:ea typeface="ヒラギノ角ゴ Pro W3" pitchFamily="-84" charset="-128"/>
        </a:defRPr>
      </a:lvl5pPr>
      <a:lvl6pPr marL="17684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6pPr>
      <a:lvl7pPr marL="22256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7pPr>
      <a:lvl8pPr marL="26828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8pPr>
      <a:lvl9pPr marL="31400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Advancing the Common Good</a:t>
            </a:r>
            <a:br>
              <a:rPr lang="en-US" dirty="0" smtClean="0">
                <a:solidFill>
                  <a:schemeClr val="bg1"/>
                </a:solidFill>
              </a:rPr>
            </a:br>
            <a:r>
              <a:rPr lang="en-US" dirty="0" smtClean="0">
                <a:solidFill>
                  <a:schemeClr val="bg1"/>
                </a:solidFill>
              </a:rPr>
              <a:t>in Education, Income and Health</a:t>
            </a:r>
            <a:endParaRPr lang="en-US" dirty="0"/>
          </a:p>
        </p:txBody>
      </p:sp>
      <p:sp>
        <p:nvSpPr>
          <p:cNvPr id="3" name="Subtitle 2"/>
          <p:cNvSpPr>
            <a:spLocks noGrp="1"/>
          </p:cNvSpPr>
          <p:nvPr>
            <p:ph type="subTitle" idx="1"/>
          </p:nvPr>
        </p:nvSpPr>
        <p:spPr/>
        <p:txBody>
          <a:bodyPr/>
          <a:lstStyle/>
          <a:p>
            <a:pPr lvl="0">
              <a:spcBef>
                <a:spcPct val="0"/>
              </a:spcBef>
              <a:defRPr/>
            </a:pPr>
            <a:r>
              <a:rPr lang="en-US" b="1" dirty="0" smtClean="0">
                <a:solidFill>
                  <a:srgbClr val="002060"/>
                </a:solidFill>
              </a:rPr>
              <a:t>Community Indicators Consortium – Impact Summit</a:t>
            </a:r>
          </a:p>
          <a:p>
            <a:pPr lvl="0">
              <a:spcBef>
                <a:spcPct val="0"/>
              </a:spcBef>
              <a:defRPr/>
            </a:pPr>
            <a:r>
              <a:rPr lang="en-US" b="1" dirty="0" smtClean="0">
                <a:solidFill>
                  <a:srgbClr val="002060"/>
                </a:solidFill>
              </a:rPr>
              <a:t>November  2012</a:t>
            </a:r>
          </a:p>
        </p:txBody>
      </p:sp>
      <p:sp>
        <p:nvSpPr>
          <p:cNvPr id="4" name="Rectangle 7"/>
          <p:cNvSpPr txBox="1">
            <a:spLocks noChangeArrowheads="1"/>
          </p:cNvSpPr>
          <p:nvPr/>
        </p:nvSpPr>
        <p:spPr bwMode="white">
          <a:xfrm>
            <a:off x="275548" y="3579317"/>
            <a:ext cx="8681260" cy="1070074"/>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1026" rIns="0" bIns="4102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600" b="1" i="0" u="none" strike="noStrike" kern="0" cap="none" spc="0" normalizeH="0" baseline="0" noProof="0" dirty="0" smtClean="0">
                <a:ln>
                  <a:noFill/>
                </a:ln>
                <a:solidFill>
                  <a:schemeClr val="bg1"/>
                </a:solidFill>
                <a:effectLst/>
                <a:uLnTx/>
                <a:uFillTx/>
                <a:latin typeface="+mj-lt"/>
                <a:ea typeface="+mj-ea"/>
                <a:cs typeface="ＭＳ Ｐゴシック" pitchFamily="-106" charset="-128"/>
              </a:rPr>
              <a:t/>
            </a:r>
            <a:br>
              <a:rPr kumimoji="0" lang="en-US" sz="2600" b="1" i="0" u="none" strike="noStrike" kern="0" cap="none" spc="0" normalizeH="0" baseline="0" noProof="0" dirty="0" smtClean="0">
                <a:ln>
                  <a:noFill/>
                </a:ln>
                <a:solidFill>
                  <a:schemeClr val="bg1"/>
                </a:solidFill>
                <a:effectLst/>
                <a:uLnTx/>
                <a:uFillTx/>
                <a:latin typeface="+mj-lt"/>
                <a:ea typeface="+mj-ea"/>
                <a:cs typeface="ＭＳ Ｐゴシック" pitchFamily="-106" charset="-128"/>
              </a:rPr>
            </a:br>
            <a:endParaRPr kumimoji="0" lang="en-US" sz="2600" b="1" i="0" u="none" strike="noStrike" kern="0" cap="none" spc="0" normalizeH="0" baseline="0" noProof="0" dirty="0" smtClean="0">
              <a:ln>
                <a:noFill/>
              </a:ln>
              <a:solidFill>
                <a:schemeClr val="bg1"/>
              </a:solidFill>
              <a:effectLst/>
              <a:uLnTx/>
              <a:uFillTx/>
              <a:latin typeface="+mj-lt"/>
              <a:ea typeface="+mj-ea"/>
              <a:cs typeface="ＭＳ Ｐゴシック" pitchFamily="-106" charset="-128"/>
            </a:endParaRPr>
          </a:p>
        </p:txBody>
      </p:sp>
      <p:sp>
        <p:nvSpPr>
          <p:cNvPr id="5" name="Rectangle 8"/>
          <p:cNvSpPr txBox="1">
            <a:spLocks noChangeArrowheads="1"/>
          </p:cNvSpPr>
          <p:nvPr/>
        </p:nvSpPr>
        <p:spPr bwMode="white">
          <a:xfrm>
            <a:off x="381150" y="4088606"/>
            <a:ext cx="7772250" cy="940594"/>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1026" rIns="0" bIns="41026"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defRPr/>
            </a:pPr>
            <a:endParaRPr kumimoji="0" lang="en-US" sz="1900" b="0" i="0" u="none" strike="noStrike" kern="0" cap="none" spc="0" normalizeH="0" baseline="0" noProof="0" dirty="0" smtClean="0">
              <a:ln>
                <a:noFill/>
              </a:ln>
              <a:solidFill>
                <a:schemeClr val="bg1"/>
              </a:solidFill>
              <a:effectLst/>
              <a:uLnTx/>
              <a:uFillTx/>
              <a:latin typeface="+mn-lt"/>
              <a:ea typeface="+mn-ea"/>
              <a:cs typeface="ＭＳ Ｐゴシック" pitchFamily="-106" charset="-128"/>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body" idx="1"/>
          </p:nvPr>
        </p:nvSpPr>
        <p:spPr bwMode="auto">
          <a:xfrm>
            <a:off x="721817" y="1677293"/>
            <a:ext cx="7772250" cy="762000"/>
          </a:xfrm>
          <a:noFill/>
          <a:ln w="19050">
            <a:miter lim="800000"/>
            <a:headEnd/>
            <a:tailEnd/>
          </a:ln>
        </p:spPr>
        <p:txBody>
          <a:bodyPr vert="horz" wrap="square" lIns="91429" tIns="45714" rIns="91429" bIns="45714" numCol="1" anchor="t" anchorCtr="0" compatLnSpc="1">
            <a:prstTxWarp prst="textNoShape">
              <a:avLst/>
            </a:prstTxWarp>
          </a:bodyPr>
          <a:lstStyle/>
          <a:p>
            <a:pPr algn="ctr" eaLnBrk="1" hangingPunct="1"/>
            <a:r>
              <a:rPr lang="en-US" sz="4100" b="1" dirty="0" smtClean="0"/>
              <a:t>Thank You!</a:t>
            </a:r>
          </a:p>
          <a:p>
            <a:pPr algn="ctr" eaLnBrk="1" hangingPunct="1"/>
            <a:endParaRPr lang="en-US" sz="4700" b="1" dirty="0" smtClean="0"/>
          </a:p>
        </p:txBody>
      </p:sp>
      <p:sp>
        <p:nvSpPr>
          <p:cNvPr id="4" name="Rectangle 3"/>
          <p:cNvSpPr/>
          <p:nvPr/>
        </p:nvSpPr>
        <p:spPr>
          <a:xfrm>
            <a:off x="71883" y="3558481"/>
            <a:ext cx="9072118" cy="721816"/>
          </a:xfrm>
          <a:prstGeom prst="rect">
            <a:avLst/>
          </a:prstGeom>
        </p:spPr>
        <p:txBody>
          <a:bodyPr lIns="86027" tIns="43013" rIns="86027" bIns="43013">
            <a:spAutoFit/>
          </a:bodyPr>
          <a:lstStyle/>
          <a:p>
            <a:pPr algn="ctr">
              <a:defRPr/>
            </a:pPr>
            <a:r>
              <a:rPr lang="en-US" sz="4100" b="1" dirty="0">
                <a:solidFill>
                  <a:schemeClr val="accent1"/>
                </a:solidFill>
              </a:rPr>
              <a:t>Questions?</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bwMode="auto">
          <a:xfrm>
            <a:off x="627472" y="2021086"/>
            <a:ext cx="7772250" cy="1361778"/>
          </a:xfrm>
          <a:noFill/>
          <a:ln>
            <a:miter lim="800000"/>
            <a:headEnd/>
            <a:tailEnd/>
          </a:ln>
        </p:spPr>
        <p:txBody>
          <a:bodyPr vert="horz" wrap="square" lIns="86027" tIns="43013" rIns="86027" bIns="43013" numCol="1" anchorCtr="0" compatLnSpc="1">
            <a:prstTxWarp prst="textNoShape">
              <a:avLst/>
            </a:prstTxWarp>
          </a:bodyPr>
          <a:lstStyle/>
          <a:p>
            <a:pPr algn="ctr"/>
            <a:r>
              <a:rPr lang="en-US" b="0" cap="none" dirty="0" smtClean="0"/>
              <a:t>Result of our time together is for you to better understand United Way’s transition to collective impact and the early results</a:t>
            </a:r>
            <a:r>
              <a:rPr lang="en-US" cap="none" dirty="0" smtClean="0"/>
              <a:t/>
            </a:r>
            <a:br>
              <a:rPr lang="en-US" cap="none" dirty="0" smtClean="0"/>
            </a:br>
            <a:endParaRPr lang="en-US" cap="none" dirty="0" smtClean="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bwMode="auto">
          <a:xfrm>
            <a:off x="456751" y="275333"/>
            <a:ext cx="7021981" cy="986730"/>
          </a:xfrm>
          <a:noFill/>
          <a:ln>
            <a:miter lim="800000"/>
            <a:headEnd/>
            <a:tailEnd/>
          </a:ln>
        </p:spPr>
        <p:txBody>
          <a:bodyPr vert="horz" wrap="square" lIns="86027" tIns="43013" rIns="86027" bIns="43013" numCol="1" anchor="t" anchorCtr="0" compatLnSpc="1">
            <a:prstTxWarp prst="textNoShape">
              <a:avLst/>
            </a:prstTxWarp>
          </a:bodyPr>
          <a:lstStyle/>
          <a:p>
            <a:r>
              <a:rPr lang="en-US" dirty="0" smtClean="0">
                <a:solidFill>
                  <a:srgbClr val="10167F"/>
                </a:solidFill>
              </a:rPr>
              <a:t>United Way’s Transformation to </a:t>
            </a:r>
            <a:br>
              <a:rPr lang="en-US" dirty="0" smtClean="0">
                <a:solidFill>
                  <a:srgbClr val="10167F"/>
                </a:solidFill>
              </a:rPr>
            </a:br>
            <a:r>
              <a:rPr lang="en-US" dirty="0" smtClean="0">
                <a:solidFill>
                  <a:srgbClr val="10167F"/>
                </a:solidFill>
              </a:rPr>
              <a:t>Community/Collective Impact</a:t>
            </a:r>
          </a:p>
        </p:txBody>
      </p:sp>
      <p:cxnSp>
        <p:nvCxnSpPr>
          <p:cNvPr id="5123" name="Straight Connector 5"/>
          <p:cNvCxnSpPr>
            <a:cxnSpLocks noChangeShapeType="1"/>
          </p:cNvCxnSpPr>
          <p:nvPr/>
        </p:nvCxnSpPr>
        <p:spPr bwMode="auto">
          <a:xfrm flipV="1">
            <a:off x="299508" y="1656457"/>
            <a:ext cx="8541988" cy="10418"/>
          </a:xfrm>
          <a:prstGeom prst="line">
            <a:avLst/>
          </a:prstGeom>
          <a:noFill/>
          <a:ln w="19050" algn="ctr">
            <a:solidFill>
              <a:srgbClr val="FF0000"/>
            </a:solidFill>
            <a:round/>
            <a:headEnd/>
            <a:tailEnd/>
          </a:ln>
        </p:spPr>
      </p:cxnSp>
      <p:sp>
        <p:nvSpPr>
          <p:cNvPr id="5124" name="TextBox 6"/>
          <p:cNvSpPr txBox="1">
            <a:spLocks noChangeArrowheads="1"/>
          </p:cNvSpPr>
          <p:nvPr/>
        </p:nvSpPr>
        <p:spPr bwMode="auto">
          <a:xfrm>
            <a:off x="515155" y="1326060"/>
            <a:ext cx="658919" cy="346769"/>
          </a:xfrm>
          <a:prstGeom prst="rect">
            <a:avLst/>
          </a:prstGeom>
          <a:noFill/>
          <a:ln w="9525">
            <a:noFill/>
            <a:miter lim="800000"/>
            <a:headEnd/>
            <a:tailEnd/>
          </a:ln>
        </p:spPr>
        <p:txBody>
          <a:bodyPr wrap="none" lIns="86027" tIns="43013" rIns="86027" bIns="43013">
            <a:spAutoFit/>
          </a:bodyPr>
          <a:lstStyle/>
          <a:p>
            <a:r>
              <a:rPr lang="en-US" sz="1700" b="1" dirty="0">
                <a:solidFill>
                  <a:srgbClr val="10167F"/>
                </a:solidFill>
              </a:rPr>
              <a:t>1918</a:t>
            </a:r>
          </a:p>
        </p:txBody>
      </p:sp>
      <p:sp>
        <p:nvSpPr>
          <p:cNvPr id="5125" name="TextBox 7"/>
          <p:cNvSpPr txBox="1">
            <a:spLocks noChangeArrowheads="1"/>
          </p:cNvSpPr>
          <p:nvPr/>
        </p:nvSpPr>
        <p:spPr bwMode="auto">
          <a:xfrm>
            <a:off x="1867438" y="1339453"/>
            <a:ext cx="805678" cy="346770"/>
          </a:xfrm>
          <a:prstGeom prst="rect">
            <a:avLst/>
          </a:prstGeom>
          <a:noFill/>
          <a:ln w="9525">
            <a:noFill/>
            <a:miter lim="800000"/>
            <a:headEnd/>
            <a:tailEnd/>
          </a:ln>
        </p:spPr>
        <p:txBody>
          <a:bodyPr lIns="86027" tIns="43013" rIns="86027" bIns="43013">
            <a:spAutoFit/>
          </a:bodyPr>
          <a:lstStyle/>
          <a:p>
            <a:r>
              <a:rPr lang="en-US" sz="1700" b="1" dirty="0">
                <a:solidFill>
                  <a:srgbClr val="10167F"/>
                </a:solidFill>
              </a:rPr>
              <a:t>1970</a:t>
            </a:r>
          </a:p>
        </p:txBody>
      </p:sp>
      <p:sp>
        <p:nvSpPr>
          <p:cNvPr id="5126" name="TextBox 8"/>
          <p:cNvSpPr txBox="1">
            <a:spLocks noChangeArrowheads="1"/>
          </p:cNvSpPr>
          <p:nvPr/>
        </p:nvSpPr>
        <p:spPr bwMode="auto">
          <a:xfrm>
            <a:off x="3213728" y="1323083"/>
            <a:ext cx="786211" cy="346769"/>
          </a:xfrm>
          <a:prstGeom prst="rect">
            <a:avLst/>
          </a:prstGeom>
          <a:noFill/>
          <a:ln w="9525">
            <a:noFill/>
            <a:miter lim="800000"/>
            <a:headEnd/>
            <a:tailEnd/>
          </a:ln>
        </p:spPr>
        <p:txBody>
          <a:bodyPr lIns="86027" tIns="43013" rIns="86027" bIns="43013">
            <a:spAutoFit/>
          </a:bodyPr>
          <a:lstStyle/>
          <a:p>
            <a:r>
              <a:rPr lang="en-US" sz="1700" b="1" dirty="0">
                <a:solidFill>
                  <a:srgbClr val="10167F"/>
                </a:solidFill>
              </a:rPr>
              <a:t>1990</a:t>
            </a:r>
          </a:p>
        </p:txBody>
      </p:sp>
      <p:sp>
        <p:nvSpPr>
          <p:cNvPr id="5127" name="TextBox 9"/>
          <p:cNvSpPr txBox="1">
            <a:spLocks noChangeArrowheads="1"/>
          </p:cNvSpPr>
          <p:nvPr/>
        </p:nvSpPr>
        <p:spPr bwMode="auto">
          <a:xfrm>
            <a:off x="5061697" y="1311177"/>
            <a:ext cx="690368" cy="346769"/>
          </a:xfrm>
          <a:prstGeom prst="rect">
            <a:avLst/>
          </a:prstGeom>
          <a:noFill/>
          <a:ln w="9525">
            <a:noFill/>
            <a:miter lim="800000"/>
            <a:headEnd/>
            <a:tailEnd/>
          </a:ln>
        </p:spPr>
        <p:txBody>
          <a:bodyPr lIns="86027" tIns="43013" rIns="86027" bIns="43013">
            <a:spAutoFit/>
          </a:bodyPr>
          <a:lstStyle/>
          <a:p>
            <a:r>
              <a:rPr lang="en-US" sz="1700" b="1" dirty="0">
                <a:solidFill>
                  <a:srgbClr val="10167F"/>
                </a:solidFill>
              </a:rPr>
              <a:t>2003</a:t>
            </a:r>
          </a:p>
        </p:txBody>
      </p:sp>
      <p:sp>
        <p:nvSpPr>
          <p:cNvPr id="5128" name="TextBox 12"/>
          <p:cNvSpPr txBox="1">
            <a:spLocks noChangeArrowheads="1"/>
          </p:cNvSpPr>
          <p:nvPr/>
        </p:nvSpPr>
        <p:spPr bwMode="auto">
          <a:xfrm>
            <a:off x="299509" y="1759148"/>
            <a:ext cx="1454115" cy="994807"/>
          </a:xfrm>
          <a:prstGeom prst="rect">
            <a:avLst/>
          </a:prstGeom>
          <a:noFill/>
          <a:ln w="9525">
            <a:noFill/>
            <a:miter lim="800000"/>
            <a:headEnd/>
            <a:tailEnd/>
          </a:ln>
        </p:spPr>
        <p:txBody>
          <a:bodyPr lIns="86027" tIns="43013" rIns="86027" bIns="43013">
            <a:spAutoFit/>
          </a:bodyPr>
          <a:lstStyle/>
          <a:p>
            <a:r>
              <a:rPr lang="en-US" sz="1900" dirty="0">
                <a:solidFill>
                  <a:srgbClr val="FF0000"/>
                </a:solidFill>
              </a:rPr>
              <a:t>operational funding </a:t>
            </a:r>
            <a:r>
              <a:rPr lang="en-US" sz="1900" dirty="0">
                <a:solidFill>
                  <a:srgbClr val="002060"/>
                </a:solidFill>
              </a:rPr>
              <a:t>to agencies</a:t>
            </a:r>
          </a:p>
        </p:txBody>
      </p:sp>
      <p:sp>
        <p:nvSpPr>
          <p:cNvPr id="5129" name="TextBox 13"/>
          <p:cNvSpPr txBox="1">
            <a:spLocks noChangeArrowheads="1"/>
          </p:cNvSpPr>
          <p:nvPr/>
        </p:nvSpPr>
        <p:spPr bwMode="auto">
          <a:xfrm>
            <a:off x="1648796" y="1724919"/>
            <a:ext cx="1564932" cy="1733471"/>
          </a:xfrm>
          <a:prstGeom prst="rect">
            <a:avLst/>
          </a:prstGeom>
          <a:noFill/>
          <a:ln w="9525">
            <a:noFill/>
            <a:miter lim="800000"/>
            <a:headEnd/>
            <a:tailEnd/>
          </a:ln>
        </p:spPr>
        <p:txBody>
          <a:bodyPr lIns="86027" tIns="43013" rIns="86027" bIns="43013">
            <a:spAutoFit/>
          </a:bodyPr>
          <a:lstStyle/>
          <a:p>
            <a:r>
              <a:rPr lang="en-US" sz="1900" dirty="0">
                <a:solidFill>
                  <a:schemeClr val="folHlink"/>
                </a:solidFill>
              </a:rPr>
              <a:t>program funding</a:t>
            </a:r>
            <a:r>
              <a:rPr lang="en-US" sz="1900" dirty="0">
                <a:solidFill>
                  <a:srgbClr val="10167F"/>
                </a:solidFill>
              </a:rPr>
              <a:t>,</a:t>
            </a:r>
            <a:r>
              <a:rPr lang="en-US" sz="1900" dirty="0"/>
              <a:t> </a:t>
            </a:r>
            <a:r>
              <a:rPr lang="en-US" sz="1900" dirty="0">
                <a:solidFill>
                  <a:srgbClr val="002060"/>
                </a:solidFill>
              </a:rPr>
              <a:t>and</a:t>
            </a:r>
          </a:p>
          <a:p>
            <a:r>
              <a:rPr lang="en-US" sz="1900" dirty="0">
                <a:solidFill>
                  <a:srgbClr val="002060"/>
                </a:solidFill>
              </a:rPr>
              <a:t>agencies  report </a:t>
            </a:r>
            <a:r>
              <a:rPr lang="en-US" sz="1900" dirty="0">
                <a:solidFill>
                  <a:srgbClr val="FF9900"/>
                </a:solidFill>
              </a:rPr>
              <a:t>activity</a:t>
            </a:r>
            <a:r>
              <a:rPr lang="en-US" sz="1900" dirty="0">
                <a:solidFill>
                  <a:srgbClr val="002060"/>
                </a:solidFill>
              </a:rPr>
              <a:t> </a:t>
            </a:r>
          </a:p>
          <a:p>
            <a:endParaRPr lang="en-US" sz="800" dirty="0">
              <a:solidFill>
                <a:srgbClr val="002060"/>
              </a:solidFill>
            </a:endParaRPr>
          </a:p>
        </p:txBody>
      </p:sp>
      <p:sp>
        <p:nvSpPr>
          <p:cNvPr id="5130" name="TextBox 15"/>
          <p:cNvSpPr txBox="1">
            <a:spLocks noChangeArrowheads="1"/>
          </p:cNvSpPr>
          <p:nvPr/>
        </p:nvSpPr>
        <p:spPr bwMode="auto">
          <a:xfrm>
            <a:off x="3089433" y="1724918"/>
            <a:ext cx="1668263" cy="2041247"/>
          </a:xfrm>
          <a:prstGeom prst="rect">
            <a:avLst/>
          </a:prstGeom>
          <a:noFill/>
          <a:ln w="9525">
            <a:noFill/>
            <a:miter lim="800000"/>
            <a:headEnd/>
            <a:tailEnd/>
          </a:ln>
        </p:spPr>
        <p:txBody>
          <a:bodyPr lIns="86027" tIns="43013" rIns="86027" bIns="43013">
            <a:spAutoFit/>
          </a:bodyPr>
          <a:lstStyle/>
          <a:p>
            <a:r>
              <a:rPr lang="en-US" sz="1900" dirty="0">
                <a:solidFill>
                  <a:schemeClr val="folHlink"/>
                </a:solidFill>
              </a:rPr>
              <a:t>program </a:t>
            </a:r>
          </a:p>
          <a:p>
            <a:r>
              <a:rPr lang="en-US" sz="1900" dirty="0">
                <a:solidFill>
                  <a:schemeClr val="folHlink"/>
                </a:solidFill>
              </a:rPr>
              <a:t>funding</a:t>
            </a:r>
            <a:r>
              <a:rPr lang="en-US" sz="1900" dirty="0">
                <a:solidFill>
                  <a:srgbClr val="10167F"/>
                </a:solidFill>
              </a:rPr>
              <a:t>,</a:t>
            </a:r>
            <a:r>
              <a:rPr lang="en-US" sz="1900" dirty="0"/>
              <a:t> </a:t>
            </a:r>
            <a:r>
              <a:rPr lang="en-US" sz="1900" dirty="0">
                <a:solidFill>
                  <a:srgbClr val="002060"/>
                </a:solidFill>
              </a:rPr>
              <a:t>and</a:t>
            </a:r>
          </a:p>
          <a:p>
            <a:r>
              <a:rPr lang="en-US" sz="1900" dirty="0">
                <a:solidFill>
                  <a:srgbClr val="002060"/>
                </a:solidFill>
              </a:rPr>
              <a:t>agencies report </a:t>
            </a:r>
            <a:r>
              <a:rPr lang="en-US" sz="1900" dirty="0">
                <a:solidFill>
                  <a:srgbClr val="FF9900"/>
                </a:solidFill>
              </a:rPr>
              <a:t>outcomes &amp; activities</a:t>
            </a:r>
            <a:r>
              <a:rPr lang="en-US" sz="1900" dirty="0"/>
              <a:t>  </a:t>
            </a:r>
          </a:p>
          <a:p>
            <a:endParaRPr lang="en-US" sz="800" dirty="0">
              <a:solidFill>
                <a:srgbClr val="002060"/>
              </a:solidFill>
            </a:endParaRPr>
          </a:p>
        </p:txBody>
      </p:sp>
      <p:sp>
        <p:nvSpPr>
          <p:cNvPr id="5131" name="TextBox 16"/>
          <p:cNvSpPr txBox="1">
            <a:spLocks noChangeArrowheads="1"/>
          </p:cNvSpPr>
          <p:nvPr/>
        </p:nvSpPr>
        <p:spPr bwMode="auto">
          <a:xfrm>
            <a:off x="4709775" y="1684735"/>
            <a:ext cx="2086077" cy="1379528"/>
          </a:xfrm>
          <a:prstGeom prst="rect">
            <a:avLst/>
          </a:prstGeom>
          <a:noFill/>
          <a:ln w="9525">
            <a:noFill/>
            <a:miter lim="800000"/>
            <a:headEnd/>
            <a:tailEnd/>
          </a:ln>
        </p:spPr>
        <p:txBody>
          <a:bodyPr lIns="86027" tIns="43013" rIns="86027" bIns="43013">
            <a:spAutoFit/>
          </a:bodyPr>
          <a:lstStyle/>
          <a:p>
            <a:r>
              <a:rPr lang="en-US" sz="1900" dirty="0">
                <a:solidFill>
                  <a:schemeClr val="folHlink"/>
                </a:solidFill>
              </a:rPr>
              <a:t>results-based </a:t>
            </a:r>
          </a:p>
          <a:p>
            <a:r>
              <a:rPr lang="en-US" sz="1900" dirty="0">
                <a:solidFill>
                  <a:schemeClr val="folHlink"/>
                </a:solidFill>
              </a:rPr>
              <a:t>accountability model </a:t>
            </a:r>
            <a:r>
              <a:rPr lang="en-US" sz="1900" dirty="0">
                <a:solidFill>
                  <a:srgbClr val="002060"/>
                </a:solidFill>
              </a:rPr>
              <a:t>for funding decisions</a:t>
            </a:r>
          </a:p>
          <a:p>
            <a:endParaRPr lang="en-US" sz="800" dirty="0">
              <a:solidFill>
                <a:srgbClr val="002060"/>
              </a:solidFill>
            </a:endParaRPr>
          </a:p>
        </p:txBody>
      </p:sp>
      <p:sp>
        <p:nvSpPr>
          <p:cNvPr id="5132" name="TextBox 9"/>
          <p:cNvSpPr txBox="1">
            <a:spLocks noChangeArrowheads="1"/>
          </p:cNvSpPr>
          <p:nvPr/>
        </p:nvSpPr>
        <p:spPr bwMode="auto">
          <a:xfrm>
            <a:off x="7348446" y="1302247"/>
            <a:ext cx="693362" cy="625475"/>
          </a:xfrm>
          <a:prstGeom prst="rect">
            <a:avLst/>
          </a:prstGeom>
          <a:noFill/>
          <a:ln w="9525">
            <a:noFill/>
            <a:miter lim="800000"/>
            <a:headEnd/>
            <a:tailEnd/>
          </a:ln>
        </p:spPr>
        <p:txBody>
          <a:bodyPr lIns="86027" tIns="43013" rIns="86027" bIns="43013">
            <a:spAutoFit/>
          </a:bodyPr>
          <a:lstStyle/>
          <a:p>
            <a:r>
              <a:rPr lang="en-US" sz="1700" b="1" dirty="0">
                <a:solidFill>
                  <a:srgbClr val="10167F"/>
                </a:solidFill>
              </a:rPr>
              <a:t>2009</a:t>
            </a:r>
          </a:p>
          <a:p>
            <a:endParaRPr lang="en-US" sz="1700" b="1" dirty="0">
              <a:solidFill>
                <a:schemeClr val="bg2"/>
              </a:solidFill>
            </a:endParaRPr>
          </a:p>
        </p:txBody>
      </p:sp>
      <p:sp>
        <p:nvSpPr>
          <p:cNvPr id="5133" name="TextBox 16"/>
          <p:cNvSpPr txBox="1">
            <a:spLocks noChangeArrowheads="1"/>
          </p:cNvSpPr>
          <p:nvPr/>
        </p:nvSpPr>
        <p:spPr bwMode="auto">
          <a:xfrm>
            <a:off x="6843774" y="1675805"/>
            <a:ext cx="2086078" cy="994807"/>
          </a:xfrm>
          <a:prstGeom prst="rect">
            <a:avLst/>
          </a:prstGeom>
          <a:noFill/>
          <a:ln w="9525">
            <a:noFill/>
            <a:miter lim="800000"/>
            <a:headEnd/>
            <a:tailEnd/>
          </a:ln>
        </p:spPr>
        <p:txBody>
          <a:bodyPr lIns="86027" tIns="43013" rIns="86027" bIns="43013">
            <a:spAutoFit/>
          </a:bodyPr>
          <a:lstStyle/>
          <a:p>
            <a:r>
              <a:rPr lang="en-US" sz="1900" dirty="0">
                <a:solidFill>
                  <a:srgbClr val="FE230A"/>
                </a:solidFill>
              </a:rPr>
              <a:t>community level change </a:t>
            </a:r>
            <a:r>
              <a:rPr lang="en-US" sz="1900" dirty="0">
                <a:solidFill>
                  <a:srgbClr val="002060"/>
                </a:solidFill>
              </a:rPr>
              <a:t>and </a:t>
            </a:r>
            <a:r>
              <a:rPr lang="en-US" sz="1900" dirty="0">
                <a:solidFill>
                  <a:srgbClr val="FE230A"/>
                </a:solidFill>
              </a:rPr>
              <a:t>collective impact</a:t>
            </a:r>
            <a:r>
              <a:rPr lang="en-US" sz="1900" dirty="0">
                <a:solidFill>
                  <a:srgbClr val="002060"/>
                </a:solidFill>
              </a:rPr>
              <a:t> </a:t>
            </a:r>
            <a:endParaRPr lang="en-US" sz="1500" dirty="0">
              <a:solidFill>
                <a:srgbClr val="002060"/>
              </a:solidFill>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noFill/>
          <a:ln>
            <a:miter lim="800000"/>
            <a:headEnd/>
            <a:tailEnd/>
          </a:ln>
        </p:spPr>
        <p:txBody>
          <a:bodyPr vert="horz" wrap="square" lIns="86027" tIns="43013" rIns="86027" bIns="43013" numCol="1" anchor="t" anchorCtr="0" compatLnSpc="1">
            <a:prstTxWarp prst="textNoShape">
              <a:avLst/>
            </a:prstTxWarp>
          </a:bodyPr>
          <a:lstStyle/>
          <a:p>
            <a:r>
              <a:rPr lang="en-US" smtClean="0"/>
              <a:t>Why Community Impact Model</a:t>
            </a:r>
            <a:br>
              <a:rPr lang="en-US" smtClean="0"/>
            </a:br>
            <a:endParaRPr lang="en-US" smtClean="0"/>
          </a:p>
        </p:txBody>
      </p:sp>
      <p:sp>
        <p:nvSpPr>
          <p:cNvPr id="6147" name="Content Placeholder 2"/>
          <p:cNvSpPr>
            <a:spLocks noGrp="1"/>
          </p:cNvSpPr>
          <p:nvPr>
            <p:ph idx="1"/>
          </p:nvPr>
        </p:nvSpPr>
        <p:spPr bwMode="auto">
          <a:noFill/>
          <a:ln>
            <a:miter lim="800000"/>
            <a:headEnd/>
            <a:tailEnd/>
          </a:ln>
        </p:spPr>
        <p:txBody>
          <a:bodyPr vert="horz" wrap="square" lIns="86027" tIns="43013" rIns="86027" bIns="43013" numCol="1" anchor="t" anchorCtr="0" compatLnSpc="1">
            <a:prstTxWarp prst="textNoShape">
              <a:avLst/>
            </a:prstTxWarp>
          </a:bodyPr>
          <a:lstStyle/>
          <a:p>
            <a:pPr marL="339725" indent="-339725">
              <a:buFontTx/>
              <a:buChar char="•"/>
            </a:pPr>
            <a:r>
              <a:rPr lang="en-US" dirty="0" smtClean="0"/>
              <a:t>Conditions have changed and donors want: </a:t>
            </a:r>
          </a:p>
          <a:p>
            <a:pPr lvl="2"/>
            <a:r>
              <a:rPr lang="en-US" dirty="0" smtClean="0"/>
              <a:t>Their dollars to be invested to change specific community level conditions</a:t>
            </a:r>
          </a:p>
          <a:p>
            <a:pPr lvl="2"/>
            <a:r>
              <a:rPr lang="en-US" dirty="0" smtClean="0"/>
              <a:t>Their advocacy efforts to inform change in specific community level conditions</a:t>
            </a:r>
          </a:p>
          <a:p>
            <a:pPr lvl="2"/>
            <a:r>
              <a:rPr lang="en-US" dirty="0" smtClean="0"/>
              <a:t>Their volunteer efforts to impact specific level community conditions</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noFill/>
          <a:ln>
            <a:miter lim="800000"/>
            <a:headEnd/>
            <a:tailEnd/>
          </a:ln>
        </p:spPr>
        <p:txBody>
          <a:bodyPr vert="horz" wrap="square" lIns="86027" tIns="43013" rIns="86027" bIns="43013" numCol="1" anchor="t" anchorCtr="0" compatLnSpc="1">
            <a:prstTxWarp prst="textNoShape">
              <a:avLst/>
            </a:prstTxWarp>
          </a:bodyPr>
          <a:lstStyle/>
          <a:p>
            <a:r>
              <a:rPr lang="en-US" smtClean="0"/>
              <a:t>Advancing the Common Good:</a:t>
            </a:r>
            <a:br>
              <a:rPr lang="en-US" smtClean="0"/>
            </a:br>
            <a:r>
              <a:rPr lang="en-US" smtClean="0"/>
              <a:t>Goals for 2020</a:t>
            </a:r>
          </a:p>
        </p:txBody>
      </p:sp>
      <p:sp>
        <p:nvSpPr>
          <p:cNvPr id="8195" name="Content Placeholder 2"/>
          <p:cNvSpPr>
            <a:spLocks noGrp="1"/>
          </p:cNvSpPr>
          <p:nvPr>
            <p:ph idx="1"/>
          </p:nvPr>
        </p:nvSpPr>
        <p:spPr bwMode="auto">
          <a:xfrm>
            <a:off x="1415179" y="1599903"/>
            <a:ext cx="7272071" cy="4525863"/>
          </a:xfrm>
          <a:extLst/>
        </p:spPr>
        <p:txBody>
          <a:bodyPr vert="horz" wrap="square" lIns="86027" tIns="43013" rIns="86027" bIns="43013" numCol="1" anchor="t" anchorCtr="0" compatLnSpc="1">
            <a:prstTxWarp prst="textNoShape">
              <a:avLst/>
            </a:prstTxWarp>
          </a:bodyPr>
          <a:lstStyle/>
          <a:p>
            <a:pPr marL="0" lvl="1" indent="0">
              <a:buNone/>
              <a:defRPr/>
            </a:pPr>
            <a:r>
              <a:rPr lang="en-US" b="1" dirty="0" smtClean="0">
                <a:solidFill>
                  <a:srgbClr val="FE230A"/>
                </a:solidFill>
              </a:rPr>
              <a:t>EDUCATION: </a:t>
            </a:r>
          </a:p>
          <a:p>
            <a:pPr marL="376367" lvl="1" indent="0">
              <a:buNone/>
              <a:defRPr/>
            </a:pPr>
            <a:r>
              <a:rPr lang="en-US" dirty="0" smtClean="0">
                <a:solidFill>
                  <a:srgbClr val="FE230A"/>
                </a:solidFill>
              </a:rPr>
              <a:t>Cut by half the number of high school students who do not graduate on time</a:t>
            </a:r>
          </a:p>
          <a:p>
            <a:pPr eaLnBrk="1" hangingPunct="1">
              <a:defRPr/>
            </a:pPr>
            <a:endParaRPr lang="en-US" sz="1100" dirty="0" smtClean="0"/>
          </a:p>
          <a:p>
            <a:pPr marL="0" lvl="1" indent="0">
              <a:buClrTx/>
              <a:buNone/>
              <a:defRPr/>
            </a:pPr>
            <a:r>
              <a:rPr lang="en-US" b="1" dirty="0" smtClean="0">
                <a:solidFill>
                  <a:srgbClr val="FF9900"/>
                </a:solidFill>
              </a:rPr>
              <a:t>INCOME: </a:t>
            </a:r>
          </a:p>
          <a:p>
            <a:pPr marL="376367" lvl="1" indent="0">
              <a:buClrTx/>
              <a:buNone/>
              <a:defRPr/>
            </a:pPr>
            <a:r>
              <a:rPr lang="en-US" dirty="0" smtClean="0">
                <a:solidFill>
                  <a:srgbClr val="FF9900"/>
                </a:solidFill>
              </a:rPr>
              <a:t>Cut by half the number of lower-income families who are financially unstable</a:t>
            </a:r>
          </a:p>
          <a:p>
            <a:pPr marL="376367" lvl="1" indent="0">
              <a:buClrTx/>
              <a:buNone/>
              <a:defRPr/>
            </a:pPr>
            <a:endParaRPr lang="en-US" dirty="0" smtClean="0"/>
          </a:p>
          <a:p>
            <a:pPr marL="0" lvl="1" indent="0">
              <a:buClrTx/>
              <a:buNone/>
              <a:defRPr/>
            </a:pPr>
            <a:r>
              <a:rPr lang="en-US" b="1" dirty="0" smtClean="0"/>
              <a:t>HEALTH:</a:t>
            </a:r>
          </a:p>
          <a:p>
            <a:pPr marL="376367" lvl="1" indent="0">
              <a:buClrTx/>
              <a:buNone/>
              <a:defRPr/>
            </a:pPr>
            <a:r>
              <a:rPr lang="en-US" dirty="0" smtClean="0">
                <a:solidFill>
                  <a:srgbClr val="10167F"/>
                </a:solidFill>
              </a:rPr>
              <a:t>Cut by half the number of adults and youth who are living unhealthy lifestyles</a:t>
            </a:r>
          </a:p>
          <a:p>
            <a:pPr>
              <a:defRPr/>
            </a:pPr>
            <a:endParaRPr lang="en-US" b="1" dirty="0" smtClean="0"/>
          </a:p>
        </p:txBody>
      </p:sp>
      <p:pic>
        <p:nvPicPr>
          <p:cNvPr id="7172" name="Picture 2"/>
          <p:cNvPicPr>
            <a:picLocks noChangeAspect="1"/>
          </p:cNvPicPr>
          <p:nvPr/>
        </p:nvPicPr>
        <p:blipFill>
          <a:blip r:embed="rId3" cstate="print"/>
          <a:srcRect t="6470" b="6340"/>
          <a:stretch>
            <a:fillRect/>
          </a:stretch>
        </p:blipFill>
        <p:spPr bwMode="auto">
          <a:xfrm>
            <a:off x="281539" y="1705570"/>
            <a:ext cx="1112675" cy="1192114"/>
          </a:xfrm>
          <a:prstGeom prst="rect">
            <a:avLst/>
          </a:prstGeom>
          <a:noFill/>
          <a:ln w="9525">
            <a:noFill/>
            <a:miter lim="800000"/>
            <a:headEnd/>
            <a:tailEnd/>
          </a:ln>
        </p:spPr>
      </p:pic>
      <p:pic>
        <p:nvPicPr>
          <p:cNvPr id="7173" name="Picture 3"/>
          <p:cNvPicPr>
            <a:picLocks noChangeAspect="1"/>
          </p:cNvPicPr>
          <p:nvPr/>
        </p:nvPicPr>
        <p:blipFill>
          <a:blip r:embed="rId4" cstate="print"/>
          <a:srcRect l="15588" r="22711"/>
          <a:stretch>
            <a:fillRect/>
          </a:stretch>
        </p:blipFill>
        <p:spPr bwMode="auto">
          <a:xfrm>
            <a:off x="281539" y="3211711"/>
            <a:ext cx="1112675" cy="1193602"/>
          </a:xfrm>
          <a:prstGeom prst="rect">
            <a:avLst/>
          </a:prstGeom>
          <a:noFill/>
          <a:ln w="9525">
            <a:noFill/>
            <a:miter lim="800000"/>
            <a:headEnd/>
            <a:tailEnd/>
          </a:ln>
        </p:spPr>
      </p:pic>
      <p:pic>
        <p:nvPicPr>
          <p:cNvPr id="7174" name="Picture 5"/>
          <p:cNvPicPr>
            <a:picLocks noChangeAspect="1"/>
          </p:cNvPicPr>
          <p:nvPr/>
        </p:nvPicPr>
        <p:blipFill>
          <a:blip r:embed="rId5" cstate="print"/>
          <a:srcRect l="9364" r="19893"/>
          <a:stretch>
            <a:fillRect/>
          </a:stretch>
        </p:blipFill>
        <p:spPr bwMode="auto">
          <a:xfrm>
            <a:off x="281539" y="4833938"/>
            <a:ext cx="1112675" cy="1205508"/>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Roadmap </a:t>
            </a:r>
            <a:endParaRPr lang="en-US" dirty="0"/>
          </a:p>
        </p:txBody>
      </p:sp>
      <p:sp>
        <p:nvSpPr>
          <p:cNvPr id="3" name="Content Placeholder 2"/>
          <p:cNvSpPr>
            <a:spLocks noGrp="1"/>
          </p:cNvSpPr>
          <p:nvPr>
            <p:ph idx="1"/>
          </p:nvPr>
        </p:nvSpPr>
        <p:spPr>
          <a:xfrm>
            <a:off x="304800" y="1371600"/>
            <a:ext cx="8594725" cy="4419600"/>
          </a:xfrm>
        </p:spPr>
        <p:txBody>
          <a:bodyPr/>
          <a:lstStyle/>
          <a:p>
            <a:r>
              <a:rPr lang="en-US" dirty="0" smtClean="0"/>
              <a:t>Year 1:</a:t>
            </a:r>
          </a:p>
          <a:p>
            <a:pPr marL="339725" indent="-339725">
              <a:buFont typeface="Arial" pitchFamily="34" charset="0"/>
              <a:buChar char="•"/>
            </a:pPr>
            <a:r>
              <a:rPr lang="en-US" dirty="0" smtClean="0"/>
              <a:t>Research Scan on successful strategies to help in reaching United Way Goals (White Papers, Strategy Maps)</a:t>
            </a:r>
          </a:p>
          <a:p>
            <a:pPr marL="339725" indent="-339725">
              <a:buFont typeface="Arial" pitchFamily="34" charset="0"/>
              <a:buChar char="•"/>
            </a:pPr>
            <a:r>
              <a:rPr lang="en-US" dirty="0" smtClean="0"/>
              <a:t>Refined performance measures</a:t>
            </a:r>
          </a:p>
          <a:p>
            <a:pPr lvl="2">
              <a:buFont typeface="Arial" pitchFamily="34" charset="0"/>
              <a:buChar char="•"/>
            </a:pPr>
            <a:r>
              <a:rPr lang="en-US" dirty="0" smtClean="0"/>
              <a:t>In prior years, programs provided data based upon how well they did based upon their mission, now funded strategies provide outcomes based upon how well they are helping United Way meet our community goals for 2020.</a:t>
            </a:r>
          </a:p>
          <a:p>
            <a:pPr marL="339725" indent="-339725">
              <a:buFont typeface="Arial" pitchFamily="34" charset="0"/>
              <a:buChar char="•"/>
            </a:pPr>
            <a:r>
              <a:rPr lang="en-US" dirty="0" smtClean="0"/>
              <a:t>Investments in technology to measure outcome and build capacity</a:t>
            </a:r>
          </a:p>
          <a:p>
            <a:pPr lvl="2">
              <a:buFont typeface="Arial" pitchFamily="34" charset="0"/>
              <a:buChar char="•"/>
            </a:pPr>
            <a:r>
              <a:rPr lang="en-US" dirty="0" smtClean="0"/>
              <a:t>Efforts to Outcomes (ETO)</a:t>
            </a:r>
          </a:p>
          <a:p>
            <a:pPr lvl="2">
              <a:buFont typeface="Arial" pitchFamily="34" charset="0"/>
              <a:buChar char="•"/>
            </a:pPr>
            <a:r>
              <a:rPr lang="en-US" dirty="0" smtClean="0"/>
              <a:t>Results Scorecard</a:t>
            </a:r>
          </a:p>
          <a:p>
            <a:endParaRPr lang="en-US" dirty="0" smtClean="0"/>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Roadmap (cont.)</a:t>
            </a:r>
            <a:br>
              <a:rPr lang="en-US" dirty="0" smtClean="0"/>
            </a:br>
            <a:endParaRPr lang="en-US" dirty="0"/>
          </a:p>
        </p:txBody>
      </p:sp>
      <p:sp>
        <p:nvSpPr>
          <p:cNvPr id="3" name="Content Placeholder 2"/>
          <p:cNvSpPr>
            <a:spLocks noGrp="1"/>
          </p:cNvSpPr>
          <p:nvPr>
            <p:ph idx="1"/>
          </p:nvPr>
        </p:nvSpPr>
        <p:spPr>
          <a:xfrm>
            <a:off x="304800" y="1447800"/>
            <a:ext cx="8594725" cy="4384675"/>
          </a:xfrm>
        </p:spPr>
        <p:txBody>
          <a:bodyPr/>
          <a:lstStyle/>
          <a:p>
            <a:r>
              <a:rPr lang="en-US" dirty="0" smtClean="0"/>
              <a:t>Year 2 &amp; 3:</a:t>
            </a:r>
          </a:p>
          <a:p>
            <a:pPr marL="282575" indent="-282575">
              <a:buFont typeface="Arial" pitchFamily="34" charset="0"/>
              <a:buChar char="•"/>
            </a:pPr>
            <a:r>
              <a:rPr lang="en-US" dirty="0" smtClean="0"/>
              <a:t>Developed Alignment Maps to help align investment decisions for current funded strategies</a:t>
            </a:r>
          </a:p>
          <a:p>
            <a:pPr lvl="2">
              <a:buFont typeface="Arial" pitchFamily="34" charset="0"/>
              <a:buChar char="•"/>
            </a:pPr>
            <a:r>
              <a:rPr lang="en-US" dirty="0" smtClean="0"/>
              <a:t>Identified those strategies that directly contribute to the goals and those that influence the goals</a:t>
            </a:r>
          </a:p>
          <a:p>
            <a:pPr lvl="2">
              <a:buFont typeface="Arial" pitchFamily="34" charset="0"/>
              <a:buChar char="•"/>
            </a:pPr>
            <a:r>
              <a:rPr lang="en-US" dirty="0" smtClean="0"/>
              <a:t>Identify gaps </a:t>
            </a:r>
          </a:p>
          <a:p>
            <a:pPr lvl="2">
              <a:buFont typeface="Arial" pitchFamily="34" charset="0"/>
              <a:buChar char="•"/>
            </a:pPr>
            <a:r>
              <a:rPr lang="en-US" dirty="0" smtClean="0"/>
              <a:t>Focus new investment decisions on those strategies that directly contribute to the goals and fill gaps</a:t>
            </a:r>
          </a:p>
          <a:p>
            <a:pPr lvl="1">
              <a:buFont typeface="Arial" pitchFamily="34" charset="0"/>
              <a:buChar char="•"/>
            </a:pPr>
            <a:r>
              <a:rPr lang="en-US" dirty="0" smtClean="0"/>
              <a:t>More programs are using ETO</a:t>
            </a:r>
            <a:endParaRPr lang="en-US" dirty="0"/>
          </a:p>
        </p:txBody>
      </p:sp>
      <p:sp>
        <p:nvSpPr>
          <p:cNvPr id="4" name="Title 1"/>
          <p:cNvSpPr txBox="1">
            <a:spLocks/>
          </p:cNvSpPr>
          <p:nvPr/>
        </p:nvSpPr>
        <p:spPr bwMode="auto">
          <a:xfrm>
            <a:off x="381000" y="914400"/>
            <a:ext cx="8594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182880" rIns="45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0" cap="none" spc="0" normalizeH="0" baseline="0" noProof="0" dirty="0">
              <a:ln>
                <a:noFill/>
              </a:ln>
              <a:solidFill>
                <a:schemeClr val="tx1"/>
              </a:solidFill>
              <a:effectLst/>
              <a:uLnTx/>
              <a:uFillTx/>
              <a:latin typeface="+mj-lt"/>
              <a:ea typeface="+mj-ea"/>
              <a:cs typeface="ＭＳ Ｐゴシック" pitchFamily="-106" charset="-128"/>
            </a:endParaRPr>
          </a:p>
        </p:txBody>
      </p:sp>
      <p:sp>
        <p:nvSpPr>
          <p:cNvPr id="6" name="TextBox 5"/>
          <p:cNvSpPr txBox="1"/>
          <p:nvPr/>
        </p:nvSpPr>
        <p:spPr>
          <a:xfrm>
            <a:off x="762000" y="4876800"/>
            <a:ext cx="7317755" cy="1148695"/>
          </a:xfrm>
          <a:prstGeom prst="rect">
            <a:avLst/>
          </a:prstGeom>
          <a:noFill/>
          <a:ln>
            <a:noFill/>
          </a:ln>
          <a:effectLst>
            <a:glow rad="228600">
              <a:srgbClr val="FF0000">
                <a:alpha val="40000"/>
              </a:srgbClr>
            </a:glow>
          </a:effectLst>
        </p:spPr>
        <p:txBody>
          <a:bodyPr lIns="86027" tIns="43013" rIns="86027" bIns="43013">
            <a:spAutoFit/>
          </a:bodyPr>
          <a:lstStyle/>
          <a:p>
            <a:pPr>
              <a:defRPr/>
            </a:pPr>
            <a:r>
              <a:rPr lang="en-US" sz="1700" dirty="0">
                <a:solidFill>
                  <a:srgbClr val="7C81B8"/>
                </a:solidFill>
              </a:rPr>
              <a:t>Our programs have benefited from defining performance measures and the process of reporting outcomes. </a:t>
            </a:r>
            <a:r>
              <a:rPr lang="en-US" sz="1700" dirty="0" smtClean="0">
                <a:solidFill>
                  <a:srgbClr val="7C81B8"/>
                </a:solidFill>
              </a:rPr>
              <a:t>It </a:t>
            </a:r>
            <a:r>
              <a:rPr lang="en-US" sz="1700" dirty="0">
                <a:solidFill>
                  <a:srgbClr val="7C81B8"/>
                </a:solidFill>
              </a:rPr>
              <a:t>has helped us find a common focus and track our own progress toward achieving our goals.</a:t>
            </a:r>
          </a:p>
          <a:p>
            <a:pPr algn="r">
              <a:defRPr/>
            </a:pPr>
            <a:r>
              <a:rPr lang="en-US" sz="1700" dirty="0">
                <a:solidFill>
                  <a:srgbClr val="7C81B8"/>
                </a:solidFill>
              </a:rPr>
              <a:t>-Partner</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pPr marL="339725" indent="-339725">
              <a:buFont typeface="Arial" pitchFamily="34" charset="0"/>
              <a:buChar char="•"/>
            </a:pPr>
            <a:r>
              <a:rPr lang="en-US" dirty="0" smtClean="0"/>
              <a:t>Collective results for similar strategies that are funded by United Way</a:t>
            </a:r>
          </a:p>
          <a:p>
            <a:pPr marL="339725" indent="-339725">
              <a:buFont typeface="Arial" pitchFamily="34" charset="0"/>
              <a:buChar char="•"/>
            </a:pPr>
            <a:r>
              <a:rPr lang="en-US" dirty="0" smtClean="0"/>
              <a:t>Working with community collaborations to expand collective results in the community</a:t>
            </a:r>
          </a:p>
          <a:p>
            <a:pPr marL="339725" indent="-339725">
              <a:buFont typeface="Arial" pitchFamily="34" charset="0"/>
              <a:buChar char="•"/>
            </a:pPr>
            <a:r>
              <a:rPr lang="en-US" dirty="0" smtClean="0"/>
              <a:t>Identifying gaps in the work and looking for partners to fill the gaps</a:t>
            </a:r>
          </a:p>
          <a:p>
            <a:endParaRPr lang="en-US" dirty="0"/>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Results, cont. </a:t>
            </a:r>
            <a:endParaRPr lang="en-US" dirty="0"/>
          </a:p>
        </p:txBody>
      </p:sp>
      <p:sp>
        <p:nvSpPr>
          <p:cNvPr id="3" name="Content Placeholder 2"/>
          <p:cNvSpPr>
            <a:spLocks noGrp="1"/>
          </p:cNvSpPr>
          <p:nvPr>
            <p:ph idx="1"/>
          </p:nvPr>
        </p:nvSpPr>
        <p:spPr>
          <a:xfrm>
            <a:off x="304800" y="1371600"/>
            <a:ext cx="8594725" cy="4384675"/>
          </a:xfrm>
        </p:spPr>
        <p:txBody>
          <a:bodyPr/>
          <a:lstStyle/>
          <a:p>
            <a:r>
              <a:rPr lang="en-US" dirty="0" smtClean="0"/>
              <a:t>Central Iowa Employers and Donors were pleased with the movement to the Community Impact Model</a:t>
            </a:r>
          </a:p>
          <a:p>
            <a:pPr marL="398463" indent="-398463">
              <a:buFont typeface="Arial" pitchFamily="34" charset="0"/>
              <a:buChar char="•"/>
            </a:pPr>
            <a:r>
              <a:rPr lang="en-US" dirty="0" smtClean="0"/>
              <a:t>Donors  want to know that their donation of money, time, and energy are benefiting others</a:t>
            </a:r>
          </a:p>
          <a:p>
            <a:pPr marL="398463" indent="-398463">
              <a:buFont typeface="Arial" pitchFamily="34" charset="0"/>
              <a:buChar char="•"/>
            </a:pPr>
            <a:r>
              <a:rPr lang="en-US" dirty="0" smtClean="0"/>
              <a:t>Pleased with accountability, transparency, and efficiency</a:t>
            </a:r>
          </a:p>
          <a:p>
            <a:pPr marL="398463" indent="-398463">
              <a:buFont typeface="Arial" pitchFamily="34" charset="0"/>
              <a:buChar char="•"/>
            </a:pPr>
            <a:r>
              <a:rPr lang="en-US" dirty="0" smtClean="0"/>
              <a:t>Increased Campaign - $25,603,189</a:t>
            </a:r>
          </a:p>
          <a:p>
            <a:pPr marL="685801" lvl="1" indent="-398463">
              <a:buFont typeface="Arial" pitchFamily="34" charset="0"/>
              <a:buChar char="•"/>
            </a:pPr>
            <a:r>
              <a:rPr lang="en-US" dirty="0" smtClean="0"/>
              <a:t>Continue to be #1 in Metro 1B overall per capita giving ($47.17)</a:t>
            </a:r>
          </a:p>
          <a:p>
            <a:pPr marL="398463" indent="-398463">
              <a:buFont typeface="Arial" pitchFamily="34" charset="0"/>
              <a:buChar char="•"/>
            </a:pPr>
            <a:r>
              <a:rPr lang="en-US" dirty="0" smtClean="0"/>
              <a:t>Increased Donors – </a:t>
            </a:r>
            <a:r>
              <a:rPr lang="en-US" i="1" dirty="0" smtClean="0"/>
              <a:t>36,963</a:t>
            </a:r>
          </a:p>
          <a:p>
            <a:pPr marL="685801" lvl="1" indent="-398463">
              <a:buFont typeface="Arial" pitchFamily="34" charset="0"/>
              <a:buChar char="•"/>
            </a:pPr>
            <a:r>
              <a:rPr lang="en-US" dirty="0" smtClean="0"/>
              <a:t>Started a new Tocqueville Society for Women’s Leadership</a:t>
            </a:r>
          </a:p>
          <a:p>
            <a:pPr marL="685801" lvl="1" indent="-398463">
              <a:buFont typeface="Arial" pitchFamily="34" charset="0"/>
              <a:buChar char="•"/>
            </a:pPr>
            <a:r>
              <a:rPr lang="en-US" dirty="0" smtClean="0"/>
              <a:t>Leaderhsip Giving and Affinity Group membership increase</a:t>
            </a:r>
          </a:p>
          <a:p>
            <a:pPr marL="398463" indent="-398463">
              <a:buFont typeface="Arial" pitchFamily="34" charset="0"/>
              <a:buChar char="•"/>
            </a:pPr>
            <a:endParaRPr lang="en-US" i="1" dirty="0"/>
          </a:p>
        </p:txBody>
      </p:sp>
      <p:sp>
        <p:nvSpPr>
          <p:cNvPr id="14" name="TextBox 3"/>
          <p:cNvSpPr txBox="1">
            <a:spLocks noChangeArrowheads="1"/>
          </p:cNvSpPr>
          <p:nvPr/>
        </p:nvSpPr>
        <p:spPr bwMode="auto">
          <a:xfrm>
            <a:off x="1143000" y="5486400"/>
            <a:ext cx="7051932" cy="625475"/>
          </a:xfrm>
          <a:prstGeom prst="rect">
            <a:avLst/>
          </a:prstGeom>
          <a:noFill/>
          <a:ln w="9525">
            <a:noFill/>
            <a:miter lim="800000"/>
            <a:headEnd/>
            <a:tailEnd/>
          </a:ln>
        </p:spPr>
        <p:txBody>
          <a:bodyPr lIns="86027" tIns="43013" rIns="86027" bIns="43013">
            <a:spAutoFit/>
          </a:bodyPr>
          <a:lstStyle/>
          <a:p>
            <a:r>
              <a:rPr lang="en-US" sz="1700" dirty="0">
                <a:solidFill>
                  <a:srgbClr val="7C81B8"/>
                </a:solidFill>
              </a:rPr>
              <a:t>I very much like the results oriented goals of the new campaign.</a:t>
            </a:r>
          </a:p>
          <a:p>
            <a:pPr algn="r"/>
            <a:r>
              <a:rPr lang="en-US" sz="1700" dirty="0">
                <a:solidFill>
                  <a:srgbClr val="7C81B8"/>
                </a:solidFill>
              </a:rPr>
              <a:t>-Donor</a:t>
            </a:r>
          </a:p>
        </p:txBody>
      </p:sp>
    </p:spTree>
  </p:cSld>
  <p:clrMapOvr>
    <a:masterClrMapping/>
  </p:clrMapOvr>
  <p:transition>
    <p:wipe dir="r"/>
  </p:transition>
</p:sld>
</file>

<file path=ppt/theme/theme1.xml><?xml version="1.0" encoding="utf-8"?>
<a:theme xmlns:a="http://schemas.openxmlformats.org/drawingml/2006/main" name="Power Point Template Beige Background">
  <a:themeElements>
    <a:clrScheme name="Custom 25">
      <a:dk1>
        <a:srgbClr val="10167F"/>
      </a:dk1>
      <a:lt1>
        <a:srgbClr val="FFFFFF"/>
      </a:lt1>
      <a:dk2>
        <a:srgbClr val="000000"/>
      </a:dk2>
      <a:lt2>
        <a:srgbClr val="E6D7AA"/>
      </a:lt2>
      <a:accent1>
        <a:srgbClr val="10167F"/>
      </a:accent1>
      <a:accent2>
        <a:srgbClr val="7C81B8"/>
      </a:accent2>
      <a:accent3>
        <a:srgbClr val="FF9600"/>
      </a:accent3>
      <a:accent4>
        <a:srgbClr val="F51E14"/>
      </a:accent4>
      <a:accent5>
        <a:srgbClr val="B4141E"/>
      </a:accent5>
      <a:accent6>
        <a:srgbClr val="00005A"/>
      </a:accent6>
      <a:hlink>
        <a:srgbClr val="10167F"/>
      </a:hlink>
      <a:folHlink>
        <a:srgbClr val="969696"/>
      </a:folHlink>
    </a:clrScheme>
    <a:fontScheme name="PowerPoint_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owerPoint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oint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oint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2012 Powerpoint Template</Template>
  <TotalTime>4683</TotalTime>
  <Words>489</Words>
  <Application>Microsoft Office PowerPoint</Application>
  <PresentationFormat>On-screen Show (4:3)</PresentationFormat>
  <Paragraphs>74</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Power Point Template Beige Background</vt:lpstr>
      <vt:lpstr>Advancing the Common Good in Education, Income and Health</vt:lpstr>
      <vt:lpstr>Result of our time together is for you to better understand United Way’s transition to collective impact and the early results </vt:lpstr>
      <vt:lpstr>United Way’s Transformation to  Community/Collective Impact</vt:lpstr>
      <vt:lpstr>Why Community Impact Model </vt:lpstr>
      <vt:lpstr>Advancing the Common Good: Goals for 2020</vt:lpstr>
      <vt:lpstr>Roadmap </vt:lpstr>
      <vt:lpstr>Roadmap (cont.) </vt:lpstr>
      <vt:lpstr>Results</vt:lpstr>
      <vt:lpstr>Results, cont. </vt:lpstr>
      <vt:lpstr>PowerPoint Presentation</vt:lpstr>
    </vt:vector>
  </TitlesOfParts>
  <Company>United Way of Central Iowa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clambert</dc:creator>
  <cp:lastModifiedBy>Losoya, Brianna</cp:lastModifiedBy>
  <cp:revision>465</cp:revision>
  <dcterms:created xsi:type="dcterms:W3CDTF">2012-05-07T12:37:36Z</dcterms:created>
  <dcterms:modified xsi:type="dcterms:W3CDTF">2012-11-26T16:08:57Z</dcterms:modified>
</cp:coreProperties>
</file>