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36" y="-156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0978-4E7A-44CD-8CB3-3FF82C75F48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E5B79-0A94-4210-B61F-A1723302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E5B79-0A94-4210-B61F-A172330242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4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07C8-FF23-4CC1-AFC0-570F82400597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D78B-3041-4A01-B538-269456DD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7145"/>
            <a:ext cx="8940800" cy="6705600"/>
          </a:xfrm>
        </p:spPr>
      </p:pic>
    </p:spTree>
    <p:extLst>
      <p:ext uri="{BB962C8B-B14F-4D97-AF65-F5344CB8AC3E}">
        <p14:creationId xmlns:p14="http://schemas.microsoft.com/office/powerpoint/2010/main" val="342133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24469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On-screen Show (4:3)</PresentationFormat>
  <Paragraphs>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Tatian</dc:creator>
  <cp:lastModifiedBy>Peter Tatian</cp:lastModifiedBy>
  <cp:revision>2</cp:revision>
  <dcterms:created xsi:type="dcterms:W3CDTF">2014-10-23T03:14:48Z</dcterms:created>
  <dcterms:modified xsi:type="dcterms:W3CDTF">2014-10-23T14:05:30Z</dcterms:modified>
</cp:coreProperties>
</file>