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3" r:id="rId3"/>
    <p:sldId id="257" r:id="rId4"/>
    <p:sldId id="261" r:id="rId5"/>
    <p:sldId id="265" r:id="rId6"/>
    <p:sldId id="266"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1345" autoAdjust="0"/>
  </p:normalViewPr>
  <p:slideViewPr>
    <p:cSldViewPr snapToGrid="0">
      <p:cViewPr varScale="1">
        <p:scale>
          <a:sx n="59" d="100"/>
          <a:sy n="59" d="100"/>
        </p:scale>
        <p:origin x="82"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D2E37-767A-4001-A34F-62D9F4C66470}" type="datetimeFigureOut">
              <a:rPr lang="en-US" smtClean="0"/>
              <a:t>7/16/2015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FC590-207A-446A-9F41-04BC25F9B6A2}" type="slidenum">
              <a:rPr lang="en-US" smtClean="0"/>
              <a:t>‹#›</a:t>
            </a:fld>
            <a:endParaRPr lang="en-US"/>
          </a:p>
        </p:txBody>
      </p:sp>
    </p:spTree>
    <p:extLst>
      <p:ext uri="{BB962C8B-B14F-4D97-AF65-F5344CB8AC3E}">
        <p14:creationId xmlns:p14="http://schemas.microsoft.com/office/powerpoint/2010/main" val="230076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new study shows that low-income teenagers in Boston who have summer jobs are less likely to get caught up in violence.</a:t>
            </a:r>
          </a:p>
          <a:p>
            <a:endParaRPr lang="en-US" dirty="0"/>
          </a:p>
        </p:txBody>
      </p:sp>
      <p:sp>
        <p:nvSpPr>
          <p:cNvPr id="4" name="Slide Number Placeholder 3"/>
          <p:cNvSpPr>
            <a:spLocks noGrp="1"/>
          </p:cNvSpPr>
          <p:nvPr>
            <p:ph type="sldNum" sz="quarter" idx="10"/>
          </p:nvPr>
        </p:nvSpPr>
        <p:spPr/>
        <p:txBody>
          <a:bodyPr/>
          <a:lstStyle/>
          <a:p>
            <a:fld id="{25DFC590-207A-446A-9F41-04BC25F9B6A2}" type="slidenum">
              <a:rPr lang="en-US" smtClean="0"/>
              <a:t>3</a:t>
            </a:fld>
            <a:endParaRPr lang="en-US"/>
          </a:p>
        </p:txBody>
      </p:sp>
    </p:spTree>
    <p:extLst>
      <p:ext uri="{BB962C8B-B14F-4D97-AF65-F5344CB8AC3E}">
        <p14:creationId xmlns:p14="http://schemas.microsoft.com/office/powerpoint/2010/main" val="314928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Youth Applications to three sites</a:t>
            </a:r>
            <a:endParaRPr lang="en-US" dirty="0"/>
          </a:p>
        </p:txBody>
      </p:sp>
      <p:sp>
        <p:nvSpPr>
          <p:cNvPr id="4" name="Slide Number Placeholder 3"/>
          <p:cNvSpPr>
            <a:spLocks noGrp="1"/>
          </p:cNvSpPr>
          <p:nvPr>
            <p:ph type="sldNum" sz="quarter" idx="10"/>
          </p:nvPr>
        </p:nvSpPr>
        <p:spPr/>
        <p:txBody>
          <a:bodyPr/>
          <a:lstStyle/>
          <a:p>
            <a:fld id="{25DFC590-207A-446A-9F41-04BC25F9B6A2}" type="slidenum">
              <a:rPr lang="en-US" smtClean="0"/>
              <a:t>4</a:t>
            </a:fld>
            <a:endParaRPr lang="en-US"/>
          </a:p>
        </p:txBody>
      </p:sp>
    </p:spTree>
    <p:extLst>
      <p:ext uri="{BB962C8B-B14F-4D97-AF65-F5344CB8AC3E}">
        <p14:creationId xmlns:p14="http://schemas.microsoft.com/office/powerpoint/2010/main" val="113500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code for Boston fellows and youth we</a:t>
            </a:r>
            <a:r>
              <a:rPr lang="en-US" baseline="0" dirty="0" smtClean="0"/>
              <a:t> will redesign </a:t>
            </a:r>
            <a:endParaRPr lang="en-US" dirty="0"/>
          </a:p>
        </p:txBody>
      </p:sp>
      <p:sp>
        <p:nvSpPr>
          <p:cNvPr id="4" name="Slide Number Placeholder 3"/>
          <p:cNvSpPr>
            <a:spLocks noGrp="1"/>
          </p:cNvSpPr>
          <p:nvPr>
            <p:ph type="sldNum" sz="quarter" idx="10"/>
          </p:nvPr>
        </p:nvSpPr>
        <p:spPr/>
        <p:txBody>
          <a:bodyPr/>
          <a:lstStyle/>
          <a:p>
            <a:fld id="{25DFC590-207A-446A-9F41-04BC25F9B6A2}" type="slidenum">
              <a:rPr lang="en-US" smtClean="0"/>
              <a:t>5</a:t>
            </a:fld>
            <a:endParaRPr lang="en-US"/>
          </a:p>
        </p:txBody>
      </p:sp>
    </p:spTree>
    <p:extLst>
      <p:ext uri="{BB962C8B-B14F-4D97-AF65-F5344CB8AC3E}">
        <p14:creationId xmlns:p14="http://schemas.microsoft.com/office/powerpoint/2010/main" val="656575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data to check</a:t>
            </a:r>
            <a:r>
              <a:rPr lang="en-US" baseline="0" dirty="0" smtClean="0"/>
              <a:t> how representative the participants are of the city and the populations the program seeks to target. Also looking at over time if we can see summer jobs participants have improved student performance. </a:t>
            </a:r>
            <a:endParaRPr lang="en-US" dirty="0"/>
          </a:p>
        </p:txBody>
      </p:sp>
      <p:sp>
        <p:nvSpPr>
          <p:cNvPr id="4" name="Slide Number Placeholder 3"/>
          <p:cNvSpPr>
            <a:spLocks noGrp="1"/>
          </p:cNvSpPr>
          <p:nvPr>
            <p:ph type="sldNum" sz="quarter" idx="10"/>
          </p:nvPr>
        </p:nvSpPr>
        <p:spPr/>
        <p:txBody>
          <a:bodyPr/>
          <a:lstStyle/>
          <a:p>
            <a:fld id="{25DFC590-207A-446A-9F41-04BC25F9B6A2}" type="slidenum">
              <a:rPr lang="en-US" smtClean="0"/>
              <a:t>6</a:t>
            </a:fld>
            <a:endParaRPr lang="en-US"/>
          </a:p>
        </p:txBody>
      </p:sp>
    </p:spTree>
    <p:extLst>
      <p:ext uri="{BB962C8B-B14F-4D97-AF65-F5344CB8AC3E}">
        <p14:creationId xmlns:p14="http://schemas.microsoft.com/office/powerpoint/2010/main" val="393338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07A5FA-3F6D-46A0-A217-5D4040946111}"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A843D-79DF-4EC0-A72B-2FD69E02CE94}" type="slidenum">
              <a:rPr lang="en-US" smtClean="0"/>
              <a:t>‹#›</a:t>
            </a:fld>
            <a:endParaRPr lang="en-US"/>
          </a:p>
        </p:txBody>
      </p:sp>
    </p:spTree>
    <p:extLst>
      <p:ext uri="{BB962C8B-B14F-4D97-AF65-F5344CB8AC3E}">
        <p14:creationId xmlns:p14="http://schemas.microsoft.com/office/powerpoint/2010/main" val="403991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7A5FA-3F6D-46A0-A217-5D4040946111}"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A843D-79DF-4EC0-A72B-2FD69E02CE94}" type="slidenum">
              <a:rPr lang="en-US" smtClean="0"/>
              <a:t>‹#›</a:t>
            </a:fld>
            <a:endParaRPr lang="en-US"/>
          </a:p>
        </p:txBody>
      </p:sp>
    </p:spTree>
    <p:extLst>
      <p:ext uri="{BB962C8B-B14F-4D97-AF65-F5344CB8AC3E}">
        <p14:creationId xmlns:p14="http://schemas.microsoft.com/office/powerpoint/2010/main" val="53145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7A5FA-3F6D-46A0-A217-5D4040946111}"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A843D-79DF-4EC0-A72B-2FD69E02CE94}" type="slidenum">
              <a:rPr lang="en-US" smtClean="0"/>
              <a:t>‹#›</a:t>
            </a:fld>
            <a:endParaRPr lang="en-US"/>
          </a:p>
        </p:txBody>
      </p:sp>
    </p:spTree>
    <p:extLst>
      <p:ext uri="{BB962C8B-B14F-4D97-AF65-F5344CB8AC3E}">
        <p14:creationId xmlns:p14="http://schemas.microsoft.com/office/powerpoint/2010/main" val="350547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7A5FA-3F6D-46A0-A217-5D4040946111}"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A843D-79DF-4EC0-A72B-2FD69E02CE94}" type="slidenum">
              <a:rPr lang="en-US" smtClean="0"/>
              <a:t>‹#›</a:t>
            </a:fld>
            <a:endParaRPr lang="en-US"/>
          </a:p>
        </p:txBody>
      </p:sp>
    </p:spTree>
    <p:extLst>
      <p:ext uri="{BB962C8B-B14F-4D97-AF65-F5344CB8AC3E}">
        <p14:creationId xmlns:p14="http://schemas.microsoft.com/office/powerpoint/2010/main" val="237095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07A5FA-3F6D-46A0-A217-5D4040946111}"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A843D-79DF-4EC0-A72B-2FD69E02CE94}" type="slidenum">
              <a:rPr lang="en-US" smtClean="0"/>
              <a:t>‹#›</a:t>
            </a:fld>
            <a:endParaRPr lang="en-US"/>
          </a:p>
        </p:txBody>
      </p:sp>
    </p:spTree>
    <p:extLst>
      <p:ext uri="{BB962C8B-B14F-4D97-AF65-F5344CB8AC3E}">
        <p14:creationId xmlns:p14="http://schemas.microsoft.com/office/powerpoint/2010/main" val="114741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07A5FA-3F6D-46A0-A217-5D4040946111}" type="datetimeFigureOut">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A843D-79DF-4EC0-A72B-2FD69E02CE94}" type="slidenum">
              <a:rPr lang="en-US" smtClean="0"/>
              <a:t>‹#›</a:t>
            </a:fld>
            <a:endParaRPr lang="en-US"/>
          </a:p>
        </p:txBody>
      </p:sp>
    </p:spTree>
    <p:extLst>
      <p:ext uri="{BB962C8B-B14F-4D97-AF65-F5344CB8AC3E}">
        <p14:creationId xmlns:p14="http://schemas.microsoft.com/office/powerpoint/2010/main" val="397478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07A5FA-3F6D-46A0-A217-5D4040946111}" type="datetimeFigureOut">
              <a:rPr lang="en-US" smtClean="0"/>
              <a:t>7/16/2015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A843D-79DF-4EC0-A72B-2FD69E02CE94}" type="slidenum">
              <a:rPr lang="en-US" smtClean="0"/>
              <a:t>‹#›</a:t>
            </a:fld>
            <a:endParaRPr lang="en-US"/>
          </a:p>
        </p:txBody>
      </p:sp>
    </p:spTree>
    <p:extLst>
      <p:ext uri="{BB962C8B-B14F-4D97-AF65-F5344CB8AC3E}">
        <p14:creationId xmlns:p14="http://schemas.microsoft.com/office/powerpoint/2010/main" val="173948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07A5FA-3F6D-46A0-A217-5D4040946111}" type="datetimeFigureOut">
              <a:rPr lang="en-US" smtClean="0"/>
              <a:t>7/16/2015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A843D-79DF-4EC0-A72B-2FD69E02CE94}" type="slidenum">
              <a:rPr lang="en-US" smtClean="0"/>
              <a:t>‹#›</a:t>
            </a:fld>
            <a:endParaRPr lang="en-US"/>
          </a:p>
        </p:txBody>
      </p:sp>
    </p:spTree>
    <p:extLst>
      <p:ext uri="{BB962C8B-B14F-4D97-AF65-F5344CB8AC3E}">
        <p14:creationId xmlns:p14="http://schemas.microsoft.com/office/powerpoint/2010/main" val="112336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7A5FA-3F6D-46A0-A217-5D4040946111}" type="datetimeFigureOut">
              <a:rPr lang="en-US" smtClean="0"/>
              <a:t>7/16/2015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A843D-79DF-4EC0-A72B-2FD69E02CE94}" type="slidenum">
              <a:rPr lang="en-US" smtClean="0"/>
              <a:t>‹#›</a:t>
            </a:fld>
            <a:endParaRPr lang="en-US"/>
          </a:p>
        </p:txBody>
      </p:sp>
    </p:spTree>
    <p:extLst>
      <p:ext uri="{BB962C8B-B14F-4D97-AF65-F5344CB8AC3E}">
        <p14:creationId xmlns:p14="http://schemas.microsoft.com/office/powerpoint/2010/main" val="291708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7A5FA-3F6D-46A0-A217-5D4040946111}" type="datetimeFigureOut">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A843D-79DF-4EC0-A72B-2FD69E02CE94}" type="slidenum">
              <a:rPr lang="en-US" smtClean="0"/>
              <a:t>‹#›</a:t>
            </a:fld>
            <a:endParaRPr lang="en-US"/>
          </a:p>
        </p:txBody>
      </p:sp>
    </p:spTree>
    <p:extLst>
      <p:ext uri="{BB962C8B-B14F-4D97-AF65-F5344CB8AC3E}">
        <p14:creationId xmlns:p14="http://schemas.microsoft.com/office/powerpoint/2010/main" val="361266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7A5FA-3F6D-46A0-A217-5D4040946111}" type="datetimeFigureOut">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A843D-79DF-4EC0-A72B-2FD69E02CE94}" type="slidenum">
              <a:rPr lang="en-US" smtClean="0"/>
              <a:t>‹#›</a:t>
            </a:fld>
            <a:endParaRPr lang="en-US"/>
          </a:p>
        </p:txBody>
      </p:sp>
    </p:spTree>
    <p:extLst>
      <p:ext uri="{BB962C8B-B14F-4D97-AF65-F5344CB8AC3E}">
        <p14:creationId xmlns:p14="http://schemas.microsoft.com/office/powerpoint/2010/main" val="173735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7A5FA-3F6D-46A0-A217-5D4040946111}" type="datetimeFigureOut">
              <a:rPr lang="en-US" smtClean="0"/>
              <a:t>7/16/2015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A843D-79DF-4EC0-A72B-2FD69E02CE94}" type="slidenum">
              <a:rPr lang="en-US" smtClean="0"/>
              <a:t>‹#›</a:t>
            </a:fld>
            <a:endParaRPr lang="en-US"/>
          </a:p>
        </p:txBody>
      </p:sp>
    </p:spTree>
    <p:extLst>
      <p:ext uri="{BB962C8B-B14F-4D97-AF65-F5344CB8AC3E}">
        <p14:creationId xmlns:p14="http://schemas.microsoft.com/office/powerpoint/2010/main" val="103721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Boston Youth Jobs App</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8812" y="4700217"/>
            <a:ext cx="3051823" cy="6239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131" y="4707669"/>
            <a:ext cx="2012681" cy="6090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500" y="4506290"/>
            <a:ext cx="1810637" cy="11536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6420" y="4486406"/>
            <a:ext cx="1208723" cy="1192606"/>
          </a:xfrm>
          <a:prstGeom prst="rect">
            <a:avLst/>
          </a:prstGeom>
        </p:spPr>
      </p:pic>
    </p:spTree>
    <p:extLst>
      <p:ext uri="{BB962C8B-B14F-4D97-AF65-F5344CB8AC3E}">
        <p14:creationId xmlns:p14="http://schemas.microsoft.com/office/powerpoint/2010/main" val="528696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bostonbeyond.org/wp-content/uploads/2015/03/mjw_slide.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778"/>
          <a:stretch/>
        </p:blipFill>
        <p:spPr bwMode="auto">
          <a:xfrm>
            <a:off x="-2743199" y="0"/>
            <a:ext cx="152500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60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program and process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sampan.org/wp-content/uploads/2013/03/IMG_006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 y="-1729738"/>
            <a:ext cx="12283440" cy="921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00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rotWithShape="1">
          <a:blip r:embed="rId3"/>
          <a:srcRect l="10416" t="4845" r="60268" b="4720"/>
          <a:stretch/>
        </p:blipFill>
        <p:spPr>
          <a:xfrm rot="421260">
            <a:off x="8526186" y="1528353"/>
            <a:ext cx="3082834" cy="35661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4"/>
          <a:srcRect l="26214" t="6675" r="27500" b="825"/>
          <a:stretch/>
        </p:blipFill>
        <p:spPr>
          <a:xfrm>
            <a:off x="5684519" y="1027906"/>
            <a:ext cx="2821577" cy="3383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557099">
            <a:off x="1408513" y="300445"/>
            <a:ext cx="5299364" cy="6858000"/>
          </a:xfrm>
          <a:prstGeom prst="rect">
            <a:avLst/>
          </a:prstGeom>
          <a:solidFill>
            <a:srgbClr val="FFFFFF">
              <a:shade val="85000"/>
            </a:srgbClr>
          </a:solidFill>
          <a:ln w="3175" cap="sq">
            <a:solidFill>
              <a:schemeClr val="bg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974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t="6956" r="40994" b="26791"/>
          <a:stretch/>
        </p:blipFill>
        <p:spPr>
          <a:xfrm>
            <a:off x="-638804" y="750163"/>
            <a:ext cx="12830804" cy="5402443"/>
          </a:xfrm>
          <a:prstGeom prst="rect">
            <a:avLst/>
          </a:prstGeom>
        </p:spPr>
      </p:pic>
    </p:spTree>
    <p:extLst>
      <p:ext uri="{BB962C8B-B14F-4D97-AF65-F5344CB8AC3E}">
        <p14:creationId xmlns:p14="http://schemas.microsoft.com/office/powerpoint/2010/main" val="3068068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t="6833" r="40890" b="5383"/>
          <a:stretch/>
        </p:blipFill>
        <p:spPr>
          <a:xfrm>
            <a:off x="0" y="25490"/>
            <a:ext cx="12221527" cy="6806384"/>
          </a:xfrm>
          <a:prstGeom prst="rect">
            <a:avLst/>
          </a:prstGeom>
        </p:spPr>
      </p:pic>
    </p:spTree>
    <p:extLst>
      <p:ext uri="{BB962C8B-B14F-4D97-AF65-F5344CB8AC3E}">
        <p14:creationId xmlns:p14="http://schemas.microsoft.com/office/powerpoint/2010/main" val="2523442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Boston Youth Jobs App</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8812" y="4700217"/>
            <a:ext cx="3051823" cy="6239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131" y="4707669"/>
            <a:ext cx="2012681" cy="6090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500" y="4506290"/>
            <a:ext cx="1810637" cy="11536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6420" y="4486406"/>
            <a:ext cx="1208723" cy="1192606"/>
          </a:xfrm>
          <a:prstGeom prst="rect">
            <a:avLst/>
          </a:prstGeom>
        </p:spPr>
      </p:pic>
    </p:spTree>
    <p:extLst>
      <p:ext uri="{BB962C8B-B14F-4D97-AF65-F5344CB8AC3E}">
        <p14:creationId xmlns:p14="http://schemas.microsoft.com/office/powerpoint/2010/main" val="3180194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95</Words>
  <Application>Microsoft Office PowerPoint</Application>
  <PresentationFormat>Widescreen</PresentationFormat>
  <Paragraphs>11</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Boston Youth Jobs App</vt:lpstr>
      <vt:lpstr>PowerPoint Presentation</vt:lpstr>
      <vt:lpstr>The current program and process</vt:lpstr>
      <vt:lpstr>PowerPoint Presentation</vt:lpstr>
      <vt:lpstr>PowerPoint Presentation</vt:lpstr>
      <vt:lpstr>PowerPoint Presentation</vt:lpstr>
      <vt:lpstr>Boston Youth Jobs App</vt:lpstr>
    </vt:vector>
  </TitlesOfParts>
  <Company>Metropolitan Area Planning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Boston Youth Jobs App</dc:title>
  <dc:creator>St. Clair, Holly</dc:creator>
  <cp:lastModifiedBy>St. Clair, Holly</cp:lastModifiedBy>
  <cp:revision>14</cp:revision>
  <dcterms:created xsi:type="dcterms:W3CDTF">2015-07-15T13:49:53Z</dcterms:created>
  <dcterms:modified xsi:type="dcterms:W3CDTF">2015-07-16T17:15:05Z</dcterms:modified>
</cp:coreProperties>
</file>