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05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0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751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56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7726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56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91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32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2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1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6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1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8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05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1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61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0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mentimeter.com/s/42fa2fc87cf296b5045c8ae6f3ba9fcf/58b2cc94edc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458046"/>
            <a:ext cx="7766936" cy="1646302"/>
          </a:xfrm>
        </p:spPr>
        <p:txBody>
          <a:bodyPr/>
          <a:lstStyle/>
          <a:p>
            <a:r>
              <a:rPr lang="en-US" dirty="0" smtClean="0"/>
              <a:t>Baltimore Data Day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104348"/>
            <a:ext cx="7766936" cy="1096899"/>
          </a:xfrm>
        </p:spPr>
        <p:txBody>
          <a:bodyPr/>
          <a:lstStyle/>
          <a:p>
            <a:r>
              <a:rPr lang="en-US" dirty="0" smtClean="0"/>
              <a:t>The Baltimore Neighborhood </a:t>
            </a:r>
            <a:r>
              <a:rPr lang="en-US" dirty="0"/>
              <a:t>I</a:t>
            </a:r>
            <a:r>
              <a:rPr lang="en-US" dirty="0" smtClean="0"/>
              <a:t>ndicators </a:t>
            </a:r>
            <a:r>
              <a:rPr lang="en-US" dirty="0"/>
              <a:t>A</a:t>
            </a:r>
            <a:r>
              <a:rPr lang="en-US" dirty="0" smtClean="0"/>
              <a:t>lliance – </a:t>
            </a:r>
            <a:br>
              <a:rPr lang="en-US" dirty="0" smtClean="0"/>
            </a:br>
            <a:r>
              <a:rPr lang="en-US" dirty="0" smtClean="0"/>
              <a:t>Jacob </a:t>
            </a:r>
            <a:r>
              <a:rPr lang="en-US" dirty="0"/>
              <a:t>F</a:t>
            </a:r>
            <a:r>
              <a:rPr lang="en-US" dirty="0" smtClean="0"/>
              <a:t>rance </a:t>
            </a:r>
            <a:r>
              <a:rPr lang="en-US" dirty="0"/>
              <a:t>I</a:t>
            </a:r>
            <a:r>
              <a:rPr lang="en-US" dirty="0" smtClean="0"/>
              <a:t>nstitute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3804165"/>
            <a:ext cx="3608387" cy="30538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91200" y="46482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Cheryl Knott</a:t>
            </a:r>
            <a:br>
              <a:rPr lang="en-US" sz="2400" dirty="0" smtClean="0"/>
            </a:br>
            <a:r>
              <a:rPr lang="en-US" sz="2400" dirty="0" smtClean="0"/>
              <a:t>Johanna Busch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476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Baltimore Data Day 2015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Friday, July 10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at University of Baltimore</a:t>
            </a:r>
          </a:p>
          <a:p>
            <a:r>
              <a:rPr lang="en-US" sz="2800" dirty="0" smtClean="0"/>
              <a:t>Free, open to the public</a:t>
            </a:r>
          </a:p>
          <a:p>
            <a:r>
              <a:rPr lang="en-US" sz="2800" dirty="0" smtClean="0"/>
              <a:t>Non-profits, foundations, community organizations, residents, students, researchers</a:t>
            </a:r>
          </a:p>
          <a:p>
            <a:r>
              <a:rPr lang="en-US" sz="2800" dirty="0" smtClean="0"/>
              <a:t>Thursday pre-session and keynote at Federal Reserve Bank of Richmond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00" y="498475"/>
            <a:ext cx="1728787" cy="146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17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Pre-Session on Creative</a:t>
            </a:r>
            <a:br>
              <a:rPr lang="en-US" b="1" dirty="0" smtClean="0"/>
            </a:br>
            <a:r>
              <a:rPr lang="en-US" b="1" dirty="0" err="1" smtClean="0"/>
              <a:t>Placemaking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dirty="0" smtClean="0"/>
              <a:t>Jason </a:t>
            </a:r>
            <a:r>
              <a:rPr lang="en-US" sz="2800" b="1" dirty="0" err="1" smtClean="0"/>
              <a:t>Schupbach</a:t>
            </a:r>
            <a:r>
              <a:rPr lang="en-US" sz="2800" dirty="0" smtClean="0"/>
              <a:t>, National Endowment for the Arts</a:t>
            </a:r>
          </a:p>
          <a:p>
            <a:r>
              <a:rPr lang="en-US" sz="2800" b="1" dirty="0" smtClean="0"/>
              <a:t>Mark Stern</a:t>
            </a:r>
            <a:r>
              <a:rPr lang="en-US" sz="2800" dirty="0" smtClean="0"/>
              <a:t>, Social Impact of the Arts Project, School of Social Policy &amp; Practice, University of Pennsylvania</a:t>
            </a:r>
          </a:p>
          <a:p>
            <a:r>
              <a:rPr lang="en-US" sz="2800" b="1" dirty="0" smtClean="0"/>
              <a:t>Lindsay Tucker So</a:t>
            </a:r>
            <a:r>
              <a:rPr lang="en-US" sz="2800" dirty="0" smtClean="0"/>
              <a:t>, Philadelphia Office of Arts, Culture, and the Creative Economy</a:t>
            </a:r>
          </a:p>
          <a:p>
            <a:r>
              <a:rPr lang="en-US" sz="2800" b="1" dirty="0" smtClean="0"/>
              <a:t>Ira Goldstein</a:t>
            </a:r>
            <a:r>
              <a:rPr lang="en-US" sz="2800" dirty="0" smtClean="0"/>
              <a:t>, The Reinvestment Fund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Panel discussion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00" y="498475"/>
            <a:ext cx="1728787" cy="146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Strengthening Communities</a:t>
            </a:r>
            <a:br>
              <a:rPr lang="en-US" b="1" dirty="0" smtClean="0"/>
            </a:br>
            <a:r>
              <a:rPr lang="en-US" b="1" dirty="0" smtClean="0"/>
              <a:t>Through Neighborhood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700" y="2336800"/>
            <a:ext cx="3958166" cy="3880773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smtClean="0"/>
              <a:t>Workforce and Economic Development: </a:t>
            </a:r>
            <a:r>
              <a:rPr lang="en-US" sz="2800" dirty="0" smtClean="0"/>
              <a:t>Occupational Data for Workforce Programs</a:t>
            </a:r>
          </a:p>
          <a:p>
            <a:r>
              <a:rPr lang="en-US" sz="2800" b="1" dirty="0" smtClean="0"/>
              <a:t>Civic Technology: </a:t>
            </a:r>
            <a:r>
              <a:rPr lang="en-US" sz="2800" dirty="0" smtClean="0"/>
              <a:t>From Tech to Transformation</a:t>
            </a:r>
          </a:p>
          <a:p>
            <a:r>
              <a:rPr lang="en-US" sz="2800" b="1" dirty="0" smtClean="0"/>
              <a:t>Arts and Culture</a:t>
            </a:r>
            <a:r>
              <a:rPr lang="en-US" sz="2800" dirty="0" smtClean="0"/>
              <a:t>: Identifying Opportunities for Creative </a:t>
            </a:r>
            <a:r>
              <a:rPr lang="en-US" sz="2800" dirty="0" err="1" smtClean="0"/>
              <a:t>Placemaking</a:t>
            </a:r>
            <a:endParaRPr lang="en-US" sz="2800" dirty="0" smtClean="0"/>
          </a:p>
          <a:p>
            <a:r>
              <a:rPr lang="en-US" sz="2800" b="1" dirty="0" smtClean="0"/>
              <a:t>Public Safety: </a:t>
            </a:r>
            <a:r>
              <a:rPr lang="en-US" sz="2800" dirty="0" smtClean="0"/>
              <a:t>Using Data to Keep Baltimore Safe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00" y="498475"/>
            <a:ext cx="1728787" cy="14630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2700" y="2160589"/>
            <a:ext cx="3746500" cy="321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8434" y="2336800"/>
            <a:ext cx="4203700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Housing: </a:t>
            </a:r>
            <a:r>
              <a:rPr lang="en-US" sz="2800" dirty="0" smtClean="0"/>
              <a:t>Finding Information about Tax Sale Foreclosures in Your Neighborhood</a:t>
            </a:r>
          </a:p>
          <a:p>
            <a:r>
              <a:rPr lang="en-US" sz="2800" b="1" dirty="0" smtClean="0"/>
              <a:t>Arts: </a:t>
            </a:r>
            <a:r>
              <a:rPr lang="en-US" sz="2800" dirty="0" smtClean="0"/>
              <a:t>The Value of Arts and Culture Data in the Community Development Mix</a:t>
            </a:r>
          </a:p>
          <a:p>
            <a:r>
              <a:rPr lang="en-US" sz="2800" b="1" dirty="0" smtClean="0"/>
              <a:t>Public Health</a:t>
            </a:r>
            <a:r>
              <a:rPr lang="en-US" sz="2800" dirty="0" smtClean="0"/>
              <a:t>: From Awareness to Action</a:t>
            </a:r>
          </a:p>
          <a:p>
            <a:r>
              <a:rPr lang="en-US" sz="2800" b="1" dirty="0" smtClean="0"/>
              <a:t>Media: </a:t>
            </a:r>
            <a:r>
              <a:rPr lang="en-US" sz="2800" dirty="0" smtClean="0"/>
              <a:t>Reporting on Neighborhoods- Using Data to Find the Story Behind the Story</a:t>
            </a:r>
          </a:p>
        </p:txBody>
      </p:sp>
    </p:spTree>
    <p:extLst>
      <p:ext uri="{BB962C8B-B14F-4D97-AF65-F5344CB8AC3E}">
        <p14:creationId xmlns:p14="http://schemas.microsoft.com/office/powerpoint/2010/main" val="11293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Strengthening Communities</a:t>
            </a:r>
            <a:br>
              <a:rPr lang="en-US" b="1" dirty="0" smtClean="0"/>
            </a:br>
            <a:r>
              <a:rPr lang="en-US" b="1" dirty="0" smtClean="0"/>
              <a:t>Through Neighborhood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Data provider</a:t>
            </a:r>
          </a:p>
          <a:p>
            <a:r>
              <a:rPr lang="en-US" sz="2800" dirty="0" smtClean="0"/>
              <a:t>Non-Profit organization or researcher</a:t>
            </a:r>
          </a:p>
          <a:p>
            <a:r>
              <a:rPr lang="en-US" sz="2800" dirty="0" smtClean="0"/>
              <a:t>Data user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00" y="498475"/>
            <a:ext cx="1728787" cy="146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93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Hands-On Workshops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Open Baltimore Data Portal</a:t>
            </a:r>
          </a:p>
          <a:p>
            <a:pPr lvl="1"/>
            <a:r>
              <a:rPr lang="en-US" sz="2600" dirty="0" smtClean="0"/>
              <a:t>Open data from city agencies</a:t>
            </a:r>
          </a:p>
          <a:p>
            <a:r>
              <a:rPr lang="en-US" sz="2800" dirty="0" smtClean="0"/>
              <a:t>BNIA-JFI Website and Data Resources</a:t>
            </a:r>
          </a:p>
          <a:p>
            <a:pPr lvl="1"/>
            <a:r>
              <a:rPr lang="en-US" sz="2600" dirty="0" smtClean="0"/>
              <a:t>Using our website</a:t>
            </a:r>
          </a:p>
          <a:p>
            <a:r>
              <a:rPr lang="en-US" sz="2800" dirty="0" smtClean="0"/>
              <a:t>Mapping Your Neighborhood</a:t>
            </a:r>
          </a:p>
          <a:p>
            <a:pPr lvl="1"/>
            <a:r>
              <a:rPr lang="en-US" sz="2600" dirty="0" smtClean="0"/>
              <a:t>Primary data collection and online mapping</a:t>
            </a:r>
          </a:p>
          <a:p>
            <a:r>
              <a:rPr lang="en-US" sz="2800" dirty="0" smtClean="0"/>
              <a:t>Introduction to R</a:t>
            </a:r>
          </a:p>
          <a:p>
            <a:pPr lvl="1"/>
            <a:r>
              <a:rPr lang="en-US" sz="2600" dirty="0" smtClean="0"/>
              <a:t>Statistical data analysis</a:t>
            </a:r>
          </a:p>
          <a:p>
            <a:pPr lvl="1"/>
            <a:endParaRPr lang="en-US" sz="2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00" y="498475"/>
            <a:ext cx="1728787" cy="146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54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Day 2015 Outreach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Focus on community members </a:t>
            </a:r>
          </a:p>
          <a:p>
            <a:pPr lvl="1"/>
            <a:r>
              <a:rPr lang="en-US" sz="2600" dirty="0" smtClean="0"/>
              <a:t>Limited social media presence</a:t>
            </a:r>
          </a:p>
          <a:p>
            <a:pPr lvl="1"/>
            <a:r>
              <a:rPr lang="en-US" sz="2600" dirty="0" smtClean="0"/>
              <a:t>Made calls to over 300 community based organizations</a:t>
            </a:r>
          </a:p>
          <a:p>
            <a:pPr lvl="2"/>
            <a:r>
              <a:rPr lang="en-US" sz="2400" dirty="0" smtClean="0"/>
              <a:t>Citizen’s Planning and Housing Association</a:t>
            </a:r>
            <a:endParaRPr lang="en-US" sz="2400" dirty="0" smtClean="0"/>
          </a:p>
          <a:p>
            <a:r>
              <a:rPr lang="en-US" sz="2800" dirty="0" smtClean="0"/>
              <a:t>About 310 registrations within two weeks</a:t>
            </a:r>
            <a:endParaRPr lang="en-US" sz="2600" dirty="0" smtClean="0"/>
          </a:p>
          <a:p>
            <a:pPr lvl="1"/>
            <a:endParaRPr lang="en-US" sz="2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00" y="498475"/>
            <a:ext cx="1728787" cy="146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</a:t>
            </a:r>
            <a:r>
              <a:rPr lang="en-US" b="1" dirty="0" smtClean="0"/>
              <a:t>User Census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Goals:</a:t>
            </a:r>
          </a:p>
          <a:p>
            <a:pPr lvl="1"/>
            <a:r>
              <a:rPr lang="en-US" sz="2400" dirty="0" smtClean="0"/>
              <a:t>Examine current successes in data usage</a:t>
            </a:r>
            <a:endParaRPr lang="en-US" sz="2200" dirty="0" smtClean="0"/>
          </a:p>
          <a:p>
            <a:pPr lvl="1"/>
            <a:r>
              <a:rPr lang="en-US" sz="2400" dirty="0" smtClean="0"/>
              <a:t>Gain a better understanding of gaps</a:t>
            </a:r>
          </a:p>
          <a:p>
            <a:r>
              <a:rPr lang="en-US" sz="2800" dirty="0" smtClean="0"/>
              <a:t>Interactive, live online polling</a:t>
            </a:r>
          </a:p>
          <a:p>
            <a:pPr lvl="1"/>
            <a:r>
              <a:rPr lang="en-US" sz="2600" dirty="0" smtClean="0">
                <a:hlinkClick r:id="rId2"/>
              </a:rPr>
              <a:t>See results here</a:t>
            </a:r>
            <a:endParaRPr lang="en-US" sz="2600" dirty="0" smtClean="0"/>
          </a:p>
          <a:p>
            <a:pPr lvl="1"/>
            <a:endParaRPr lang="en-US" sz="2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800" y="498475"/>
            <a:ext cx="1728787" cy="146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504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287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Baltimore Data Day 2015</vt:lpstr>
      <vt:lpstr>Baltimore Data Day 2015</vt:lpstr>
      <vt:lpstr>Pre-Session on Creative Placemaking</vt:lpstr>
      <vt:lpstr>Strengthening Communities Through Neighborhood Data</vt:lpstr>
      <vt:lpstr>Strengthening Communities Through Neighborhood Data</vt:lpstr>
      <vt:lpstr>Hands-On Workshops</vt:lpstr>
      <vt:lpstr>Data Day 2015 Outreach </vt:lpstr>
      <vt:lpstr>Data User Census </vt:lpstr>
    </vt:vector>
  </TitlesOfParts>
  <Company>University of Baltimore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Baltimore Data Day 2015</dc:title>
  <dc:creator>Cheryl Knott</dc:creator>
  <cp:lastModifiedBy>Johanna Busch</cp:lastModifiedBy>
  <cp:revision>10</cp:revision>
  <dcterms:created xsi:type="dcterms:W3CDTF">2015-07-15T13:25:39Z</dcterms:created>
  <dcterms:modified xsi:type="dcterms:W3CDTF">2015-07-15T14:06:01Z</dcterms:modified>
</cp:coreProperties>
</file>