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69" r:id="rId2"/>
    <p:sldId id="280" r:id="rId3"/>
    <p:sldId id="279" r:id="rId4"/>
    <p:sldId id="270" r:id="rId5"/>
    <p:sldId id="278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8A26-93C7-44A7-B3F9-5061D25145C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AADC-0B66-482A-ABFB-EBA3EDF7E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89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0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16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04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425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74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647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3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6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65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70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2A2B-C914-4922-A548-5313ED45E637}" type="datetimeFigureOut">
              <a:rPr lang="en-US" smtClean="0"/>
              <a:pPr/>
              <a:t>3/2/12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482D-5259-43A6-A432-818A77D32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61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534" t="16357" r="17005" b="11510"/>
          <a:stretch/>
        </p:blipFill>
        <p:spPr bwMode="auto">
          <a:xfrm>
            <a:off x="89745" y="76200"/>
            <a:ext cx="906035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1294" t="88110" r="21998" b="7904"/>
          <a:stretch/>
        </p:blipFill>
        <p:spPr bwMode="auto">
          <a:xfrm>
            <a:off x="6781800" y="4984421"/>
            <a:ext cx="1362959" cy="2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43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2 at 12.10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2296804" cy="3672694"/>
          </a:xfrm>
          <a:prstGeom prst="rect">
            <a:avLst/>
          </a:prstGeom>
        </p:spPr>
      </p:pic>
      <p:pic>
        <p:nvPicPr>
          <p:cNvPr id="6" name="Picture 5" descr="Screen shot 2012-03-02 at 12.13.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00827" y="-800627"/>
            <a:ext cx="3910546" cy="5511800"/>
          </a:xfrm>
          <a:prstGeom prst="rect">
            <a:avLst/>
          </a:prstGeom>
        </p:spPr>
      </p:pic>
      <p:pic>
        <p:nvPicPr>
          <p:cNvPr id="4" name="Content Placeholder 3" descr="Screen shot 2012-03-02 at 12.09.05 AM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7654" r="-17654"/>
          <a:stretch>
            <a:fillRect/>
          </a:stretch>
        </p:blipFill>
        <p:spPr>
          <a:xfrm>
            <a:off x="4267200" y="3733800"/>
            <a:ext cx="5486400" cy="3017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495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DESIGN GOAL 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 OWNERSHIP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14400" y="4724400"/>
            <a:ext cx="1302377" cy="151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33800" y="4343400"/>
            <a:ext cx="1371599" cy="154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715000" y="32004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219200" y="3200400"/>
            <a:ext cx="2940050" cy="770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5943600" y="5410200"/>
            <a:ext cx="2819400" cy="525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5562600"/>
            <a:ext cx="990600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?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3733800"/>
            <a:ext cx="990600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495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DESIGN GOAL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68580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USER-CENTERED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0"/>
            <a:ext cx="3962400" cy="849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Potential Citizen Atlas Use Cases</a:t>
            </a: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The goal: Define, "What is your point of view?”</a:t>
            </a: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formula: [USER] needs [VERB] because [INSIGHT]</a:t>
            </a: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Ex: 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Hinkley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High School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Contact: Ana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Bicknase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, Gabriela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Jacobo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Use case description: A high school teacher, her leadership class and parents are trying to tell the story of the high suspension and expulsion rates of students of color because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Hinkley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and Aurora Public Schools are unlikely to move to a “Restorative Justice” model of discipline unless “business as usual” is exposed as not working for Aurora students.</a:t>
            </a:r>
          </a:p>
          <a:p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Specific needs: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Analyzing data: from over 600 interviews of students; history of suspension rates versus racial make-up of school;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Connecting story to relevant policy (eliminating zero tolerance policies at school and district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level)Describe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issues through data - compare discipline rates across time as Restorative Justice implemented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Has to be “classroom friendly” (easy for teacher and students to use, fits technology level of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school)has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an educational/skill-building component (can be used to teach/improve data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literacy)many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authors (i.e., projects authored by groups of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students)MultilingualMOP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(Metropolitan Organizations for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People)Contact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: Mike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KromreyUse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case description: Community organization focused on education and health care reform needs to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495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DESIGN GOAL 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5562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AGILE / ITERATIVE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creen shot 2012-03-02 at 12.35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360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smtClean="0"/>
              <a:t>LESSONS LEARNED SO FAR…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22098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Product Management vs. Collaborative Design</a:t>
            </a:r>
          </a:p>
          <a:p>
            <a:r>
              <a:rPr lang="en-US" sz="2800" dirty="0" smtClean="0"/>
              <a:t>Community Speed vs. Development Speed</a:t>
            </a:r>
          </a:p>
          <a:p>
            <a:r>
              <a:rPr lang="en-US" sz="2800" dirty="0" smtClean="0"/>
              <a:t>Ideation vs.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291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DESIGN GOAL 1</vt:lpstr>
      <vt:lpstr>DESIGN GOAL 2</vt:lpstr>
      <vt:lpstr>DESIGN GOAL 3</vt:lpstr>
      <vt:lpstr>LESSONS LEARNED SO FAR…</vt:lpstr>
    </vt:vector>
  </TitlesOfParts>
  <Company>GWEC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jhjlklkjlkjlkj</dc:title>
  <dc:creator>Helpdesk</dc:creator>
  <cp:lastModifiedBy>MATTHEW BARRY</cp:lastModifiedBy>
  <cp:revision>32</cp:revision>
  <dcterms:created xsi:type="dcterms:W3CDTF">2012-03-02T16:22:43Z</dcterms:created>
  <dcterms:modified xsi:type="dcterms:W3CDTF">2012-03-02T16:22:55Z</dcterms:modified>
</cp:coreProperties>
</file>