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2" r:id="rId5"/>
    <p:sldId id="426" r:id="rId6"/>
    <p:sldId id="412" r:id="rId7"/>
    <p:sldId id="416" r:id="rId8"/>
    <p:sldId id="414" r:id="rId9"/>
    <p:sldId id="438" r:id="rId10"/>
    <p:sldId id="402" r:id="rId11"/>
    <p:sldId id="424" r:id="rId12"/>
    <p:sldId id="437" r:id="rId13"/>
    <p:sldId id="442" r:id="rId14"/>
    <p:sldId id="441" r:id="rId15"/>
    <p:sldId id="436" r:id="rId16"/>
    <p:sldId id="44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FORMATION (delete after editing)" id="{04241E3E-39F2-A54C-AEFC-AA941D5F4B57}">
          <p14:sldIdLst/>
        </p14:section>
        <p14:section name="Cover &amp; Section Slides" id="{C9C4BB03-BCCB-8F49-8CED-661D7FD1B938}">
          <p14:sldIdLst>
            <p14:sldId id="262"/>
            <p14:sldId id="426"/>
            <p14:sldId id="412"/>
            <p14:sldId id="416"/>
            <p14:sldId id="414"/>
            <p14:sldId id="438"/>
            <p14:sldId id="402"/>
            <p14:sldId id="424"/>
            <p14:sldId id="437"/>
            <p14:sldId id="442"/>
            <p14:sldId id="441"/>
            <p14:sldId id="436"/>
            <p14:sldId id="443"/>
            <p14:sldId id="2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06C42A-1C81-18F3-0DB1-1F2F8EEA6B6D}" name="Kate Eikel" initials="KE" userId="S::keikel@ctdata.org::0882ee7d-c19d-4033-9cb0-88639aa00da9" providerId="AD"/>
  <p188:author id="{5BDD9767-654E-E3CC-AA54-6277E44683C8}" name="Jasmine Honegan" initials="JH" userId="S::jasmine@ctdata.org::1c9ea62b-d1cf-414e-a575-d4ae63dc4cdf" providerId="AD"/>
  <p188:author id="{7E3E067F-3D96-B56F-7552-CFCDE0EE3E8B}" name="Geethika Fernando" initials="GF" userId="S::gfernando@ctdata.org::859acb07-558a-4b12-8017-14bf759c3e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93E26-43E2-4656-BC3D-27CF856868F2}" v="8" dt="2023-11-03T11:05:20.174"/>
    <p1510:client id="{529633C2-370C-0BDF-C3CF-3925BAF86180}" v="25" dt="2023-11-02T19:56:58.827"/>
    <p1510:client id="{9F33E987-2017-71BD-058C-71F187343374}" v="593" dt="2023-11-02T15:17:32.204"/>
    <p1510:client id="{E34D4C5F-AB4F-E18A-A6E8-DB5EB23E8900}" v="1290" dt="2023-11-03T18:31:37.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Eikel" userId="S::keikel@ctdata.org::0882ee7d-c19d-4033-9cb0-88639aa00da9" providerId="AD" clId="Web-{D981E746-FB57-19E4-136B-44A4A44CD3E6}"/>
    <pc:docChg chg="addSld modSld modSection">
      <pc:chgData name="Kate Eikel" userId="S::keikel@ctdata.org::0882ee7d-c19d-4033-9cb0-88639aa00da9" providerId="AD" clId="Web-{D981E746-FB57-19E4-136B-44A4A44CD3E6}" dt="2023-10-20T17:15:27.212" v="7" actId="20577"/>
      <pc:docMkLst>
        <pc:docMk/>
      </pc:docMkLst>
      <pc:sldChg chg="modSp">
        <pc:chgData name="Kate Eikel" userId="S::keikel@ctdata.org::0882ee7d-c19d-4033-9cb0-88639aa00da9" providerId="AD" clId="Web-{D981E746-FB57-19E4-136B-44A4A44CD3E6}" dt="2023-10-20T17:15:27.212" v="7" actId="20577"/>
        <pc:sldMkLst>
          <pc:docMk/>
          <pc:sldMk cId="3455398063" sldId="410"/>
        </pc:sldMkLst>
        <pc:spChg chg="mod">
          <ac:chgData name="Kate Eikel" userId="S::keikel@ctdata.org::0882ee7d-c19d-4033-9cb0-88639aa00da9" providerId="AD" clId="Web-{D981E746-FB57-19E4-136B-44A4A44CD3E6}" dt="2023-10-20T17:15:27.212" v="7" actId="20577"/>
          <ac:spMkLst>
            <pc:docMk/>
            <pc:sldMk cId="3455398063" sldId="410"/>
            <ac:spMk id="3" creationId="{51BA2BD5-8C3E-9D44-83AB-271A91566F90}"/>
          </ac:spMkLst>
        </pc:spChg>
      </pc:sldChg>
      <pc:sldChg chg="add">
        <pc:chgData name="Kate Eikel" userId="S::keikel@ctdata.org::0882ee7d-c19d-4033-9cb0-88639aa00da9" providerId="AD" clId="Web-{D981E746-FB57-19E4-136B-44A4A44CD3E6}" dt="2023-10-20T13:51:26.695" v="0"/>
        <pc:sldMkLst>
          <pc:docMk/>
          <pc:sldMk cId="1235297909" sldId="429"/>
        </pc:sldMkLst>
      </pc:sldChg>
    </pc:docChg>
  </pc:docChgLst>
  <pc:docChgLst>
    <pc:chgData name="Kate Eikel" userId="S::keikel@ctdata.org::0882ee7d-c19d-4033-9cb0-88639aa00da9" providerId="AD" clId="Web-{529633C2-370C-0BDF-C3CF-3925BAF86180}"/>
    <pc:docChg chg="modSld sldOrd">
      <pc:chgData name="Kate Eikel" userId="S::keikel@ctdata.org::0882ee7d-c19d-4033-9cb0-88639aa00da9" providerId="AD" clId="Web-{529633C2-370C-0BDF-C3CF-3925BAF86180}" dt="2023-11-02T19:56:58.827" v="13"/>
      <pc:docMkLst>
        <pc:docMk/>
      </pc:docMkLst>
      <pc:sldChg chg="ord">
        <pc:chgData name="Kate Eikel" userId="S::keikel@ctdata.org::0882ee7d-c19d-4033-9cb0-88639aa00da9" providerId="AD" clId="Web-{529633C2-370C-0BDF-C3CF-3925BAF86180}" dt="2023-11-02T19:56:58.827" v="13"/>
        <pc:sldMkLst>
          <pc:docMk/>
          <pc:sldMk cId="1092813731" sldId="402"/>
        </pc:sldMkLst>
      </pc:sldChg>
      <pc:sldChg chg="modSp">
        <pc:chgData name="Kate Eikel" userId="S::keikel@ctdata.org::0882ee7d-c19d-4033-9cb0-88639aa00da9" providerId="AD" clId="Web-{529633C2-370C-0BDF-C3CF-3925BAF86180}" dt="2023-11-02T19:56:17.294" v="11" actId="20577"/>
        <pc:sldMkLst>
          <pc:docMk/>
          <pc:sldMk cId="861193290" sldId="430"/>
        </pc:sldMkLst>
        <pc:spChg chg="mod">
          <ac:chgData name="Kate Eikel" userId="S::keikel@ctdata.org::0882ee7d-c19d-4033-9cb0-88639aa00da9" providerId="AD" clId="Web-{529633C2-370C-0BDF-C3CF-3925BAF86180}" dt="2023-11-02T19:56:17.294" v="11" actId="20577"/>
          <ac:spMkLst>
            <pc:docMk/>
            <pc:sldMk cId="861193290" sldId="430"/>
            <ac:spMk id="5" creationId="{C4BC239C-B216-A9D1-E1B3-DA3F4439BEB4}"/>
          </ac:spMkLst>
        </pc:spChg>
      </pc:sldChg>
    </pc:docChg>
  </pc:docChgLst>
  <pc:docChgLst>
    <pc:chgData name="Kate Eikel" userId="0882ee7d-c19d-4033-9cb0-88639aa00da9" providerId="ADAL" clId="{03493E26-43E2-4656-BC3D-27CF856868F2}"/>
    <pc:docChg chg="undo custSel addSld delSld modSld sldOrd modSection">
      <pc:chgData name="Kate Eikel" userId="0882ee7d-c19d-4033-9cb0-88639aa00da9" providerId="ADAL" clId="{03493E26-43E2-4656-BC3D-27CF856868F2}" dt="2023-11-03T11:13:44.371" v="2396" actId="20577"/>
      <pc:docMkLst>
        <pc:docMk/>
      </pc:docMkLst>
      <pc:sldChg chg="modNotesTx">
        <pc:chgData name="Kate Eikel" userId="0882ee7d-c19d-4033-9cb0-88639aa00da9" providerId="ADAL" clId="{03493E26-43E2-4656-BC3D-27CF856868F2}" dt="2023-11-03T10:47:08.962" v="1270"/>
        <pc:sldMkLst>
          <pc:docMk/>
          <pc:sldMk cId="2388961586" sldId="262"/>
        </pc:sldMkLst>
      </pc:sldChg>
      <pc:sldChg chg="ord">
        <pc:chgData name="Kate Eikel" userId="0882ee7d-c19d-4033-9cb0-88639aa00da9" providerId="ADAL" clId="{03493E26-43E2-4656-BC3D-27CF856868F2}" dt="2023-11-03T10:57:38.185" v="1509"/>
        <pc:sldMkLst>
          <pc:docMk/>
          <pc:sldMk cId="1092813731" sldId="402"/>
        </pc:sldMkLst>
      </pc:sldChg>
      <pc:sldChg chg="modNotesTx">
        <pc:chgData name="Kate Eikel" userId="0882ee7d-c19d-4033-9cb0-88639aa00da9" providerId="ADAL" clId="{03493E26-43E2-4656-BC3D-27CF856868F2}" dt="2023-11-03T10:29:38.322" v="98" actId="20577"/>
        <pc:sldMkLst>
          <pc:docMk/>
          <pc:sldMk cId="3455398063" sldId="410"/>
        </pc:sldMkLst>
      </pc:sldChg>
      <pc:sldChg chg="modSp mod modNotesTx">
        <pc:chgData name="Kate Eikel" userId="0882ee7d-c19d-4033-9cb0-88639aa00da9" providerId="ADAL" clId="{03493E26-43E2-4656-BC3D-27CF856868F2}" dt="2023-11-03T10:37:24.788" v="784" actId="20577"/>
        <pc:sldMkLst>
          <pc:docMk/>
          <pc:sldMk cId="704149622" sldId="414"/>
        </pc:sldMkLst>
        <pc:spChg chg="mod">
          <ac:chgData name="Kate Eikel" userId="0882ee7d-c19d-4033-9cb0-88639aa00da9" providerId="ADAL" clId="{03493E26-43E2-4656-BC3D-27CF856868F2}" dt="2023-11-03T10:37:24.788" v="784" actId="20577"/>
          <ac:spMkLst>
            <pc:docMk/>
            <pc:sldMk cId="704149622" sldId="414"/>
            <ac:spMk id="3" creationId="{D63EB574-2ECF-4A8F-962A-C91B724FA0B9}"/>
          </ac:spMkLst>
        </pc:spChg>
      </pc:sldChg>
      <pc:sldChg chg="modSp del mod">
        <pc:chgData name="Kate Eikel" userId="0882ee7d-c19d-4033-9cb0-88639aa00da9" providerId="ADAL" clId="{03493E26-43E2-4656-BC3D-27CF856868F2}" dt="2023-11-03T10:45:11.804" v="1147" actId="2696"/>
        <pc:sldMkLst>
          <pc:docMk/>
          <pc:sldMk cId="4054652882" sldId="415"/>
        </pc:sldMkLst>
        <pc:spChg chg="mod">
          <ac:chgData name="Kate Eikel" userId="0882ee7d-c19d-4033-9cb0-88639aa00da9" providerId="ADAL" clId="{03493E26-43E2-4656-BC3D-27CF856868F2}" dt="2023-11-03T10:45:00.047" v="1143" actId="21"/>
          <ac:spMkLst>
            <pc:docMk/>
            <pc:sldMk cId="4054652882" sldId="415"/>
            <ac:spMk id="3" creationId="{1529F956-3103-45D7-853F-388F868D35CB}"/>
          </ac:spMkLst>
        </pc:spChg>
      </pc:sldChg>
      <pc:sldChg chg="modNotesTx">
        <pc:chgData name="Kate Eikel" userId="0882ee7d-c19d-4033-9cb0-88639aa00da9" providerId="ADAL" clId="{03493E26-43E2-4656-BC3D-27CF856868F2}" dt="2023-11-03T10:33:53.875" v="339" actId="20577"/>
        <pc:sldMkLst>
          <pc:docMk/>
          <pc:sldMk cId="479090808" sldId="416"/>
        </pc:sldMkLst>
      </pc:sldChg>
      <pc:sldChg chg="modSp mod ord modNotesTx">
        <pc:chgData name="Kate Eikel" userId="0882ee7d-c19d-4033-9cb0-88639aa00da9" providerId="ADAL" clId="{03493E26-43E2-4656-BC3D-27CF856868F2}" dt="2023-11-03T11:13:44.371" v="2396" actId="20577"/>
        <pc:sldMkLst>
          <pc:docMk/>
          <pc:sldMk cId="513617687" sldId="424"/>
        </pc:sldMkLst>
        <pc:spChg chg="mod">
          <ac:chgData name="Kate Eikel" userId="0882ee7d-c19d-4033-9cb0-88639aa00da9" providerId="ADAL" clId="{03493E26-43E2-4656-BC3D-27CF856868F2}" dt="2023-11-03T10:40:44.820" v="936" actId="20577"/>
          <ac:spMkLst>
            <pc:docMk/>
            <pc:sldMk cId="513617687" sldId="424"/>
            <ac:spMk id="2" creationId="{DF1BFB91-7F12-792F-DE8E-34D93DFA5E5E}"/>
          </ac:spMkLst>
        </pc:spChg>
        <pc:spChg chg="mod">
          <ac:chgData name="Kate Eikel" userId="0882ee7d-c19d-4033-9cb0-88639aa00da9" providerId="ADAL" clId="{03493E26-43E2-4656-BC3D-27CF856868F2}" dt="2023-11-03T10:55:42.645" v="1504" actId="20577"/>
          <ac:spMkLst>
            <pc:docMk/>
            <pc:sldMk cId="513617687" sldId="424"/>
            <ac:spMk id="13" creationId="{302E7C88-80E4-76F9-0588-F70134D94C91}"/>
          </ac:spMkLst>
        </pc:spChg>
      </pc:sldChg>
      <pc:sldChg chg="modNotesTx">
        <pc:chgData name="Kate Eikel" userId="0882ee7d-c19d-4033-9cb0-88639aa00da9" providerId="ADAL" clId="{03493E26-43E2-4656-BC3D-27CF856868F2}" dt="2023-11-03T10:31:22.687" v="329" actId="20577"/>
        <pc:sldMkLst>
          <pc:docMk/>
          <pc:sldMk cId="2296365686" sldId="426"/>
        </pc:sldMkLst>
      </pc:sldChg>
      <pc:sldChg chg="del">
        <pc:chgData name="Kate Eikel" userId="0882ee7d-c19d-4033-9cb0-88639aa00da9" providerId="ADAL" clId="{03493E26-43E2-4656-BC3D-27CF856868F2}" dt="2023-11-03T10:49:03.572" v="1361" actId="2696"/>
        <pc:sldMkLst>
          <pc:docMk/>
          <pc:sldMk cId="459325831" sldId="431"/>
        </pc:sldMkLst>
      </pc:sldChg>
      <pc:sldChg chg="addSp delSp modSp mod modNotesTx">
        <pc:chgData name="Kate Eikel" userId="0882ee7d-c19d-4033-9cb0-88639aa00da9" providerId="ADAL" clId="{03493E26-43E2-4656-BC3D-27CF856868F2}" dt="2023-11-03T11:06:19.054" v="2214" actId="1076"/>
        <pc:sldMkLst>
          <pc:docMk/>
          <pc:sldMk cId="1898164835" sldId="433"/>
        </pc:sldMkLst>
        <pc:spChg chg="mod">
          <ac:chgData name="Kate Eikel" userId="0882ee7d-c19d-4033-9cb0-88639aa00da9" providerId="ADAL" clId="{03493E26-43E2-4656-BC3D-27CF856868F2}" dt="2023-11-03T11:00:19.493" v="1518" actId="26606"/>
          <ac:spMkLst>
            <pc:docMk/>
            <pc:sldMk cId="1898164835" sldId="433"/>
            <ac:spMk id="2" creationId="{8747F22F-3FE5-7A15-7F93-A2A820C74351}"/>
          </ac:spMkLst>
        </pc:spChg>
        <pc:spChg chg="del">
          <ac:chgData name="Kate Eikel" userId="0882ee7d-c19d-4033-9cb0-88639aa00da9" providerId="ADAL" clId="{03493E26-43E2-4656-BC3D-27CF856868F2}" dt="2023-11-03T11:00:13.825" v="1515" actId="931"/>
          <ac:spMkLst>
            <pc:docMk/>
            <pc:sldMk cId="1898164835" sldId="433"/>
            <ac:spMk id="3" creationId="{0749B43D-D0FF-53EB-DAF1-F86CC207BECB}"/>
          </ac:spMkLst>
        </pc:spChg>
        <pc:spChg chg="del">
          <ac:chgData name="Kate Eikel" userId="0882ee7d-c19d-4033-9cb0-88639aa00da9" providerId="ADAL" clId="{03493E26-43E2-4656-BC3D-27CF856868F2}" dt="2023-11-03T11:00:19.493" v="1518" actId="26606"/>
          <ac:spMkLst>
            <pc:docMk/>
            <pc:sldMk cId="1898164835" sldId="433"/>
            <ac:spMk id="4" creationId="{31A98209-69FA-4FF6-2774-67E87B5ABB7E}"/>
          </ac:spMkLst>
        </pc:spChg>
        <pc:spChg chg="add mod">
          <ac:chgData name="Kate Eikel" userId="0882ee7d-c19d-4033-9cb0-88639aa00da9" providerId="ADAL" clId="{03493E26-43E2-4656-BC3D-27CF856868F2}" dt="2023-11-03T11:06:15.546" v="2213" actId="20577"/>
          <ac:spMkLst>
            <pc:docMk/>
            <pc:sldMk cId="1898164835" sldId="433"/>
            <ac:spMk id="11" creationId="{829F7F4B-2EB3-0F87-56BD-1836F98A2EC3}"/>
          </ac:spMkLst>
        </pc:spChg>
        <pc:picChg chg="add mod">
          <ac:chgData name="Kate Eikel" userId="0882ee7d-c19d-4033-9cb0-88639aa00da9" providerId="ADAL" clId="{03493E26-43E2-4656-BC3D-27CF856868F2}" dt="2023-11-03T11:05:45.275" v="2115" actId="14100"/>
          <ac:picMkLst>
            <pc:docMk/>
            <pc:sldMk cId="1898164835" sldId="433"/>
            <ac:picMk id="6" creationId="{197328F3-67CB-20DE-5B21-6F63A7AE8C3C}"/>
          </ac:picMkLst>
        </pc:picChg>
        <pc:picChg chg="add mod">
          <ac:chgData name="Kate Eikel" userId="0882ee7d-c19d-4033-9cb0-88639aa00da9" providerId="ADAL" clId="{03493E26-43E2-4656-BC3D-27CF856868F2}" dt="2023-11-03T11:06:19.054" v="2214" actId="1076"/>
          <ac:picMkLst>
            <pc:docMk/>
            <pc:sldMk cId="1898164835" sldId="433"/>
            <ac:picMk id="7" creationId="{F55699AF-EB15-DE69-E512-E59073BB7F0B}"/>
          </ac:picMkLst>
        </pc:picChg>
      </pc:sldChg>
      <pc:sldChg chg="addSp delSp modSp mod modClrScheme chgLayout modNotesTx">
        <pc:chgData name="Kate Eikel" userId="0882ee7d-c19d-4033-9cb0-88639aa00da9" providerId="ADAL" clId="{03493E26-43E2-4656-BC3D-27CF856868F2}" dt="2023-11-03T11:05:27.289" v="2113" actId="26606"/>
        <pc:sldMkLst>
          <pc:docMk/>
          <pc:sldMk cId="2835323939" sldId="437"/>
        </pc:sldMkLst>
        <pc:spChg chg="mod">
          <ac:chgData name="Kate Eikel" userId="0882ee7d-c19d-4033-9cb0-88639aa00da9" providerId="ADAL" clId="{03493E26-43E2-4656-BC3D-27CF856868F2}" dt="2023-11-03T11:05:27.289" v="2113" actId="26606"/>
          <ac:spMkLst>
            <pc:docMk/>
            <pc:sldMk cId="2835323939" sldId="437"/>
            <ac:spMk id="2" creationId="{23A8D444-EDD4-3B71-FE26-5BFA398919D8}"/>
          </ac:spMkLst>
        </pc:spChg>
        <pc:spChg chg="add del mod">
          <ac:chgData name="Kate Eikel" userId="0882ee7d-c19d-4033-9cb0-88639aa00da9" providerId="ADAL" clId="{03493E26-43E2-4656-BC3D-27CF856868F2}" dt="2023-11-03T11:05:20.174" v="2108" actId="931"/>
          <ac:spMkLst>
            <pc:docMk/>
            <pc:sldMk cId="2835323939" sldId="437"/>
            <ac:spMk id="5" creationId="{3EA29B09-2F51-64A3-8DC5-2DFDCB22C6A6}"/>
          </ac:spMkLst>
        </pc:spChg>
        <pc:spChg chg="mod ord">
          <ac:chgData name="Kate Eikel" userId="0882ee7d-c19d-4033-9cb0-88639aa00da9" providerId="ADAL" clId="{03493E26-43E2-4656-BC3D-27CF856868F2}" dt="2023-11-03T11:05:27.289" v="2113" actId="26606"/>
          <ac:spMkLst>
            <pc:docMk/>
            <pc:sldMk cId="2835323939" sldId="437"/>
            <ac:spMk id="9" creationId="{65839E4F-372C-F7A8-3F11-98241AEE6EB9}"/>
          </ac:spMkLst>
        </pc:spChg>
        <pc:picChg chg="del">
          <ac:chgData name="Kate Eikel" userId="0882ee7d-c19d-4033-9cb0-88639aa00da9" providerId="ADAL" clId="{03493E26-43E2-4656-BC3D-27CF856868F2}" dt="2023-11-03T11:04:36.532" v="2105" actId="21"/>
          <ac:picMkLst>
            <pc:docMk/>
            <pc:sldMk cId="2835323939" sldId="437"/>
            <ac:picMk id="4" creationId="{F9B1841B-44F7-1020-3698-663E9D7BFA25}"/>
          </ac:picMkLst>
        </pc:picChg>
        <pc:picChg chg="add mod">
          <ac:chgData name="Kate Eikel" userId="0882ee7d-c19d-4033-9cb0-88639aa00da9" providerId="ADAL" clId="{03493E26-43E2-4656-BC3D-27CF856868F2}" dt="2023-11-03T11:05:27.289" v="2113" actId="26606"/>
          <ac:picMkLst>
            <pc:docMk/>
            <pc:sldMk cId="2835323939" sldId="437"/>
            <ac:picMk id="7" creationId="{7954B87E-CD33-BE46-5E26-D04C6AED7776}"/>
          </ac:picMkLst>
        </pc:picChg>
      </pc:sldChg>
      <pc:sldChg chg="modSp mod modNotesTx">
        <pc:chgData name="Kate Eikel" userId="0882ee7d-c19d-4033-9cb0-88639aa00da9" providerId="ADAL" clId="{03493E26-43E2-4656-BC3D-27CF856868F2}" dt="2023-11-03T10:46:27.123" v="1269" actId="20577"/>
        <pc:sldMkLst>
          <pc:docMk/>
          <pc:sldMk cId="1062789020" sldId="438"/>
        </pc:sldMkLst>
        <pc:spChg chg="mod">
          <ac:chgData name="Kate Eikel" userId="0882ee7d-c19d-4033-9cb0-88639aa00da9" providerId="ADAL" clId="{03493E26-43E2-4656-BC3D-27CF856868F2}" dt="2023-11-03T10:44:30.993" v="1142" actId="20577"/>
          <ac:spMkLst>
            <pc:docMk/>
            <pc:sldMk cId="1062789020" sldId="438"/>
            <ac:spMk id="6" creationId="{63B356C6-487D-41FF-A12C-B89F98E2D29F}"/>
          </ac:spMkLst>
        </pc:spChg>
      </pc:sldChg>
      <pc:sldChg chg="new">
        <pc:chgData name="Kate Eikel" userId="0882ee7d-c19d-4033-9cb0-88639aa00da9" providerId="ADAL" clId="{03493E26-43E2-4656-BC3D-27CF856868F2}" dt="2023-11-03T11:06:30.236" v="2215" actId="680"/>
        <pc:sldMkLst>
          <pc:docMk/>
          <pc:sldMk cId="3760993332" sldId="439"/>
        </pc:sldMkLst>
      </pc:sldChg>
    </pc:docChg>
  </pc:docChgLst>
  <pc:docChgLst>
    <pc:chgData name="Kate Eikel" userId="S::keikel@ctdata.org::0882ee7d-c19d-4033-9cb0-88639aa00da9" providerId="AD" clId="Web-{E34D4C5F-AB4F-E18A-A6E8-DB5EB23E8900}"/>
    <pc:docChg chg="addSld delSld modSld sldOrd modSection">
      <pc:chgData name="Kate Eikel" userId="S::keikel@ctdata.org::0882ee7d-c19d-4033-9cb0-88639aa00da9" providerId="AD" clId="Web-{E34D4C5F-AB4F-E18A-A6E8-DB5EB23E8900}" dt="2023-11-03T18:31:37.862" v="1960" actId="20577"/>
      <pc:docMkLst>
        <pc:docMk/>
      </pc:docMkLst>
      <pc:sldChg chg="modSp ord modNotes">
        <pc:chgData name="Kate Eikel" userId="S::keikel@ctdata.org::0882ee7d-c19d-4033-9cb0-88639aa00da9" providerId="AD" clId="Web-{E34D4C5F-AB4F-E18A-A6E8-DB5EB23E8900}" dt="2023-11-03T14:36:25.433" v="509"/>
        <pc:sldMkLst>
          <pc:docMk/>
          <pc:sldMk cId="1092813731" sldId="402"/>
        </pc:sldMkLst>
        <pc:spChg chg="mod">
          <ac:chgData name="Kate Eikel" userId="S::keikel@ctdata.org::0882ee7d-c19d-4033-9cb0-88639aa00da9" providerId="AD" clId="Web-{E34D4C5F-AB4F-E18A-A6E8-DB5EB23E8900}" dt="2023-11-03T14:01:35.379" v="186" actId="20577"/>
          <ac:spMkLst>
            <pc:docMk/>
            <pc:sldMk cId="1092813731" sldId="402"/>
            <ac:spMk id="2" creationId="{26F4A9DA-AA5A-122A-F9E2-3DD2288909E7}"/>
          </ac:spMkLst>
        </pc:spChg>
      </pc:sldChg>
      <pc:sldChg chg="del modNotes">
        <pc:chgData name="Kate Eikel" userId="S::keikel@ctdata.org::0882ee7d-c19d-4033-9cb0-88639aa00da9" providerId="AD" clId="Web-{E34D4C5F-AB4F-E18A-A6E8-DB5EB23E8900}" dt="2023-11-03T15:19:55.091" v="1214"/>
        <pc:sldMkLst>
          <pc:docMk/>
          <pc:sldMk cId="4130354882" sldId="408"/>
        </pc:sldMkLst>
      </pc:sldChg>
      <pc:sldChg chg="del">
        <pc:chgData name="Kate Eikel" userId="S::keikel@ctdata.org::0882ee7d-c19d-4033-9cb0-88639aa00da9" providerId="AD" clId="Web-{E34D4C5F-AB4F-E18A-A6E8-DB5EB23E8900}" dt="2023-11-03T13:51:01.633" v="0"/>
        <pc:sldMkLst>
          <pc:docMk/>
          <pc:sldMk cId="3455398063" sldId="410"/>
        </pc:sldMkLst>
      </pc:sldChg>
      <pc:sldChg chg="modNotes">
        <pc:chgData name="Kate Eikel" userId="S::keikel@ctdata.org::0882ee7d-c19d-4033-9cb0-88639aa00da9" providerId="AD" clId="Web-{E34D4C5F-AB4F-E18A-A6E8-DB5EB23E8900}" dt="2023-11-03T16:14:01.071" v="1441"/>
        <pc:sldMkLst>
          <pc:docMk/>
          <pc:sldMk cId="598349862" sldId="412"/>
        </pc:sldMkLst>
      </pc:sldChg>
      <pc:sldChg chg="modSp modNotes">
        <pc:chgData name="Kate Eikel" userId="S::keikel@ctdata.org::0882ee7d-c19d-4033-9cb0-88639aa00da9" providerId="AD" clId="Web-{E34D4C5F-AB4F-E18A-A6E8-DB5EB23E8900}" dt="2023-11-03T18:06:46.418" v="1630"/>
        <pc:sldMkLst>
          <pc:docMk/>
          <pc:sldMk cId="704149622" sldId="414"/>
        </pc:sldMkLst>
        <pc:spChg chg="mod">
          <ac:chgData name="Kate Eikel" userId="S::keikel@ctdata.org::0882ee7d-c19d-4033-9cb0-88639aa00da9" providerId="AD" clId="Web-{E34D4C5F-AB4F-E18A-A6E8-DB5EB23E8900}" dt="2023-11-03T13:58:53.825" v="108" actId="20577"/>
          <ac:spMkLst>
            <pc:docMk/>
            <pc:sldMk cId="704149622" sldId="414"/>
            <ac:spMk id="2" creationId="{A6FCFB14-A376-4DAE-AD68-D57576F42DA8}"/>
          </ac:spMkLst>
        </pc:spChg>
        <pc:spChg chg="mod">
          <ac:chgData name="Kate Eikel" userId="S::keikel@ctdata.org::0882ee7d-c19d-4033-9cb0-88639aa00da9" providerId="AD" clId="Web-{E34D4C5F-AB4F-E18A-A6E8-DB5EB23E8900}" dt="2023-11-03T16:14:40.697" v="1450" actId="20577"/>
          <ac:spMkLst>
            <pc:docMk/>
            <pc:sldMk cId="704149622" sldId="414"/>
            <ac:spMk id="3" creationId="{D63EB574-2ECF-4A8F-962A-C91B724FA0B9}"/>
          </ac:spMkLst>
        </pc:spChg>
      </pc:sldChg>
      <pc:sldChg chg="modSp modNotes">
        <pc:chgData name="Kate Eikel" userId="S::keikel@ctdata.org::0882ee7d-c19d-4033-9cb0-88639aa00da9" providerId="AD" clId="Web-{E34D4C5F-AB4F-E18A-A6E8-DB5EB23E8900}" dt="2023-11-03T13:58:28.042" v="105" actId="20577"/>
        <pc:sldMkLst>
          <pc:docMk/>
          <pc:sldMk cId="479090808" sldId="416"/>
        </pc:sldMkLst>
        <pc:spChg chg="mod">
          <ac:chgData name="Kate Eikel" userId="S::keikel@ctdata.org::0882ee7d-c19d-4033-9cb0-88639aa00da9" providerId="AD" clId="Web-{E34D4C5F-AB4F-E18A-A6E8-DB5EB23E8900}" dt="2023-11-03T13:58:28.042" v="105" actId="20577"/>
          <ac:spMkLst>
            <pc:docMk/>
            <pc:sldMk cId="479090808" sldId="416"/>
            <ac:spMk id="9" creationId="{1F613347-B0EA-57B2-1DD9-1633FB09D74D}"/>
          </ac:spMkLst>
        </pc:spChg>
      </pc:sldChg>
      <pc:sldChg chg="modSp modNotes">
        <pc:chgData name="Kate Eikel" userId="S::keikel@ctdata.org::0882ee7d-c19d-4033-9cb0-88639aa00da9" providerId="AD" clId="Web-{E34D4C5F-AB4F-E18A-A6E8-DB5EB23E8900}" dt="2023-11-03T18:10:33.971" v="1720" actId="20577"/>
        <pc:sldMkLst>
          <pc:docMk/>
          <pc:sldMk cId="513617687" sldId="424"/>
        </pc:sldMkLst>
        <pc:spChg chg="mod">
          <ac:chgData name="Kate Eikel" userId="S::keikel@ctdata.org::0882ee7d-c19d-4033-9cb0-88639aa00da9" providerId="AD" clId="Web-{E34D4C5F-AB4F-E18A-A6E8-DB5EB23E8900}" dt="2023-11-03T18:10:33.971" v="1720" actId="20577"/>
          <ac:spMkLst>
            <pc:docMk/>
            <pc:sldMk cId="513617687" sldId="424"/>
            <ac:spMk id="13" creationId="{302E7C88-80E4-76F9-0588-F70134D94C91}"/>
          </ac:spMkLst>
        </pc:spChg>
      </pc:sldChg>
      <pc:sldChg chg="del">
        <pc:chgData name="Kate Eikel" userId="S::keikel@ctdata.org::0882ee7d-c19d-4033-9cb0-88639aa00da9" providerId="AD" clId="Web-{E34D4C5F-AB4F-E18A-A6E8-DB5EB23E8900}" dt="2023-11-03T15:04:15.494" v="901"/>
        <pc:sldMkLst>
          <pc:docMk/>
          <pc:sldMk cId="861193290" sldId="430"/>
        </pc:sldMkLst>
      </pc:sldChg>
      <pc:sldChg chg="modSp del modNotes">
        <pc:chgData name="Kate Eikel" userId="S::keikel@ctdata.org::0882ee7d-c19d-4033-9cb0-88639aa00da9" providerId="AD" clId="Web-{E34D4C5F-AB4F-E18A-A6E8-DB5EB23E8900}" dt="2023-11-03T14:36:59.575" v="516"/>
        <pc:sldMkLst>
          <pc:docMk/>
          <pc:sldMk cId="2789112154" sldId="432"/>
        </pc:sldMkLst>
        <pc:spChg chg="mod">
          <ac:chgData name="Kate Eikel" userId="S::keikel@ctdata.org::0882ee7d-c19d-4033-9cb0-88639aa00da9" providerId="AD" clId="Web-{E34D4C5F-AB4F-E18A-A6E8-DB5EB23E8900}" dt="2023-11-03T14:36:44.372" v="511" actId="20577"/>
          <ac:spMkLst>
            <pc:docMk/>
            <pc:sldMk cId="2789112154" sldId="432"/>
            <ac:spMk id="3" creationId="{216952E1-F2CF-303B-17E2-FCCC5E5B05E1}"/>
          </ac:spMkLst>
        </pc:spChg>
      </pc:sldChg>
      <pc:sldChg chg="addSp delSp modSp del modNotes">
        <pc:chgData name="Kate Eikel" userId="S::keikel@ctdata.org::0882ee7d-c19d-4033-9cb0-88639aa00da9" providerId="AD" clId="Web-{E34D4C5F-AB4F-E18A-A6E8-DB5EB23E8900}" dt="2023-11-03T14:37:03.122" v="517"/>
        <pc:sldMkLst>
          <pc:docMk/>
          <pc:sldMk cId="1898164835" sldId="433"/>
        </pc:sldMkLst>
        <pc:spChg chg="add mod">
          <ac:chgData name="Kate Eikel" userId="S::keikel@ctdata.org::0882ee7d-c19d-4033-9cb0-88639aa00da9" providerId="AD" clId="Web-{E34D4C5F-AB4F-E18A-A6E8-DB5EB23E8900}" dt="2023-11-03T14:30:38.952" v="416"/>
          <ac:spMkLst>
            <pc:docMk/>
            <pc:sldMk cId="1898164835" sldId="433"/>
            <ac:spMk id="4" creationId="{9AF70AD7-8F25-7B8E-2810-125E5C7D7CB6}"/>
          </ac:spMkLst>
        </pc:spChg>
        <pc:picChg chg="del mod">
          <ac:chgData name="Kate Eikel" userId="S::keikel@ctdata.org::0882ee7d-c19d-4033-9cb0-88639aa00da9" providerId="AD" clId="Web-{E34D4C5F-AB4F-E18A-A6E8-DB5EB23E8900}" dt="2023-11-03T14:30:38.952" v="416"/>
          <ac:picMkLst>
            <pc:docMk/>
            <pc:sldMk cId="1898164835" sldId="433"/>
            <ac:picMk id="6" creationId="{197328F3-67CB-20DE-5B21-6F63A7AE8C3C}"/>
          </ac:picMkLst>
        </pc:picChg>
        <pc:picChg chg="del">
          <ac:chgData name="Kate Eikel" userId="S::keikel@ctdata.org::0882ee7d-c19d-4033-9cb0-88639aa00da9" providerId="AD" clId="Web-{E34D4C5F-AB4F-E18A-A6E8-DB5EB23E8900}" dt="2023-11-03T14:31:11.313" v="426"/>
          <ac:picMkLst>
            <pc:docMk/>
            <pc:sldMk cId="1898164835" sldId="433"/>
            <ac:picMk id="7" creationId="{F55699AF-EB15-DE69-E512-E59073BB7F0B}"/>
          </ac:picMkLst>
        </pc:picChg>
      </pc:sldChg>
      <pc:sldChg chg="modSp del modNotes">
        <pc:chgData name="Kate Eikel" userId="S::keikel@ctdata.org::0882ee7d-c19d-4033-9cb0-88639aa00da9" providerId="AD" clId="Web-{E34D4C5F-AB4F-E18A-A6E8-DB5EB23E8900}" dt="2023-11-03T15:18:13.619" v="1158"/>
        <pc:sldMkLst>
          <pc:docMk/>
          <pc:sldMk cId="2912870711" sldId="434"/>
        </pc:sldMkLst>
        <pc:spChg chg="mod">
          <ac:chgData name="Kate Eikel" userId="S::keikel@ctdata.org::0882ee7d-c19d-4033-9cb0-88639aa00da9" providerId="AD" clId="Web-{E34D4C5F-AB4F-E18A-A6E8-DB5EB23E8900}" dt="2023-11-03T14:01:21.081" v="185" actId="20577"/>
          <ac:spMkLst>
            <pc:docMk/>
            <pc:sldMk cId="2912870711" sldId="434"/>
            <ac:spMk id="3" creationId="{F6912B63-D789-2D1D-0007-A40867AD7DBE}"/>
          </ac:spMkLst>
        </pc:spChg>
      </pc:sldChg>
      <pc:sldChg chg="del">
        <pc:chgData name="Kate Eikel" userId="S::keikel@ctdata.org::0882ee7d-c19d-4033-9cb0-88639aa00da9" providerId="AD" clId="Web-{E34D4C5F-AB4F-E18A-A6E8-DB5EB23E8900}" dt="2023-11-03T15:01:04.675" v="792"/>
        <pc:sldMkLst>
          <pc:docMk/>
          <pc:sldMk cId="1528053724" sldId="435"/>
        </pc:sldMkLst>
      </pc:sldChg>
      <pc:sldChg chg="modSp modNotes">
        <pc:chgData name="Kate Eikel" userId="S::keikel@ctdata.org::0882ee7d-c19d-4033-9cb0-88639aa00da9" providerId="AD" clId="Web-{E34D4C5F-AB4F-E18A-A6E8-DB5EB23E8900}" dt="2023-11-03T18:02:30.803" v="1628"/>
        <pc:sldMkLst>
          <pc:docMk/>
          <pc:sldMk cId="73817399" sldId="436"/>
        </pc:sldMkLst>
        <pc:graphicFrameChg chg="mod">
          <ac:chgData name="Kate Eikel" userId="S::keikel@ctdata.org::0882ee7d-c19d-4033-9cb0-88639aa00da9" providerId="AD" clId="Web-{E34D4C5F-AB4F-E18A-A6E8-DB5EB23E8900}" dt="2023-11-03T18:00:58.566" v="1554" actId="14100"/>
          <ac:graphicFrameMkLst>
            <pc:docMk/>
            <pc:sldMk cId="73817399" sldId="436"/>
            <ac:graphicFrameMk id="5" creationId="{467ED8C2-DA27-7A59-207F-06EDBA92130C}"/>
          </ac:graphicFrameMkLst>
        </pc:graphicFrameChg>
      </pc:sldChg>
      <pc:sldChg chg="modSp modNotes">
        <pc:chgData name="Kate Eikel" userId="S::keikel@ctdata.org::0882ee7d-c19d-4033-9cb0-88639aa00da9" providerId="AD" clId="Web-{E34D4C5F-AB4F-E18A-A6E8-DB5EB23E8900}" dt="2023-11-03T18:31:37.862" v="1960" actId="20577"/>
        <pc:sldMkLst>
          <pc:docMk/>
          <pc:sldMk cId="2835323939" sldId="437"/>
        </pc:sldMkLst>
        <pc:spChg chg="mod">
          <ac:chgData name="Kate Eikel" userId="S::keikel@ctdata.org::0882ee7d-c19d-4033-9cb0-88639aa00da9" providerId="AD" clId="Web-{E34D4C5F-AB4F-E18A-A6E8-DB5EB23E8900}" dt="2023-11-03T17:57:30.092" v="1547" actId="14100"/>
          <ac:spMkLst>
            <pc:docMk/>
            <pc:sldMk cId="2835323939" sldId="437"/>
            <ac:spMk id="2" creationId="{23A8D444-EDD4-3B71-FE26-5BFA398919D8}"/>
          </ac:spMkLst>
        </pc:spChg>
        <pc:spChg chg="mod">
          <ac:chgData name="Kate Eikel" userId="S::keikel@ctdata.org::0882ee7d-c19d-4033-9cb0-88639aa00da9" providerId="AD" clId="Web-{E34D4C5F-AB4F-E18A-A6E8-DB5EB23E8900}" dt="2023-11-03T18:31:37.862" v="1960" actId="20577"/>
          <ac:spMkLst>
            <pc:docMk/>
            <pc:sldMk cId="2835323939" sldId="437"/>
            <ac:spMk id="9" creationId="{65839E4F-372C-F7A8-3F11-98241AEE6EB9}"/>
          </ac:spMkLst>
        </pc:spChg>
        <pc:picChg chg="mod">
          <ac:chgData name="Kate Eikel" userId="S::keikel@ctdata.org::0882ee7d-c19d-4033-9cb0-88639aa00da9" providerId="AD" clId="Web-{E34D4C5F-AB4F-E18A-A6E8-DB5EB23E8900}" dt="2023-11-03T17:57:00.310" v="1541" actId="1076"/>
          <ac:picMkLst>
            <pc:docMk/>
            <pc:sldMk cId="2835323939" sldId="437"/>
            <ac:picMk id="7" creationId="{7954B87E-CD33-BE46-5E26-D04C6AED7776}"/>
          </ac:picMkLst>
        </pc:picChg>
      </pc:sldChg>
      <pc:sldChg chg="modSp modNotes">
        <pc:chgData name="Kate Eikel" userId="S::keikel@ctdata.org::0882ee7d-c19d-4033-9cb0-88639aa00da9" providerId="AD" clId="Web-{E34D4C5F-AB4F-E18A-A6E8-DB5EB23E8900}" dt="2023-11-03T18:07:42.170" v="1645" actId="20577"/>
        <pc:sldMkLst>
          <pc:docMk/>
          <pc:sldMk cId="1062789020" sldId="438"/>
        </pc:sldMkLst>
        <pc:spChg chg="mod">
          <ac:chgData name="Kate Eikel" userId="S::keikel@ctdata.org::0882ee7d-c19d-4033-9cb0-88639aa00da9" providerId="AD" clId="Web-{E34D4C5F-AB4F-E18A-A6E8-DB5EB23E8900}" dt="2023-11-03T18:07:42.170" v="1645" actId="20577"/>
          <ac:spMkLst>
            <pc:docMk/>
            <pc:sldMk cId="1062789020" sldId="438"/>
            <ac:spMk id="6" creationId="{63B356C6-487D-41FF-A12C-B89F98E2D29F}"/>
          </ac:spMkLst>
        </pc:spChg>
      </pc:sldChg>
      <pc:sldChg chg="del">
        <pc:chgData name="Kate Eikel" userId="S::keikel@ctdata.org::0882ee7d-c19d-4033-9cb0-88639aa00da9" providerId="AD" clId="Web-{E34D4C5F-AB4F-E18A-A6E8-DB5EB23E8900}" dt="2023-11-03T14:37:05.529" v="518"/>
        <pc:sldMkLst>
          <pc:docMk/>
          <pc:sldMk cId="3760993332" sldId="439"/>
        </pc:sldMkLst>
      </pc:sldChg>
      <pc:sldChg chg="new del">
        <pc:chgData name="Kate Eikel" userId="S::keikel@ctdata.org::0882ee7d-c19d-4033-9cb0-88639aa00da9" providerId="AD" clId="Web-{E34D4C5F-AB4F-E18A-A6E8-DB5EB23E8900}" dt="2023-11-03T14:37:07.857" v="519"/>
        <pc:sldMkLst>
          <pc:docMk/>
          <pc:sldMk cId="2965203577" sldId="440"/>
        </pc:sldMkLst>
      </pc:sldChg>
      <pc:sldChg chg="modSp new del ord">
        <pc:chgData name="Kate Eikel" userId="S::keikel@ctdata.org::0882ee7d-c19d-4033-9cb0-88639aa00da9" providerId="AD" clId="Web-{E34D4C5F-AB4F-E18A-A6E8-DB5EB23E8900}" dt="2023-11-03T13:54:44.158" v="11"/>
        <pc:sldMkLst>
          <pc:docMk/>
          <pc:sldMk cId="200945593" sldId="441"/>
        </pc:sldMkLst>
        <pc:spChg chg="mod">
          <ac:chgData name="Kate Eikel" userId="S::keikel@ctdata.org::0882ee7d-c19d-4033-9cb0-88639aa00da9" providerId="AD" clId="Web-{E34D4C5F-AB4F-E18A-A6E8-DB5EB23E8900}" dt="2023-11-03T13:54:42.548" v="10" actId="20577"/>
          <ac:spMkLst>
            <pc:docMk/>
            <pc:sldMk cId="200945593" sldId="441"/>
            <ac:spMk id="2" creationId="{2812100F-07EC-8BE5-1EE8-4D609850D238}"/>
          </ac:spMkLst>
        </pc:spChg>
      </pc:sldChg>
      <pc:sldChg chg="addSp delSp modSp new mod modClrScheme chgLayout modNotes">
        <pc:chgData name="Kate Eikel" userId="S::keikel@ctdata.org::0882ee7d-c19d-4033-9cb0-88639aa00da9" providerId="AD" clId="Web-{E34D4C5F-AB4F-E18A-A6E8-DB5EB23E8900}" dt="2023-11-03T18:30:02.953" v="1951" actId="1076"/>
        <pc:sldMkLst>
          <pc:docMk/>
          <pc:sldMk cId="760418681" sldId="441"/>
        </pc:sldMkLst>
        <pc:spChg chg="mod">
          <ac:chgData name="Kate Eikel" userId="S::keikel@ctdata.org::0882ee7d-c19d-4033-9cb0-88639aa00da9" providerId="AD" clId="Web-{E34D4C5F-AB4F-E18A-A6E8-DB5EB23E8900}" dt="2023-11-03T18:29:51.672" v="1947" actId="1076"/>
          <ac:spMkLst>
            <pc:docMk/>
            <pc:sldMk cId="760418681" sldId="441"/>
            <ac:spMk id="2" creationId="{40242CE5-F75B-2E72-ACED-60EA61036C24}"/>
          </ac:spMkLst>
        </pc:spChg>
        <pc:spChg chg="del mod">
          <ac:chgData name="Kate Eikel" userId="S::keikel@ctdata.org::0882ee7d-c19d-4033-9cb0-88639aa00da9" providerId="AD" clId="Web-{E34D4C5F-AB4F-E18A-A6E8-DB5EB23E8900}" dt="2023-11-03T14:31:01.109" v="424"/>
          <ac:spMkLst>
            <pc:docMk/>
            <pc:sldMk cId="760418681" sldId="441"/>
            <ac:spMk id="3" creationId="{A31BA942-9C2F-EA9E-F66E-7BE31E9AE652}"/>
          </ac:spMkLst>
        </pc:spChg>
        <pc:spChg chg="add mod ord">
          <ac:chgData name="Kate Eikel" userId="S::keikel@ctdata.org::0882ee7d-c19d-4033-9cb0-88639aa00da9" providerId="AD" clId="Web-{E34D4C5F-AB4F-E18A-A6E8-DB5EB23E8900}" dt="2023-11-03T18:28:53.030" v="1908" actId="1076"/>
          <ac:spMkLst>
            <pc:docMk/>
            <pc:sldMk cId="760418681" sldId="441"/>
            <ac:spMk id="6" creationId="{3F986155-D018-0C79-BED6-B7286ED5A98C}"/>
          </ac:spMkLst>
        </pc:spChg>
        <pc:spChg chg="add del mod">
          <ac:chgData name="Kate Eikel" userId="S::keikel@ctdata.org::0882ee7d-c19d-4033-9cb0-88639aa00da9" providerId="AD" clId="Web-{E34D4C5F-AB4F-E18A-A6E8-DB5EB23E8900}" dt="2023-11-03T14:31:17.703" v="427"/>
          <ac:spMkLst>
            <pc:docMk/>
            <pc:sldMk cId="760418681" sldId="441"/>
            <ac:spMk id="9" creationId="{102BD07F-DC3E-D254-4F45-DB221C7200C4}"/>
          </ac:spMkLst>
        </pc:spChg>
        <pc:spChg chg="add mod">
          <ac:chgData name="Kate Eikel" userId="S::keikel@ctdata.org::0882ee7d-c19d-4033-9cb0-88639aa00da9" providerId="AD" clId="Web-{E34D4C5F-AB4F-E18A-A6E8-DB5EB23E8900}" dt="2023-11-03T18:29:54.563" v="1948" actId="14100"/>
          <ac:spMkLst>
            <pc:docMk/>
            <pc:sldMk cId="760418681" sldId="441"/>
            <ac:spMk id="11" creationId="{19A273D5-6AC8-0B97-8F15-6AD1B01A0EEA}"/>
          </ac:spMkLst>
        </pc:spChg>
        <pc:picChg chg="add mod ord">
          <ac:chgData name="Kate Eikel" userId="S::keikel@ctdata.org::0882ee7d-c19d-4033-9cb0-88639aa00da9" providerId="AD" clId="Web-{E34D4C5F-AB4F-E18A-A6E8-DB5EB23E8900}" dt="2023-11-03T18:30:00.953" v="1950" actId="1076"/>
          <ac:picMkLst>
            <pc:docMk/>
            <pc:sldMk cId="760418681" sldId="441"/>
            <ac:picMk id="4" creationId="{D63A0765-6C60-7C7B-A84A-5925E5E85D01}"/>
          </ac:picMkLst>
        </pc:picChg>
        <pc:picChg chg="add mod ord">
          <ac:chgData name="Kate Eikel" userId="S::keikel@ctdata.org::0882ee7d-c19d-4033-9cb0-88639aa00da9" providerId="AD" clId="Web-{E34D4C5F-AB4F-E18A-A6E8-DB5EB23E8900}" dt="2023-11-03T18:30:02.953" v="1951" actId="1076"/>
          <ac:picMkLst>
            <pc:docMk/>
            <pc:sldMk cId="760418681" sldId="441"/>
            <ac:picMk id="5" creationId="{A1B0AE40-8F54-07D8-0D04-15ED33AB1131}"/>
          </ac:picMkLst>
        </pc:picChg>
      </pc:sldChg>
      <pc:sldChg chg="addSp delSp modSp new mod modClrScheme chgLayout modNotes">
        <pc:chgData name="Kate Eikel" userId="S::keikel@ctdata.org::0882ee7d-c19d-4033-9cb0-88639aa00da9" providerId="AD" clId="Web-{E34D4C5F-AB4F-E18A-A6E8-DB5EB23E8900}" dt="2023-11-03T18:29:46.484" v="1946"/>
        <pc:sldMkLst>
          <pc:docMk/>
          <pc:sldMk cId="2456504122" sldId="442"/>
        </pc:sldMkLst>
        <pc:spChg chg="mod">
          <ac:chgData name="Kate Eikel" userId="S::keikel@ctdata.org::0882ee7d-c19d-4033-9cb0-88639aa00da9" providerId="AD" clId="Web-{E34D4C5F-AB4F-E18A-A6E8-DB5EB23E8900}" dt="2023-11-03T18:16:21.292" v="1826" actId="14100"/>
          <ac:spMkLst>
            <pc:docMk/>
            <pc:sldMk cId="2456504122" sldId="442"/>
            <ac:spMk id="2" creationId="{5039AB41-3BCB-D7B9-9A71-87FB7C6C25A6}"/>
          </ac:spMkLst>
        </pc:spChg>
        <pc:spChg chg="del">
          <ac:chgData name="Kate Eikel" userId="S::keikel@ctdata.org::0882ee7d-c19d-4033-9cb0-88639aa00da9" providerId="AD" clId="Web-{E34D4C5F-AB4F-E18A-A6E8-DB5EB23E8900}" dt="2023-11-03T14:49:36.822" v="681"/>
          <ac:spMkLst>
            <pc:docMk/>
            <pc:sldMk cId="2456504122" sldId="442"/>
            <ac:spMk id="3" creationId="{2892FBD3-D4E4-428C-D7C5-23C113529238}"/>
          </ac:spMkLst>
        </pc:spChg>
        <pc:spChg chg="del">
          <ac:chgData name="Kate Eikel" userId="S::keikel@ctdata.org::0882ee7d-c19d-4033-9cb0-88639aa00da9" providerId="AD" clId="Web-{E34D4C5F-AB4F-E18A-A6E8-DB5EB23E8900}" dt="2023-11-03T14:49:40.275" v="682"/>
          <ac:spMkLst>
            <pc:docMk/>
            <pc:sldMk cId="2456504122" sldId="442"/>
            <ac:spMk id="4" creationId="{E13C7967-3558-615A-1766-484926A503B7}"/>
          </ac:spMkLst>
        </pc:spChg>
        <pc:spChg chg="add mod">
          <ac:chgData name="Kate Eikel" userId="S::keikel@ctdata.org::0882ee7d-c19d-4033-9cb0-88639aa00da9" providerId="AD" clId="Web-{E34D4C5F-AB4F-E18A-A6E8-DB5EB23E8900}" dt="2023-11-03T18:29:31.171" v="1941" actId="20577"/>
          <ac:spMkLst>
            <pc:docMk/>
            <pc:sldMk cId="2456504122" sldId="442"/>
            <ac:spMk id="10" creationId="{7BEB8FEF-0C6F-F1D7-834B-683E0633F55F}"/>
          </ac:spMkLst>
        </pc:spChg>
        <pc:picChg chg="add mod ord">
          <ac:chgData name="Kate Eikel" userId="S::keikel@ctdata.org::0882ee7d-c19d-4033-9cb0-88639aa00da9" providerId="AD" clId="Web-{E34D4C5F-AB4F-E18A-A6E8-DB5EB23E8900}" dt="2023-11-03T14:49:48.556" v="685" actId="14100"/>
          <ac:picMkLst>
            <pc:docMk/>
            <pc:sldMk cId="2456504122" sldId="442"/>
            <ac:picMk id="5" creationId="{C156DE85-F8DB-238F-CDFB-DF639CB3E688}"/>
          </ac:picMkLst>
        </pc:picChg>
      </pc:sldChg>
      <pc:sldChg chg="modSp new modNotes">
        <pc:chgData name="Kate Eikel" userId="S::keikel@ctdata.org::0882ee7d-c19d-4033-9cb0-88639aa00da9" providerId="AD" clId="Web-{E34D4C5F-AB4F-E18A-A6E8-DB5EB23E8900}" dt="2023-11-03T18:31:27.034" v="1959"/>
        <pc:sldMkLst>
          <pc:docMk/>
          <pc:sldMk cId="3900871287" sldId="443"/>
        </pc:sldMkLst>
        <pc:spChg chg="mod">
          <ac:chgData name="Kate Eikel" userId="S::keikel@ctdata.org::0882ee7d-c19d-4033-9cb0-88639aa00da9" providerId="AD" clId="Web-{E34D4C5F-AB4F-E18A-A6E8-DB5EB23E8900}" dt="2023-11-03T15:12:40.450" v="958" actId="20577"/>
          <ac:spMkLst>
            <pc:docMk/>
            <pc:sldMk cId="3900871287" sldId="443"/>
            <ac:spMk id="2" creationId="{6F9755D7-C275-5C9D-8799-7EA103C781F3}"/>
          </ac:spMkLst>
        </pc:spChg>
        <pc:spChg chg="mod">
          <ac:chgData name="Kate Eikel" userId="S::keikel@ctdata.org::0882ee7d-c19d-4033-9cb0-88639aa00da9" providerId="AD" clId="Web-{E34D4C5F-AB4F-E18A-A6E8-DB5EB23E8900}" dt="2023-11-03T18:00:01.064" v="1550" actId="1076"/>
          <ac:spMkLst>
            <pc:docMk/>
            <pc:sldMk cId="3900871287" sldId="443"/>
            <ac:spMk id="3" creationId="{1F4C85EB-8725-57DB-252E-17B44B319494}"/>
          </ac:spMkLst>
        </pc:spChg>
        <pc:spChg chg="mod">
          <ac:chgData name="Kate Eikel" userId="S::keikel@ctdata.org::0882ee7d-c19d-4033-9cb0-88639aa00da9" providerId="AD" clId="Web-{E34D4C5F-AB4F-E18A-A6E8-DB5EB23E8900}" dt="2023-11-03T18:31:03.955" v="1953" actId="20577"/>
          <ac:spMkLst>
            <pc:docMk/>
            <pc:sldMk cId="3900871287" sldId="443"/>
            <ac:spMk id="4" creationId="{2D502A91-AFA9-27A1-C56B-6A8C89777DA8}"/>
          </ac:spMkLst>
        </pc:spChg>
        <pc:spChg chg="mod">
          <ac:chgData name="Kate Eikel" userId="S::keikel@ctdata.org::0882ee7d-c19d-4033-9cb0-88639aa00da9" providerId="AD" clId="Web-{E34D4C5F-AB4F-E18A-A6E8-DB5EB23E8900}" dt="2023-11-03T18:00:03.846" v="1551" actId="1076"/>
          <ac:spMkLst>
            <pc:docMk/>
            <pc:sldMk cId="3900871287" sldId="443"/>
            <ac:spMk id="5" creationId="{CAE978F6-C4B2-6713-17A8-C2E6E4E1625C}"/>
          </ac:spMkLst>
        </pc:spChg>
        <pc:spChg chg="mod">
          <ac:chgData name="Kate Eikel" userId="S::keikel@ctdata.org::0882ee7d-c19d-4033-9cb0-88639aa00da9" providerId="AD" clId="Web-{E34D4C5F-AB4F-E18A-A6E8-DB5EB23E8900}" dt="2023-11-03T18:31:10.127" v="1955" actId="20577"/>
          <ac:spMkLst>
            <pc:docMk/>
            <pc:sldMk cId="3900871287" sldId="443"/>
            <ac:spMk id="6" creationId="{9030E5FC-3C1A-D1FC-7C6B-3189F774039A}"/>
          </ac:spMkLst>
        </pc:spChg>
      </pc:sldChg>
    </pc:docChg>
  </pc:docChgLst>
  <pc:docChgLst>
    <pc:chgData name="Kate Eikel" userId="S::keikel@ctdata.org::0882ee7d-c19d-4033-9cb0-88639aa00da9" providerId="AD" clId="Web-{B4C5186A-389F-4BCC-F9C6-1A077CCCA6CA}"/>
    <pc:docChg chg="modSld">
      <pc:chgData name="Kate Eikel" userId="S::keikel@ctdata.org::0882ee7d-c19d-4033-9cb0-88639aa00da9" providerId="AD" clId="Web-{B4C5186A-389F-4BCC-F9C6-1A077CCCA6CA}" dt="2023-10-13T21:30:45.458" v="96" actId="20577"/>
      <pc:docMkLst>
        <pc:docMk/>
      </pc:docMkLst>
      <pc:sldChg chg="modSp">
        <pc:chgData name="Kate Eikel" userId="S::keikel@ctdata.org::0882ee7d-c19d-4033-9cb0-88639aa00da9" providerId="AD" clId="Web-{B4C5186A-389F-4BCC-F9C6-1A077CCCA6CA}" dt="2023-10-13T21:30:45.458" v="96" actId="20577"/>
        <pc:sldMkLst>
          <pc:docMk/>
          <pc:sldMk cId="2388961586" sldId="262"/>
        </pc:sldMkLst>
        <pc:spChg chg="mod">
          <ac:chgData name="Kate Eikel" userId="S::keikel@ctdata.org::0882ee7d-c19d-4033-9cb0-88639aa00da9" providerId="AD" clId="Web-{B4C5186A-389F-4BCC-F9C6-1A077CCCA6CA}" dt="2023-10-13T21:30:45.458" v="96" actId="20577"/>
          <ac:spMkLst>
            <pc:docMk/>
            <pc:sldMk cId="2388961586" sldId="262"/>
            <ac:spMk id="9" creationId="{B2D85157-0875-8043-B562-583DA409EE93}"/>
          </ac:spMkLst>
        </pc:spChg>
      </pc:sldChg>
    </pc:docChg>
  </pc:docChgLst>
  <pc:docChgLst>
    <pc:chgData name="Kate Eikel" userId="S::keikel@ctdata.org::0882ee7d-c19d-4033-9cb0-88639aa00da9" providerId="AD" clId="Web-{5890C654-1FF9-D586-47DD-09B619571E12}"/>
    <pc:docChg chg="addSld delSld modSld sldOrd modSection">
      <pc:chgData name="Kate Eikel" userId="S::keikel@ctdata.org::0882ee7d-c19d-4033-9cb0-88639aa00da9" providerId="AD" clId="Web-{5890C654-1FF9-D586-47DD-09B619571E12}" dt="2023-10-25T15:26:25.141" v="104" actId="20577"/>
      <pc:docMkLst>
        <pc:docMk/>
      </pc:docMkLst>
      <pc:sldChg chg="modSp">
        <pc:chgData name="Kate Eikel" userId="S::keikel@ctdata.org::0882ee7d-c19d-4033-9cb0-88639aa00da9" providerId="AD" clId="Web-{5890C654-1FF9-D586-47DD-09B619571E12}" dt="2023-10-25T14:59:51.506" v="62" actId="20577"/>
        <pc:sldMkLst>
          <pc:docMk/>
          <pc:sldMk cId="3474267285" sldId="264"/>
        </pc:sldMkLst>
        <pc:spChg chg="mod">
          <ac:chgData name="Kate Eikel" userId="S::keikel@ctdata.org::0882ee7d-c19d-4033-9cb0-88639aa00da9" providerId="AD" clId="Web-{5890C654-1FF9-D586-47DD-09B619571E12}" dt="2023-10-25T14:59:51.506" v="62" actId="20577"/>
          <ac:spMkLst>
            <pc:docMk/>
            <pc:sldMk cId="3474267285" sldId="264"/>
            <ac:spMk id="10" creationId="{910A30FC-8AA0-0547-BF84-AA9F804445CC}"/>
          </ac:spMkLst>
        </pc:spChg>
      </pc:sldChg>
      <pc:sldChg chg="modNotes">
        <pc:chgData name="Kate Eikel" userId="S::keikel@ctdata.org::0882ee7d-c19d-4033-9cb0-88639aa00da9" providerId="AD" clId="Web-{5890C654-1FF9-D586-47DD-09B619571E12}" dt="2023-10-25T14:54:20.764" v="13"/>
        <pc:sldMkLst>
          <pc:docMk/>
          <pc:sldMk cId="3455398063" sldId="410"/>
        </pc:sldMkLst>
      </pc:sldChg>
      <pc:sldChg chg="addSp delSp modSp mod modClrScheme chgLayout modNotes">
        <pc:chgData name="Kate Eikel" userId="S::keikel@ctdata.org::0882ee7d-c19d-4033-9cb0-88639aa00da9" providerId="AD" clId="Web-{5890C654-1FF9-D586-47DD-09B619571E12}" dt="2023-10-25T14:59:05.161" v="56"/>
        <pc:sldMkLst>
          <pc:docMk/>
          <pc:sldMk cId="598349862" sldId="412"/>
        </pc:sldMkLst>
        <pc:picChg chg="del">
          <ac:chgData name="Kate Eikel" userId="S::keikel@ctdata.org::0882ee7d-c19d-4033-9cb0-88639aa00da9" providerId="AD" clId="Web-{5890C654-1FF9-D586-47DD-09B619571E12}" dt="2023-10-25T14:54:30.904" v="14"/>
          <ac:picMkLst>
            <pc:docMk/>
            <pc:sldMk cId="598349862" sldId="412"/>
            <ac:picMk id="2" creationId="{60ABD2AF-FECB-BB8F-3807-2D57784DA0A4}"/>
          </ac:picMkLst>
        </pc:picChg>
        <pc:picChg chg="add del mod">
          <ac:chgData name="Kate Eikel" userId="S::keikel@ctdata.org::0882ee7d-c19d-4033-9cb0-88639aa00da9" providerId="AD" clId="Web-{5890C654-1FF9-D586-47DD-09B619571E12}" dt="2023-10-25T14:55:14.781" v="16"/>
          <ac:picMkLst>
            <pc:docMk/>
            <pc:sldMk cId="598349862" sldId="412"/>
            <ac:picMk id="3" creationId="{18BE5708-81D8-DB50-6FC2-806451C49D06}"/>
          </ac:picMkLst>
        </pc:picChg>
        <pc:picChg chg="add mod">
          <ac:chgData name="Kate Eikel" userId="S::keikel@ctdata.org::0882ee7d-c19d-4033-9cb0-88639aa00da9" providerId="AD" clId="Web-{5890C654-1FF9-D586-47DD-09B619571E12}" dt="2023-10-25T14:55:31.375" v="18"/>
          <ac:picMkLst>
            <pc:docMk/>
            <pc:sldMk cId="598349862" sldId="412"/>
            <ac:picMk id="4" creationId="{4BA0EB82-D206-C5FD-2BB7-753924047E28}"/>
          </ac:picMkLst>
        </pc:picChg>
      </pc:sldChg>
      <pc:sldChg chg="ord">
        <pc:chgData name="Kate Eikel" userId="S::keikel@ctdata.org::0882ee7d-c19d-4033-9cb0-88639aa00da9" providerId="AD" clId="Web-{5890C654-1FF9-D586-47DD-09B619571E12}" dt="2023-10-25T14:58:26.801" v="42"/>
        <pc:sldMkLst>
          <pc:docMk/>
          <pc:sldMk cId="479090808" sldId="416"/>
        </pc:sldMkLst>
      </pc:sldChg>
      <pc:sldChg chg="del">
        <pc:chgData name="Kate Eikel" userId="S::keikel@ctdata.org::0882ee7d-c19d-4033-9cb0-88639aa00da9" providerId="AD" clId="Web-{5890C654-1FF9-D586-47DD-09B619571E12}" dt="2023-10-25T14:59:36.100" v="58"/>
        <pc:sldMkLst>
          <pc:docMk/>
          <pc:sldMk cId="298652020" sldId="423"/>
        </pc:sldMkLst>
      </pc:sldChg>
      <pc:sldChg chg="del">
        <pc:chgData name="Kate Eikel" userId="S::keikel@ctdata.org::0882ee7d-c19d-4033-9cb0-88639aa00da9" providerId="AD" clId="Web-{5890C654-1FF9-D586-47DD-09B619571E12}" dt="2023-10-25T14:59:19.412" v="57"/>
        <pc:sldMkLst>
          <pc:docMk/>
          <pc:sldMk cId="487953866" sldId="428"/>
        </pc:sldMkLst>
      </pc:sldChg>
      <pc:sldChg chg="modSp new ord">
        <pc:chgData name="Kate Eikel" userId="S::keikel@ctdata.org::0882ee7d-c19d-4033-9cb0-88639aa00da9" providerId="AD" clId="Web-{5890C654-1FF9-D586-47DD-09B619571E12}" dt="2023-10-25T14:57:52.488" v="25" actId="20577"/>
        <pc:sldMkLst>
          <pc:docMk/>
          <pc:sldMk cId="861193290" sldId="430"/>
        </pc:sldMkLst>
        <pc:spChg chg="mod">
          <ac:chgData name="Kate Eikel" userId="S::keikel@ctdata.org::0882ee7d-c19d-4033-9cb0-88639aa00da9" providerId="AD" clId="Web-{5890C654-1FF9-D586-47DD-09B619571E12}" dt="2023-10-25T14:57:52.488" v="25" actId="20577"/>
          <ac:spMkLst>
            <pc:docMk/>
            <pc:sldMk cId="861193290" sldId="430"/>
            <ac:spMk id="2" creationId="{5EF8EBBB-22C4-540F-4261-786C5D865B30}"/>
          </ac:spMkLst>
        </pc:spChg>
      </pc:sldChg>
      <pc:sldChg chg="modSp new ord">
        <pc:chgData name="Kate Eikel" userId="S::keikel@ctdata.org::0882ee7d-c19d-4033-9cb0-88639aa00da9" providerId="AD" clId="Web-{5890C654-1FF9-D586-47DD-09B619571E12}" dt="2023-10-25T14:58:06.738" v="37" actId="20577"/>
        <pc:sldMkLst>
          <pc:docMk/>
          <pc:sldMk cId="459325831" sldId="431"/>
        </pc:sldMkLst>
        <pc:spChg chg="mod">
          <ac:chgData name="Kate Eikel" userId="S::keikel@ctdata.org::0882ee7d-c19d-4033-9cb0-88639aa00da9" providerId="AD" clId="Web-{5890C654-1FF9-D586-47DD-09B619571E12}" dt="2023-10-25T14:58:06.738" v="37" actId="20577"/>
          <ac:spMkLst>
            <pc:docMk/>
            <pc:sldMk cId="459325831" sldId="431"/>
            <ac:spMk id="2" creationId="{5F6ADB41-84B0-7CFB-43DA-8C98F7FDF61E}"/>
          </ac:spMkLst>
        </pc:spChg>
      </pc:sldChg>
      <pc:sldChg chg="modSp new ord">
        <pc:chgData name="Kate Eikel" userId="S::keikel@ctdata.org::0882ee7d-c19d-4033-9cb0-88639aa00da9" providerId="AD" clId="Web-{5890C654-1FF9-D586-47DD-09B619571E12}" dt="2023-10-25T14:58:22.114" v="41" actId="20577"/>
        <pc:sldMkLst>
          <pc:docMk/>
          <pc:sldMk cId="2789112154" sldId="432"/>
        </pc:sldMkLst>
        <pc:spChg chg="mod">
          <ac:chgData name="Kate Eikel" userId="S::keikel@ctdata.org::0882ee7d-c19d-4033-9cb0-88639aa00da9" providerId="AD" clId="Web-{5890C654-1FF9-D586-47DD-09B619571E12}" dt="2023-10-25T14:58:22.114" v="41" actId="20577"/>
          <ac:spMkLst>
            <pc:docMk/>
            <pc:sldMk cId="2789112154" sldId="432"/>
            <ac:spMk id="2" creationId="{CC945ADE-D472-5715-52C4-429EEDFA5FE5}"/>
          </ac:spMkLst>
        </pc:spChg>
      </pc:sldChg>
      <pc:sldChg chg="modSp new">
        <pc:chgData name="Kate Eikel" userId="S::keikel@ctdata.org::0882ee7d-c19d-4033-9cb0-88639aa00da9" providerId="AD" clId="Web-{5890C654-1FF9-D586-47DD-09B619571E12}" dt="2023-10-25T14:58:39.317" v="53" actId="20577"/>
        <pc:sldMkLst>
          <pc:docMk/>
          <pc:sldMk cId="1898164835" sldId="433"/>
        </pc:sldMkLst>
        <pc:spChg chg="mod">
          <ac:chgData name="Kate Eikel" userId="S::keikel@ctdata.org::0882ee7d-c19d-4033-9cb0-88639aa00da9" providerId="AD" clId="Web-{5890C654-1FF9-D586-47DD-09B619571E12}" dt="2023-10-25T14:58:39.317" v="53" actId="20577"/>
          <ac:spMkLst>
            <pc:docMk/>
            <pc:sldMk cId="1898164835" sldId="433"/>
            <ac:spMk id="2" creationId="{8747F22F-3FE5-7A15-7F93-A2A820C74351}"/>
          </ac:spMkLst>
        </pc:spChg>
      </pc:sldChg>
      <pc:sldChg chg="modSp new ord">
        <pc:chgData name="Kate Eikel" userId="S::keikel@ctdata.org::0882ee7d-c19d-4033-9cb0-88639aa00da9" providerId="AD" clId="Web-{5890C654-1FF9-D586-47DD-09B619571E12}" dt="2023-10-25T15:00:13.288" v="89" actId="20577"/>
        <pc:sldMkLst>
          <pc:docMk/>
          <pc:sldMk cId="2912870711" sldId="434"/>
        </pc:sldMkLst>
        <pc:spChg chg="mod">
          <ac:chgData name="Kate Eikel" userId="S::keikel@ctdata.org::0882ee7d-c19d-4033-9cb0-88639aa00da9" providerId="AD" clId="Web-{5890C654-1FF9-D586-47DD-09B619571E12}" dt="2023-10-25T14:59:53.772" v="63" actId="20577"/>
          <ac:spMkLst>
            <pc:docMk/>
            <pc:sldMk cId="2912870711" sldId="434"/>
            <ac:spMk id="2" creationId="{173CA445-4AB4-99EA-0169-E78ED00B6568}"/>
          </ac:spMkLst>
        </pc:spChg>
        <pc:spChg chg="mod">
          <ac:chgData name="Kate Eikel" userId="S::keikel@ctdata.org::0882ee7d-c19d-4033-9cb0-88639aa00da9" providerId="AD" clId="Web-{5890C654-1FF9-D586-47DD-09B619571E12}" dt="2023-10-25T15:00:13.288" v="89" actId="20577"/>
          <ac:spMkLst>
            <pc:docMk/>
            <pc:sldMk cId="2912870711" sldId="434"/>
            <ac:spMk id="3" creationId="{F6912B63-D789-2D1D-0007-A40867AD7DBE}"/>
          </ac:spMkLst>
        </pc:spChg>
      </pc:sldChg>
      <pc:sldChg chg="modSp new">
        <pc:chgData name="Kate Eikel" userId="S::keikel@ctdata.org::0882ee7d-c19d-4033-9cb0-88639aa00da9" providerId="AD" clId="Web-{5890C654-1FF9-D586-47DD-09B619571E12}" dt="2023-10-25T15:26:25.141" v="104" actId="20577"/>
        <pc:sldMkLst>
          <pc:docMk/>
          <pc:sldMk cId="1528053724" sldId="435"/>
        </pc:sldMkLst>
        <pc:spChg chg="mod">
          <ac:chgData name="Kate Eikel" userId="S::keikel@ctdata.org::0882ee7d-c19d-4033-9cb0-88639aa00da9" providerId="AD" clId="Web-{5890C654-1FF9-D586-47DD-09B619571E12}" dt="2023-10-25T15:26:25.141" v="104" actId="20577"/>
          <ac:spMkLst>
            <pc:docMk/>
            <pc:sldMk cId="1528053724" sldId="435"/>
            <ac:spMk id="2" creationId="{6AB8F752-3C6D-86A9-D84E-6F60C931E4B6}"/>
          </ac:spMkLst>
        </pc:spChg>
      </pc:sldChg>
    </pc:docChg>
  </pc:docChgLst>
  <pc:docChgLst>
    <pc:chgData name="Kate Eikel" userId="S::keikel@ctdata.org::0882ee7d-c19d-4033-9cb0-88639aa00da9" providerId="AD" clId="Web-{9F33E987-2017-71BD-058C-71F187343374}"/>
    <pc:docChg chg="addSld delSld modSld sldOrd modSection">
      <pc:chgData name="Kate Eikel" userId="S::keikel@ctdata.org::0882ee7d-c19d-4033-9cb0-88639aa00da9" providerId="AD" clId="Web-{9F33E987-2017-71BD-058C-71F187343374}" dt="2023-11-02T15:17:32.204" v="581"/>
      <pc:docMkLst>
        <pc:docMk/>
      </pc:docMkLst>
      <pc:sldChg chg="modSp">
        <pc:chgData name="Kate Eikel" userId="S::keikel@ctdata.org::0882ee7d-c19d-4033-9cb0-88639aa00da9" providerId="AD" clId="Web-{9F33E987-2017-71BD-058C-71F187343374}" dt="2023-10-31T20:09:36.886" v="249" actId="1076"/>
        <pc:sldMkLst>
          <pc:docMk/>
          <pc:sldMk cId="2388961586" sldId="262"/>
        </pc:sldMkLst>
        <pc:picChg chg="mod">
          <ac:chgData name="Kate Eikel" userId="S::keikel@ctdata.org::0882ee7d-c19d-4033-9cb0-88639aa00da9" providerId="AD" clId="Web-{9F33E987-2017-71BD-058C-71F187343374}" dt="2023-10-31T20:09:36.886" v="249" actId="1076"/>
          <ac:picMkLst>
            <pc:docMk/>
            <pc:sldMk cId="2388961586" sldId="262"/>
            <ac:picMk id="8" creationId="{2B312D8F-3CA5-894A-9937-317A7B750FBD}"/>
          </ac:picMkLst>
        </pc:picChg>
      </pc:sldChg>
      <pc:sldChg chg="modNotes">
        <pc:chgData name="Kate Eikel" userId="S::keikel@ctdata.org::0882ee7d-c19d-4033-9cb0-88639aa00da9" providerId="AD" clId="Web-{9F33E987-2017-71BD-058C-71F187343374}" dt="2023-11-02T13:22:17.714" v="264"/>
        <pc:sldMkLst>
          <pc:docMk/>
          <pc:sldMk cId="598349862" sldId="412"/>
        </pc:sldMkLst>
      </pc:sldChg>
      <pc:sldChg chg="modSp ord">
        <pc:chgData name="Kate Eikel" userId="S::keikel@ctdata.org::0882ee7d-c19d-4033-9cb0-88639aa00da9" providerId="AD" clId="Web-{9F33E987-2017-71BD-058C-71F187343374}" dt="2023-11-02T15:15:59.468" v="569" actId="20577"/>
        <pc:sldMkLst>
          <pc:docMk/>
          <pc:sldMk cId="704149622" sldId="414"/>
        </pc:sldMkLst>
        <pc:spChg chg="mod">
          <ac:chgData name="Kate Eikel" userId="S::keikel@ctdata.org::0882ee7d-c19d-4033-9cb0-88639aa00da9" providerId="AD" clId="Web-{9F33E987-2017-71BD-058C-71F187343374}" dt="2023-11-02T15:13:19.418" v="513" actId="20577"/>
          <ac:spMkLst>
            <pc:docMk/>
            <pc:sldMk cId="704149622" sldId="414"/>
            <ac:spMk id="2" creationId="{A6FCFB14-A376-4DAE-AD68-D57576F42DA8}"/>
          </ac:spMkLst>
        </pc:spChg>
        <pc:spChg chg="mod">
          <ac:chgData name="Kate Eikel" userId="S::keikel@ctdata.org::0882ee7d-c19d-4033-9cb0-88639aa00da9" providerId="AD" clId="Web-{9F33E987-2017-71BD-058C-71F187343374}" dt="2023-11-02T15:15:59.468" v="569" actId="20577"/>
          <ac:spMkLst>
            <pc:docMk/>
            <pc:sldMk cId="704149622" sldId="414"/>
            <ac:spMk id="3" creationId="{D63EB574-2ECF-4A8F-962A-C91B724FA0B9}"/>
          </ac:spMkLst>
        </pc:spChg>
      </pc:sldChg>
      <pc:sldChg chg="modSp ord">
        <pc:chgData name="Kate Eikel" userId="S::keikel@ctdata.org::0882ee7d-c19d-4033-9cb0-88639aa00da9" providerId="AD" clId="Web-{9F33E987-2017-71BD-058C-71F187343374}" dt="2023-11-02T15:16:24" v="572" actId="20577"/>
        <pc:sldMkLst>
          <pc:docMk/>
          <pc:sldMk cId="4054652882" sldId="415"/>
        </pc:sldMkLst>
        <pc:spChg chg="mod">
          <ac:chgData name="Kate Eikel" userId="S::keikel@ctdata.org::0882ee7d-c19d-4033-9cb0-88639aa00da9" providerId="AD" clId="Web-{9F33E987-2017-71BD-058C-71F187343374}" dt="2023-10-30T20:58:38.767" v="55" actId="20577"/>
          <ac:spMkLst>
            <pc:docMk/>
            <pc:sldMk cId="4054652882" sldId="415"/>
            <ac:spMk id="2" creationId="{71124BEB-98D2-4D36-9652-DD42D66C0923}"/>
          </ac:spMkLst>
        </pc:spChg>
        <pc:spChg chg="mod">
          <ac:chgData name="Kate Eikel" userId="S::keikel@ctdata.org::0882ee7d-c19d-4033-9cb0-88639aa00da9" providerId="AD" clId="Web-{9F33E987-2017-71BD-058C-71F187343374}" dt="2023-11-02T15:16:24" v="572" actId="20577"/>
          <ac:spMkLst>
            <pc:docMk/>
            <pc:sldMk cId="4054652882" sldId="415"/>
            <ac:spMk id="3" creationId="{1529F956-3103-45D7-853F-388F868D35CB}"/>
          </ac:spMkLst>
        </pc:spChg>
      </pc:sldChg>
      <pc:sldChg chg="modSp ord">
        <pc:chgData name="Kate Eikel" userId="S::keikel@ctdata.org::0882ee7d-c19d-4033-9cb0-88639aa00da9" providerId="AD" clId="Web-{9F33E987-2017-71BD-058C-71F187343374}" dt="2023-10-31T19:58:31.442" v="114"/>
        <pc:sldMkLst>
          <pc:docMk/>
          <pc:sldMk cId="479090808" sldId="416"/>
        </pc:sldMkLst>
        <pc:spChg chg="mod">
          <ac:chgData name="Kate Eikel" userId="S::keikel@ctdata.org::0882ee7d-c19d-4033-9cb0-88639aa00da9" providerId="AD" clId="Web-{9F33E987-2017-71BD-058C-71F187343374}" dt="2023-10-31T19:54:41.482" v="92" actId="20577"/>
          <ac:spMkLst>
            <pc:docMk/>
            <pc:sldMk cId="479090808" sldId="416"/>
            <ac:spMk id="2" creationId="{03C4F54D-ED0D-FCA4-05B7-AEBE29FEA626}"/>
          </ac:spMkLst>
        </pc:spChg>
      </pc:sldChg>
      <pc:sldChg chg="del">
        <pc:chgData name="Kate Eikel" userId="S::keikel@ctdata.org::0882ee7d-c19d-4033-9cb0-88639aa00da9" providerId="AD" clId="Web-{9F33E987-2017-71BD-058C-71F187343374}" dt="2023-10-30T19:58:26.579" v="35"/>
        <pc:sldMkLst>
          <pc:docMk/>
          <pc:sldMk cId="3501463401" sldId="418"/>
        </pc:sldMkLst>
      </pc:sldChg>
      <pc:sldChg chg="addSp delSp modSp del modNotes">
        <pc:chgData name="Kate Eikel" userId="S::keikel@ctdata.org::0882ee7d-c19d-4033-9cb0-88639aa00da9" providerId="AD" clId="Web-{9F33E987-2017-71BD-058C-71F187343374}" dt="2023-11-02T15:17:32.204" v="581"/>
        <pc:sldMkLst>
          <pc:docMk/>
          <pc:sldMk cId="3520448884" sldId="419"/>
        </pc:sldMkLst>
        <pc:spChg chg="add mod">
          <ac:chgData name="Kate Eikel" userId="S::keikel@ctdata.org::0882ee7d-c19d-4033-9cb0-88639aa00da9" providerId="AD" clId="Web-{9F33E987-2017-71BD-058C-71F187343374}" dt="2023-11-02T15:17:04.329" v="578"/>
          <ac:spMkLst>
            <pc:docMk/>
            <pc:sldMk cId="3520448884" sldId="419"/>
            <ac:spMk id="3" creationId="{42E9FB43-459F-E7CF-190F-76BAD6DD805F}"/>
          </ac:spMkLst>
        </pc:spChg>
        <pc:picChg chg="del">
          <ac:chgData name="Kate Eikel" userId="S::keikel@ctdata.org::0882ee7d-c19d-4033-9cb0-88639aa00da9" providerId="AD" clId="Web-{9F33E987-2017-71BD-058C-71F187343374}" dt="2023-11-02T15:17:04.329" v="578"/>
          <ac:picMkLst>
            <pc:docMk/>
            <pc:sldMk cId="3520448884" sldId="419"/>
            <ac:picMk id="6" creationId="{BF844E54-3BC0-FAD6-E20C-2FB13EBD735B}"/>
          </ac:picMkLst>
        </pc:picChg>
      </pc:sldChg>
      <pc:sldChg chg="del modNotes">
        <pc:chgData name="Kate Eikel" userId="S::keikel@ctdata.org::0882ee7d-c19d-4033-9cb0-88639aa00da9" providerId="AD" clId="Web-{9F33E987-2017-71BD-058C-71F187343374}" dt="2023-10-30T20:59:22.315" v="65"/>
        <pc:sldMkLst>
          <pc:docMk/>
          <pc:sldMk cId="2225501603" sldId="420"/>
        </pc:sldMkLst>
      </pc:sldChg>
      <pc:sldChg chg="del">
        <pc:chgData name="Kate Eikel" userId="S::keikel@ctdata.org::0882ee7d-c19d-4033-9cb0-88639aa00da9" providerId="AD" clId="Web-{9F33E987-2017-71BD-058C-71F187343374}" dt="2023-11-02T15:06:09.878" v="355"/>
        <pc:sldMkLst>
          <pc:docMk/>
          <pc:sldMk cId="264679686" sldId="421"/>
        </pc:sldMkLst>
      </pc:sldChg>
      <pc:sldChg chg="del">
        <pc:chgData name="Kate Eikel" userId="S::keikel@ctdata.org::0882ee7d-c19d-4033-9cb0-88639aa00da9" providerId="AD" clId="Web-{9F33E987-2017-71BD-058C-71F187343374}" dt="2023-10-30T19:14:31.123" v="0"/>
        <pc:sldMkLst>
          <pc:docMk/>
          <pc:sldMk cId="3644928288" sldId="425"/>
        </pc:sldMkLst>
      </pc:sldChg>
      <pc:sldChg chg="addSp delSp modSp del">
        <pc:chgData name="Kate Eikel" userId="S::keikel@ctdata.org::0882ee7d-c19d-4033-9cb0-88639aa00da9" providerId="AD" clId="Web-{9F33E987-2017-71BD-058C-71F187343374}" dt="2023-11-02T15:12:32.761" v="504"/>
        <pc:sldMkLst>
          <pc:docMk/>
          <pc:sldMk cId="1235297909" sldId="429"/>
        </pc:sldMkLst>
        <pc:spChg chg="add mod">
          <ac:chgData name="Kate Eikel" userId="S::keikel@ctdata.org::0882ee7d-c19d-4033-9cb0-88639aa00da9" providerId="AD" clId="Web-{9F33E987-2017-71BD-058C-71F187343374}" dt="2023-11-02T15:00:21.075" v="321"/>
          <ac:spMkLst>
            <pc:docMk/>
            <pc:sldMk cId="1235297909" sldId="429"/>
            <ac:spMk id="5" creationId="{07A743E3-6D5C-BD55-A638-D4909F76C2BE}"/>
          </ac:spMkLst>
        </pc:spChg>
        <pc:spChg chg="mod">
          <ac:chgData name="Kate Eikel" userId="S::keikel@ctdata.org::0882ee7d-c19d-4033-9cb0-88639aa00da9" providerId="AD" clId="Web-{9F33E987-2017-71BD-058C-71F187343374}" dt="2023-10-31T20:05:22.628" v="144" actId="20577"/>
          <ac:spMkLst>
            <pc:docMk/>
            <pc:sldMk cId="1235297909" sldId="429"/>
            <ac:spMk id="6" creationId="{439181B9-8DDF-4D32-9366-8528C470311C}"/>
          </ac:spMkLst>
        </pc:spChg>
        <pc:picChg chg="del">
          <ac:chgData name="Kate Eikel" userId="S::keikel@ctdata.org::0882ee7d-c19d-4033-9cb0-88639aa00da9" providerId="AD" clId="Web-{9F33E987-2017-71BD-058C-71F187343374}" dt="2023-11-02T15:00:21.075" v="321"/>
          <ac:picMkLst>
            <pc:docMk/>
            <pc:sldMk cId="1235297909" sldId="429"/>
            <ac:picMk id="4" creationId="{1411BD60-0AFF-85C8-817B-5580713F54A3}"/>
          </ac:picMkLst>
        </pc:picChg>
      </pc:sldChg>
      <pc:sldChg chg="addSp delSp modSp ord modNotes">
        <pc:chgData name="Kate Eikel" userId="S::keikel@ctdata.org::0882ee7d-c19d-4033-9cb0-88639aa00da9" providerId="AD" clId="Web-{9F33E987-2017-71BD-058C-71F187343374}" dt="2023-11-02T14:59:57.340" v="320"/>
        <pc:sldMkLst>
          <pc:docMk/>
          <pc:sldMk cId="861193290" sldId="430"/>
        </pc:sldMkLst>
        <pc:spChg chg="mod">
          <ac:chgData name="Kate Eikel" userId="S::keikel@ctdata.org::0882ee7d-c19d-4033-9cb0-88639aa00da9" providerId="AD" clId="Web-{9F33E987-2017-71BD-058C-71F187343374}" dt="2023-10-30T20:59:15.925" v="64" actId="20577"/>
          <ac:spMkLst>
            <pc:docMk/>
            <pc:sldMk cId="861193290" sldId="430"/>
            <ac:spMk id="2" creationId="{5EF8EBBB-22C4-540F-4261-786C5D865B30}"/>
          </ac:spMkLst>
        </pc:spChg>
        <pc:spChg chg="del mod">
          <ac:chgData name="Kate Eikel" userId="S::keikel@ctdata.org::0882ee7d-c19d-4033-9cb0-88639aa00da9" providerId="AD" clId="Web-{9F33E987-2017-71BD-058C-71F187343374}" dt="2023-11-02T14:56:51.555" v="272"/>
          <ac:spMkLst>
            <pc:docMk/>
            <pc:sldMk cId="861193290" sldId="430"/>
            <ac:spMk id="3" creationId="{91FEF66D-B504-6C0A-90F5-E73BF8F5B103}"/>
          </ac:spMkLst>
        </pc:spChg>
        <pc:spChg chg="add mod">
          <ac:chgData name="Kate Eikel" userId="S::keikel@ctdata.org::0882ee7d-c19d-4033-9cb0-88639aa00da9" providerId="AD" clId="Web-{9F33E987-2017-71BD-058C-71F187343374}" dt="2023-11-02T14:59:57.340" v="320"/>
          <ac:spMkLst>
            <pc:docMk/>
            <pc:sldMk cId="861193290" sldId="430"/>
            <ac:spMk id="5" creationId="{C4BC239C-B216-A9D1-E1B3-DA3F4439BEB4}"/>
          </ac:spMkLst>
        </pc:spChg>
        <pc:picChg chg="add mod ord">
          <ac:chgData name="Kate Eikel" userId="S::keikel@ctdata.org::0882ee7d-c19d-4033-9cb0-88639aa00da9" providerId="AD" clId="Web-{9F33E987-2017-71BD-058C-71F187343374}" dt="2023-11-02T14:56:51.680" v="273" actId="1076"/>
          <ac:picMkLst>
            <pc:docMk/>
            <pc:sldMk cId="861193290" sldId="430"/>
            <ac:picMk id="4" creationId="{2B7685CF-35F8-E260-042C-6BF4427823FD}"/>
          </ac:picMkLst>
        </pc:picChg>
      </pc:sldChg>
      <pc:sldChg chg="addSp delSp modSp mod modClrScheme chgLayout modNotes">
        <pc:chgData name="Kate Eikel" userId="S::keikel@ctdata.org::0882ee7d-c19d-4033-9cb0-88639aa00da9" providerId="AD" clId="Web-{9F33E987-2017-71BD-058C-71F187343374}" dt="2023-11-02T15:16:53.985" v="576"/>
        <pc:sldMkLst>
          <pc:docMk/>
          <pc:sldMk cId="459325831" sldId="431"/>
        </pc:sldMkLst>
        <pc:spChg chg="mod">
          <ac:chgData name="Kate Eikel" userId="S::keikel@ctdata.org::0882ee7d-c19d-4033-9cb0-88639aa00da9" providerId="AD" clId="Web-{9F33E987-2017-71BD-058C-71F187343374}" dt="2023-11-02T15:07:35.708" v="393" actId="20577"/>
          <ac:spMkLst>
            <pc:docMk/>
            <pc:sldMk cId="459325831" sldId="431"/>
            <ac:spMk id="2" creationId="{5F6ADB41-84B0-7CFB-43DA-8C98F7FDF61E}"/>
          </ac:spMkLst>
        </pc:spChg>
        <pc:spChg chg="del">
          <ac:chgData name="Kate Eikel" userId="S::keikel@ctdata.org::0882ee7d-c19d-4033-9cb0-88639aa00da9" providerId="AD" clId="Web-{9F33E987-2017-71BD-058C-71F187343374}" dt="2023-11-02T15:00:25.278" v="322"/>
          <ac:spMkLst>
            <pc:docMk/>
            <pc:sldMk cId="459325831" sldId="431"/>
            <ac:spMk id="3" creationId="{328DD7F3-51C3-4E3F-42C7-45E9998EF214}"/>
          </ac:spMkLst>
        </pc:spChg>
        <pc:spChg chg="add mod">
          <ac:chgData name="Kate Eikel" userId="S::keikel@ctdata.org::0882ee7d-c19d-4033-9cb0-88639aa00da9" providerId="AD" clId="Web-{9F33E987-2017-71BD-058C-71F187343374}" dt="2023-11-02T15:07:02.145" v="381" actId="20577"/>
          <ac:spMkLst>
            <pc:docMk/>
            <pc:sldMk cId="459325831" sldId="431"/>
            <ac:spMk id="9" creationId="{58E31C09-63DD-A3B7-759C-5C3F6CB1381B}"/>
          </ac:spMkLst>
        </pc:spChg>
        <pc:picChg chg="add mod ord">
          <ac:chgData name="Kate Eikel" userId="S::keikel@ctdata.org::0882ee7d-c19d-4033-9cb0-88639aa00da9" providerId="AD" clId="Web-{9F33E987-2017-71BD-058C-71F187343374}" dt="2023-11-02T15:00:42.903" v="325"/>
          <ac:picMkLst>
            <pc:docMk/>
            <pc:sldMk cId="459325831" sldId="431"/>
            <ac:picMk id="4" creationId="{C74329DB-8FF5-A140-AB19-1ECBCE3EAA11}"/>
          </ac:picMkLst>
        </pc:picChg>
      </pc:sldChg>
      <pc:sldChg chg="addSp modSp ord modNotes">
        <pc:chgData name="Kate Eikel" userId="S::keikel@ctdata.org::0882ee7d-c19d-4033-9cb0-88639aa00da9" providerId="AD" clId="Web-{9F33E987-2017-71BD-058C-71F187343374}" dt="2023-11-02T15:17:23.376" v="580" actId="1076"/>
        <pc:sldMkLst>
          <pc:docMk/>
          <pc:sldMk cId="2789112154" sldId="432"/>
        </pc:sldMkLst>
        <pc:spChg chg="mod">
          <ac:chgData name="Kate Eikel" userId="S::keikel@ctdata.org::0882ee7d-c19d-4033-9cb0-88639aa00da9" providerId="AD" clId="Web-{9F33E987-2017-71BD-058C-71F187343374}" dt="2023-11-02T15:07:52.021" v="396" actId="20577"/>
          <ac:spMkLst>
            <pc:docMk/>
            <pc:sldMk cId="2789112154" sldId="432"/>
            <ac:spMk id="2" creationId="{CC945ADE-D472-5715-52C4-429EEDFA5FE5}"/>
          </ac:spMkLst>
        </pc:spChg>
        <pc:spChg chg="mod">
          <ac:chgData name="Kate Eikel" userId="S::keikel@ctdata.org::0882ee7d-c19d-4033-9cb0-88639aa00da9" providerId="AD" clId="Web-{9F33E987-2017-71BD-058C-71F187343374}" dt="2023-11-02T15:12:27.058" v="503" actId="20577"/>
          <ac:spMkLst>
            <pc:docMk/>
            <pc:sldMk cId="2789112154" sldId="432"/>
            <ac:spMk id="3" creationId="{216952E1-F2CF-303B-17E2-FCCC5E5B05E1}"/>
          </ac:spMkLst>
        </pc:spChg>
        <pc:picChg chg="add mod">
          <ac:chgData name="Kate Eikel" userId="S::keikel@ctdata.org::0882ee7d-c19d-4033-9cb0-88639aa00da9" providerId="AD" clId="Web-{9F33E987-2017-71BD-058C-71F187343374}" dt="2023-11-02T15:17:23.376" v="580" actId="1076"/>
          <ac:picMkLst>
            <pc:docMk/>
            <pc:sldMk cId="2789112154" sldId="432"/>
            <ac:picMk id="4" creationId="{CF69F085-D320-4101-AAEE-3D9A48887B02}"/>
          </ac:picMkLst>
        </pc:picChg>
      </pc:sldChg>
      <pc:sldChg chg="ord">
        <pc:chgData name="Kate Eikel" userId="S::keikel@ctdata.org::0882ee7d-c19d-4033-9cb0-88639aa00da9" providerId="AD" clId="Web-{9F33E987-2017-71BD-058C-71F187343374}" dt="2023-11-02T15:07:39.489" v="394"/>
        <pc:sldMkLst>
          <pc:docMk/>
          <pc:sldMk cId="1898164835" sldId="433"/>
        </pc:sldMkLst>
      </pc:sldChg>
      <pc:sldChg chg="addSp delSp modSp new mod ord modClrScheme chgLayout">
        <pc:chgData name="Kate Eikel" userId="S::keikel@ctdata.org::0882ee7d-c19d-4033-9cb0-88639aa00da9" providerId="AD" clId="Web-{9F33E987-2017-71BD-058C-71F187343374}" dt="2023-10-31T19:58:28.239" v="113" actId="20577"/>
        <pc:sldMkLst>
          <pc:docMk/>
          <pc:sldMk cId="73817399" sldId="436"/>
        </pc:sldMkLst>
        <pc:spChg chg="mod">
          <ac:chgData name="Kate Eikel" userId="S::keikel@ctdata.org::0882ee7d-c19d-4033-9cb0-88639aa00da9" providerId="AD" clId="Web-{9F33E987-2017-71BD-058C-71F187343374}" dt="2023-10-31T19:58:28.239" v="113" actId="20577"/>
          <ac:spMkLst>
            <pc:docMk/>
            <pc:sldMk cId="73817399" sldId="436"/>
            <ac:spMk id="2" creationId="{B38D6221-05DD-4D5C-08F9-A43A9996A7B2}"/>
          </ac:spMkLst>
        </pc:spChg>
        <pc:spChg chg="del mod">
          <ac:chgData name="Kate Eikel" userId="S::keikel@ctdata.org::0882ee7d-c19d-4033-9cb0-88639aa00da9" providerId="AD" clId="Web-{9F33E987-2017-71BD-058C-71F187343374}" dt="2023-10-30T19:21:20.244" v="31"/>
          <ac:spMkLst>
            <pc:docMk/>
            <pc:sldMk cId="73817399" sldId="436"/>
            <ac:spMk id="3" creationId="{5DF3F255-4116-455A-130E-DAAFAD9700C7}"/>
          </ac:spMkLst>
        </pc:spChg>
        <pc:spChg chg="add del mod">
          <ac:chgData name="Kate Eikel" userId="S::keikel@ctdata.org::0882ee7d-c19d-4033-9cb0-88639aa00da9" providerId="AD" clId="Web-{9F33E987-2017-71BD-058C-71F187343374}" dt="2023-10-30T19:21:43.526" v="32"/>
          <ac:spMkLst>
            <pc:docMk/>
            <pc:sldMk cId="73817399" sldId="436"/>
            <ac:spMk id="9" creationId="{68860E2A-F02D-D51A-4A5E-7917CD18B7D2}"/>
          </ac:spMkLst>
        </pc:spChg>
        <pc:graphicFrameChg chg="add mod modGraphic">
          <ac:chgData name="Kate Eikel" userId="S::keikel@ctdata.org::0882ee7d-c19d-4033-9cb0-88639aa00da9" providerId="AD" clId="Web-{9F33E987-2017-71BD-058C-71F187343374}" dt="2023-10-31T19:58:09.410" v="99" actId="1076"/>
          <ac:graphicFrameMkLst>
            <pc:docMk/>
            <pc:sldMk cId="73817399" sldId="436"/>
            <ac:graphicFrameMk id="5" creationId="{467ED8C2-DA27-7A59-207F-06EDBA92130C}"/>
          </ac:graphicFrameMkLst>
        </pc:graphicFrameChg>
      </pc:sldChg>
      <pc:sldChg chg="addSp delSp modSp new mod ord modClrScheme chgLayout modNotes">
        <pc:chgData name="Kate Eikel" userId="S::keikel@ctdata.org::0882ee7d-c19d-4033-9cb0-88639aa00da9" providerId="AD" clId="Web-{9F33E987-2017-71BD-058C-71F187343374}" dt="2023-10-31T20:08:44.822" v="248" actId="20577"/>
        <pc:sldMkLst>
          <pc:docMk/>
          <pc:sldMk cId="2835323939" sldId="437"/>
        </pc:sldMkLst>
        <pc:spChg chg="mod">
          <ac:chgData name="Kate Eikel" userId="S::keikel@ctdata.org::0882ee7d-c19d-4033-9cb0-88639aa00da9" providerId="AD" clId="Web-{9F33E987-2017-71BD-058C-71F187343374}" dt="2023-10-31T20:04:53.549" v="142" actId="20577"/>
          <ac:spMkLst>
            <pc:docMk/>
            <pc:sldMk cId="2835323939" sldId="437"/>
            <ac:spMk id="2" creationId="{23A8D444-EDD4-3B71-FE26-5BFA398919D8}"/>
          </ac:spMkLst>
        </pc:spChg>
        <pc:spChg chg="del mod">
          <ac:chgData name="Kate Eikel" userId="S::keikel@ctdata.org::0882ee7d-c19d-4033-9cb0-88639aa00da9" providerId="AD" clId="Web-{9F33E987-2017-71BD-058C-71F187343374}" dt="2023-10-31T20:03:36.593" v="122"/>
          <ac:spMkLst>
            <pc:docMk/>
            <pc:sldMk cId="2835323939" sldId="437"/>
            <ac:spMk id="3" creationId="{805889EA-B429-4D90-F1E7-A6F68CA93EBF}"/>
          </ac:spMkLst>
        </pc:spChg>
        <pc:spChg chg="add mod">
          <ac:chgData name="Kate Eikel" userId="S::keikel@ctdata.org::0882ee7d-c19d-4033-9cb0-88639aa00da9" providerId="AD" clId="Web-{9F33E987-2017-71BD-058C-71F187343374}" dt="2023-10-31T20:08:44.822" v="248" actId="20577"/>
          <ac:spMkLst>
            <pc:docMk/>
            <pc:sldMk cId="2835323939" sldId="437"/>
            <ac:spMk id="9" creationId="{65839E4F-372C-F7A8-3F11-98241AEE6EB9}"/>
          </ac:spMkLst>
        </pc:spChg>
        <pc:picChg chg="add mod ord">
          <ac:chgData name="Kate Eikel" userId="S::keikel@ctdata.org::0882ee7d-c19d-4033-9cb0-88639aa00da9" providerId="AD" clId="Web-{9F33E987-2017-71BD-058C-71F187343374}" dt="2023-10-31T20:03:40.249" v="124"/>
          <ac:picMkLst>
            <pc:docMk/>
            <pc:sldMk cId="2835323939" sldId="437"/>
            <ac:picMk id="4" creationId="{F9B1841B-44F7-1020-3698-663E9D7BFA25}"/>
          </ac:picMkLst>
        </pc:picChg>
      </pc:sldChg>
      <pc:sldChg chg="addSp delSp modSp add ord modNotes">
        <pc:chgData name="Kate Eikel" userId="S::keikel@ctdata.org::0882ee7d-c19d-4033-9cb0-88639aa00da9" providerId="AD" clId="Web-{9F33E987-2017-71BD-058C-71F187343374}" dt="2023-10-31T20:06:35.880" v="197" actId="20577"/>
        <pc:sldMkLst>
          <pc:docMk/>
          <pc:sldMk cId="1062789020" sldId="438"/>
        </pc:sldMkLst>
        <pc:spChg chg="mod">
          <ac:chgData name="Kate Eikel" userId="S::keikel@ctdata.org::0882ee7d-c19d-4033-9cb0-88639aa00da9" providerId="AD" clId="Web-{9F33E987-2017-71BD-058C-71F187343374}" dt="2023-10-31T20:04:36.204" v="131" actId="20577"/>
          <ac:spMkLst>
            <pc:docMk/>
            <pc:sldMk cId="1062789020" sldId="438"/>
            <ac:spMk id="2" creationId="{4410AEBF-827A-5494-1296-61982E0A8A44}"/>
          </ac:spMkLst>
        </pc:spChg>
        <pc:spChg chg="add mod">
          <ac:chgData name="Kate Eikel" userId="S::keikel@ctdata.org::0882ee7d-c19d-4033-9cb0-88639aa00da9" providerId="AD" clId="Web-{9F33E987-2017-71BD-058C-71F187343374}" dt="2023-10-31T20:06:35.880" v="197" actId="20577"/>
          <ac:spMkLst>
            <pc:docMk/>
            <pc:sldMk cId="1062789020" sldId="438"/>
            <ac:spMk id="6" creationId="{63B356C6-487D-41FF-A12C-B89F98E2D29F}"/>
          </ac:spMkLst>
        </pc:spChg>
        <pc:picChg chg="del">
          <ac:chgData name="Kate Eikel" userId="S::keikel@ctdata.org::0882ee7d-c19d-4033-9cb0-88639aa00da9" providerId="AD" clId="Web-{9F33E987-2017-71BD-058C-71F187343374}" dt="2023-10-31T20:03:25.905" v="120"/>
          <ac:picMkLst>
            <pc:docMk/>
            <pc:sldMk cId="1062789020" sldId="438"/>
            <ac:picMk id="3" creationId="{0219EB59-D058-6D7B-0E8A-6433A1EF9C4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D3383-35C1-417E-AEF9-B65AD80F5E7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18F6A50-EC2A-488B-A0FF-54FF5B548795}">
      <dgm:prSet/>
      <dgm:spPr/>
      <dgm:t>
        <a:bodyPr/>
        <a:lstStyle/>
        <a:p>
          <a:pPr rtl="0">
            <a:lnSpc>
              <a:spcPct val="100000"/>
            </a:lnSpc>
          </a:pPr>
          <a:r>
            <a:rPr lang="en-US">
              <a:latin typeface="Poppins Light"/>
              <a:cs typeface="Poppins Light"/>
            </a:rPr>
            <a:t>Provide youth with improved data science, research skills, and data confidence</a:t>
          </a:r>
        </a:p>
      </dgm:t>
    </dgm:pt>
    <dgm:pt modelId="{AE4721C8-D6D4-48AD-B524-367317CF3990}" type="parTrans" cxnId="{7850ABF1-0848-4766-B124-0CF4FE160695}">
      <dgm:prSet/>
      <dgm:spPr/>
      <dgm:t>
        <a:bodyPr/>
        <a:lstStyle/>
        <a:p>
          <a:endParaRPr lang="en-US"/>
        </a:p>
      </dgm:t>
    </dgm:pt>
    <dgm:pt modelId="{61DDA92F-722A-4F96-BA31-DA84EC77CF88}" type="sibTrans" cxnId="{7850ABF1-0848-4766-B124-0CF4FE160695}">
      <dgm:prSet/>
      <dgm:spPr/>
      <dgm:t>
        <a:bodyPr/>
        <a:lstStyle/>
        <a:p>
          <a:pPr>
            <a:lnSpc>
              <a:spcPct val="100000"/>
            </a:lnSpc>
          </a:pPr>
          <a:endParaRPr lang="en-US"/>
        </a:p>
      </dgm:t>
    </dgm:pt>
    <dgm:pt modelId="{24ABDB67-6603-429E-AD82-7DED87F671DE}">
      <dgm:prSet/>
      <dgm:spPr/>
      <dgm:t>
        <a:bodyPr/>
        <a:lstStyle/>
        <a:p>
          <a:pPr>
            <a:lnSpc>
              <a:spcPct val="100000"/>
            </a:lnSpc>
          </a:pPr>
          <a:r>
            <a:rPr lang="en-US">
              <a:latin typeface="Poppins Light"/>
              <a:cs typeface="Poppins Light"/>
            </a:rPr>
            <a:t>Strengthen Hartford youth post-secondary and career opportunities</a:t>
          </a:r>
        </a:p>
      </dgm:t>
    </dgm:pt>
    <dgm:pt modelId="{FF956721-2103-42B8-ABC6-D847EDC1B564}" type="parTrans" cxnId="{7B981697-224E-4E31-AE1D-3BE1D7514F9D}">
      <dgm:prSet/>
      <dgm:spPr/>
      <dgm:t>
        <a:bodyPr/>
        <a:lstStyle/>
        <a:p>
          <a:endParaRPr lang="en-US"/>
        </a:p>
      </dgm:t>
    </dgm:pt>
    <dgm:pt modelId="{EFE54725-83D1-46B2-BE62-F1FF135DB50D}" type="sibTrans" cxnId="{7B981697-224E-4E31-AE1D-3BE1D7514F9D}">
      <dgm:prSet/>
      <dgm:spPr/>
      <dgm:t>
        <a:bodyPr/>
        <a:lstStyle/>
        <a:p>
          <a:pPr>
            <a:lnSpc>
              <a:spcPct val="100000"/>
            </a:lnSpc>
          </a:pPr>
          <a:endParaRPr lang="en-US"/>
        </a:p>
      </dgm:t>
    </dgm:pt>
    <dgm:pt modelId="{0318D8D0-9BAE-4C5F-893A-B573818E202B}">
      <dgm:prSet/>
      <dgm:spPr/>
      <dgm:t>
        <a:bodyPr/>
        <a:lstStyle/>
        <a:p>
          <a:pPr>
            <a:lnSpc>
              <a:spcPct val="100000"/>
            </a:lnSpc>
          </a:pPr>
          <a:r>
            <a:rPr lang="en-US">
              <a:latin typeface="Poppins Light"/>
              <a:cs typeface="Poppins Light"/>
            </a:rPr>
            <a:t>Include community voice in Hartford data projects &amp; model ethical data practices. </a:t>
          </a:r>
        </a:p>
      </dgm:t>
    </dgm:pt>
    <dgm:pt modelId="{EAFCE550-7B31-4A7F-B819-B056BDB21F8B}" type="parTrans" cxnId="{CD96A3B7-DF37-4D68-A8E0-0300D5E1EAA8}">
      <dgm:prSet/>
      <dgm:spPr/>
      <dgm:t>
        <a:bodyPr/>
        <a:lstStyle/>
        <a:p>
          <a:endParaRPr lang="en-US"/>
        </a:p>
      </dgm:t>
    </dgm:pt>
    <dgm:pt modelId="{4506C765-6822-4ABD-9CEA-385541BD43A0}" type="sibTrans" cxnId="{CD96A3B7-DF37-4D68-A8E0-0300D5E1EAA8}">
      <dgm:prSet/>
      <dgm:spPr/>
      <dgm:t>
        <a:bodyPr/>
        <a:lstStyle/>
        <a:p>
          <a:pPr>
            <a:lnSpc>
              <a:spcPct val="100000"/>
            </a:lnSpc>
          </a:pPr>
          <a:endParaRPr lang="en-US"/>
        </a:p>
      </dgm:t>
    </dgm:pt>
    <dgm:pt modelId="{616AE6E6-4856-4A66-B2E7-EE5766A12488}">
      <dgm:prSet/>
      <dgm:spPr/>
      <dgm:t>
        <a:bodyPr/>
        <a:lstStyle/>
        <a:p>
          <a:pPr>
            <a:lnSpc>
              <a:spcPct val="100000"/>
            </a:lnSpc>
          </a:pPr>
          <a:r>
            <a:rPr lang="en-US">
              <a:latin typeface="Poppins Light"/>
              <a:cs typeface="Poppins Light"/>
            </a:rPr>
            <a:t>Increase community access to Hartford data projects </a:t>
          </a:r>
        </a:p>
      </dgm:t>
    </dgm:pt>
    <dgm:pt modelId="{D4CCEEAE-CD8A-4446-BB95-55914F26ECA3}" type="parTrans" cxnId="{37D3F285-2AF5-4D7D-88BF-7BC578DA09D5}">
      <dgm:prSet/>
      <dgm:spPr/>
      <dgm:t>
        <a:bodyPr/>
        <a:lstStyle/>
        <a:p>
          <a:endParaRPr lang="en-US"/>
        </a:p>
      </dgm:t>
    </dgm:pt>
    <dgm:pt modelId="{92EBF699-BF1C-4768-BF50-47A89AFBCB3D}" type="sibTrans" cxnId="{37D3F285-2AF5-4D7D-88BF-7BC578DA09D5}">
      <dgm:prSet/>
      <dgm:spPr/>
      <dgm:t>
        <a:bodyPr/>
        <a:lstStyle/>
        <a:p>
          <a:pPr>
            <a:lnSpc>
              <a:spcPct val="100000"/>
            </a:lnSpc>
          </a:pPr>
          <a:endParaRPr lang="en-US"/>
        </a:p>
      </dgm:t>
    </dgm:pt>
    <dgm:pt modelId="{CBCE1B8A-883A-4A4A-A717-DE862655E60E}">
      <dgm:prSet/>
      <dgm:spPr/>
      <dgm:t>
        <a:bodyPr/>
        <a:lstStyle/>
        <a:p>
          <a:pPr>
            <a:lnSpc>
              <a:spcPct val="100000"/>
            </a:lnSpc>
          </a:pPr>
          <a:r>
            <a:rPr lang="en-US">
              <a:latin typeface="Poppins Light"/>
              <a:cs typeface="Poppins Light"/>
            </a:rPr>
            <a:t>Ensure sustainable fellowship for underserved youth</a:t>
          </a:r>
        </a:p>
      </dgm:t>
    </dgm:pt>
    <dgm:pt modelId="{14DDEE98-72DE-4D57-811B-4A827C64505D}" type="parTrans" cxnId="{B84BEE3C-4C40-4762-9FB4-97715CA60687}">
      <dgm:prSet/>
      <dgm:spPr/>
      <dgm:t>
        <a:bodyPr/>
        <a:lstStyle/>
        <a:p>
          <a:endParaRPr lang="en-US"/>
        </a:p>
      </dgm:t>
    </dgm:pt>
    <dgm:pt modelId="{AB6C95EF-9688-4949-AEAE-E6974ECE6AC5}" type="sibTrans" cxnId="{B84BEE3C-4C40-4762-9FB4-97715CA60687}">
      <dgm:prSet/>
      <dgm:spPr/>
      <dgm:t>
        <a:bodyPr/>
        <a:lstStyle/>
        <a:p>
          <a:pPr>
            <a:lnSpc>
              <a:spcPct val="100000"/>
            </a:lnSpc>
          </a:pPr>
          <a:endParaRPr lang="en-US"/>
        </a:p>
      </dgm:t>
    </dgm:pt>
    <dgm:pt modelId="{6DE19A10-61C0-43C6-8033-7CE21C56967E}">
      <dgm:prSet/>
      <dgm:spPr/>
      <dgm:t>
        <a:bodyPr/>
        <a:lstStyle/>
        <a:p>
          <a:pPr>
            <a:lnSpc>
              <a:spcPct val="100000"/>
            </a:lnSpc>
          </a:pPr>
          <a:r>
            <a:rPr lang="en-US">
              <a:latin typeface="Poppins Light"/>
              <a:cs typeface="Poppins Light"/>
            </a:rPr>
            <a:t>Create new &amp; support existing </a:t>
          </a:r>
          <a:r>
            <a:rPr lang="en-US" err="1">
              <a:latin typeface="Poppins Light"/>
              <a:cs typeface="Poppins Light"/>
            </a:rPr>
            <a:t>CTData</a:t>
          </a:r>
          <a:r>
            <a:rPr lang="en-US">
              <a:latin typeface="Poppins Light"/>
              <a:cs typeface="Poppins Light"/>
            </a:rPr>
            <a:t> partnerships</a:t>
          </a:r>
        </a:p>
      </dgm:t>
    </dgm:pt>
    <dgm:pt modelId="{0AECB956-3130-42BD-9A34-6DD1310D5C5B}" type="parTrans" cxnId="{15496E6A-F208-41DE-9101-52F1D778374B}">
      <dgm:prSet/>
      <dgm:spPr/>
      <dgm:t>
        <a:bodyPr/>
        <a:lstStyle/>
        <a:p>
          <a:endParaRPr lang="en-US"/>
        </a:p>
      </dgm:t>
    </dgm:pt>
    <dgm:pt modelId="{78AABBE7-8884-4106-8076-7494F873BBF2}" type="sibTrans" cxnId="{15496E6A-F208-41DE-9101-52F1D778374B}">
      <dgm:prSet/>
      <dgm:spPr/>
      <dgm:t>
        <a:bodyPr/>
        <a:lstStyle/>
        <a:p>
          <a:endParaRPr lang="en-US"/>
        </a:p>
      </dgm:t>
    </dgm:pt>
    <dgm:pt modelId="{775367D0-637C-4DD0-960C-AF41938ABEE9}" type="pres">
      <dgm:prSet presAssocID="{0D1D3383-35C1-417E-AEF9-B65AD80F5E72}" presName="root" presStyleCnt="0">
        <dgm:presLayoutVars>
          <dgm:dir/>
          <dgm:resizeHandles val="exact"/>
        </dgm:presLayoutVars>
      </dgm:prSet>
      <dgm:spPr/>
    </dgm:pt>
    <dgm:pt modelId="{8247C1FB-E26D-4323-ABA1-C690AF91301C}" type="pres">
      <dgm:prSet presAssocID="{0D1D3383-35C1-417E-AEF9-B65AD80F5E72}" presName="container" presStyleCnt="0">
        <dgm:presLayoutVars>
          <dgm:dir/>
          <dgm:resizeHandles val="exact"/>
        </dgm:presLayoutVars>
      </dgm:prSet>
      <dgm:spPr/>
    </dgm:pt>
    <dgm:pt modelId="{71EF114A-51CC-429B-B4E2-FC09ACA2C57C}" type="pres">
      <dgm:prSet presAssocID="{018F6A50-EC2A-488B-A0FF-54FF5B548795}" presName="compNode" presStyleCnt="0"/>
      <dgm:spPr/>
    </dgm:pt>
    <dgm:pt modelId="{3D4AEBFD-26CD-4F08-BF01-4FB771206AF3}" type="pres">
      <dgm:prSet presAssocID="{018F6A50-EC2A-488B-A0FF-54FF5B548795}" presName="iconBgRect" presStyleLbl="bgShp" presStyleIdx="0" presStyleCnt="6"/>
      <dgm:spPr/>
    </dgm:pt>
    <dgm:pt modelId="{EBF073EF-137E-45DA-ABAB-0D4358EC6A17}" type="pres">
      <dgm:prSet presAssocID="{018F6A50-EC2A-488B-A0FF-54FF5B5487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B883A63-33A3-4D33-B38C-75FC4B0F104B}" type="pres">
      <dgm:prSet presAssocID="{018F6A50-EC2A-488B-A0FF-54FF5B548795}" presName="spaceRect" presStyleCnt="0"/>
      <dgm:spPr/>
    </dgm:pt>
    <dgm:pt modelId="{9C180059-BE7E-4121-8789-D21077C11EC5}" type="pres">
      <dgm:prSet presAssocID="{018F6A50-EC2A-488B-A0FF-54FF5B548795}" presName="textRect" presStyleLbl="revTx" presStyleIdx="0" presStyleCnt="6">
        <dgm:presLayoutVars>
          <dgm:chMax val="1"/>
          <dgm:chPref val="1"/>
        </dgm:presLayoutVars>
      </dgm:prSet>
      <dgm:spPr/>
    </dgm:pt>
    <dgm:pt modelId="{0CCA8BA4-82D2-44D5-ACBB-6995BF16FBF4}" type="pres">
      <dgm:prSet presAssocID="{61DDA92F-722A-4F96-BA31-DA84EC77CF88}" presName="sibTrans" presStyleLbl="sibTrans2D1" presStyleIdx="0" presStyleCnt="0"/>
      <dgm:spPr/>
    </dgm:pt>
    <dgm:pt modelId="{28B28A04-E731-4853-9285-1CCFF662A91D}" type="pres">
      <dgm:prSet presAssocID="{24ABDB67-6603-429E-AD82-7DED87F671DE}" presName="compNode" presStyleCnt="0"/>
      <dgm:spPr/>
    </dgm:pt>
    <dgm:pt modelId="{4043044E-8527-46AD-A687-99D89F47C2B0}" type="pres">
      <dgm:prSet presAssocID="{24ABDB67-6603-429E-AD82-7DED87F671DE}" presName="iconBgRect" presStyleLbl="bgShp" presStyleIdx="1" presStyleCnt="6"/>
      <dgm:spPr/>
    </dgm:pt>
    <dgm:pt modelId="{D283CD2E-48EC-49F5-92E3-724D099C4BB0}" type="pres">
      <dgm:prSet presAssocID="{24ABDB67-6603-429E-AD82-7DED87F671D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029FB809-D52A-4905-8501-0D46F6EBBFE0}" type="pres">
      <dgm:prSet presAssocID="{24ABDB67-6603-429E-AD82-7DED87F671DE}" presName="spaceRect" presStyleCnt="0"/>
      <dgm:spPr/>
    </dgm:pt>
    <dgm:pt modelId="{1462039E-E3A6-40F2-A089-0718C7773F03}" type="pres">
      <dgm:prSet presAssocID="{24ABDB67-6603-429E-AD82-7DED87F671DE}" presName="textRect" presStyleLbl="revTx" presStyleIdx="1" presStyleCnt="6">
        <dgm:presLayoutVars>
          <dgm:chMax val="1"/>
          <dgm:chPref val="1"/>
        </dgm:presLayoutVars>
      </dgm:prSet>
      <dgm:spPr/>
    </dgm:pt>
    <dgm:pt modelId="{CC682089-5E00-4B48-ABD2-61FE4A0496A1}" type="pres">
      <dgm:prSet presAssocID="{EFE54725-83D1-46B2-BE62-F1FF135DB50D}" presName="sibTrans" presStyleLbl="sibTrans2D1" presStyleIdx="0" presStyleCnt="0"/>
      <dgm:spPr/>
    </dgm:pt>
    <dgm:pt modelId="{FE195CE5-22CA-49A2-A890-A8F56412249C}" type="pres">
      <dgm:prSet presAssocID="{0318D8D0-9BAE-4C5F-893A-B573818E202B}" presName="compNode" presStyleCnt="0"/>
      <dgm:spPr/>
    </dgm:pt>
    <dgm:pt modelId="{1F02E6E3-8B70-4475-AB0E-33B5C9CD8D93}" type="pres">
      <dgm:prSet presAssocID="{0318D8D0-9BAE-4C5F-893A-B573818E202B}" presName="iconBgRect" presStyleLbl="bgShp" presStyleIdx="2" presStyleCnt="6"/>
      <dgm:spPr/>
    </dgm:pt>
    <dgm:pt modelId="{31A8D6C2-BCB9-4A80-9D37-8FF926C90C19}" type="pres">
      <dgm:prSet presAssocID="{0318D8D0-9BAE-4C5F-893A-B573818E20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4241C54C-D6AF-4131-BE2F-58CACB91D984}" type="pres">
      <dgm:prSet presAssocID="{0318D8D0-9BAE-4C5F-893A-B573818E202B}" presName="spaceRect" presStyleCnt="0"/>
      <dgm:spPr/>
    </dgm:pt>
    <dgm:pt modelId="{23508508-AC62-477B-A581-34DDCB5940F5}" type="pres">
      <dgm:prSet presAssocID="{0318D8D0-9BAE-4C5F-893A-B573818E202B}" presName="textRect" presStyleLbl="revTx" presStyleIdx="2" presStyleCnt="6">
        <dgm:presLayoutVars>
          <dgm:chMax val="1"/>
          <dgm:chPref val="1"/>
        </dgm:presLayoutVars>
      </dgm:prSet>
      <dgm:spPr/>
    </dgm:pt>
    <dgm:pt modelId="{FE2DB886-9D8C-4B8F-8E19-007F9A62B552}" type="pres">
      <dgm:prSet presAssocID="{4506C765-6822-4ABD-9CEA-385541BD43A0}" presName="sibTrans" presStyleLbl="sibTrans2D1" presStyleIdx="0" presStyleCnt="0"/>
      <dgm:spPr/>
    </dgm:pt>
    <dgm:pt modelId="{C763593A-49FF-4024-885C-D226836FB394}" type="pres">
      <dgm:prSet presAssocID="{616AE6E6-4856-4A66-B2E7-EE5766A12488}" presName="compNode" presStyleCnt="0"/>
      <dgm:spPr/>
    </dgm:pt>
    <dgm:pt modelId="{8FE3D264-B338-4E0E-97D0-B18E0BA6C65B}" type="pres">
      <dgm:prSet presAssocID="{616AE6E6-4856-4A66-B2E7-EE5766A12488}" presName="iconBgRect" presStyleLbl="bgShp" presStyleIdx="3" presStyleCnt="6"/>
      <dgm:spPr/>
    </dgm:pt>
    <dgm:pt modelId="{BD51A022-E1FD-4AB8-BBBB-DC33F8B9FA2A}" type="pres">
      <dgm:prSet presAssocID="{616AE6E6-4856-4A66-B2E7-EE5766A1248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D813D3F3-39D1-44F5-A217-E2E3E8041489}" type="pres">
      <dgm:prSet presAssocID="{616AE6E6-4856-4A66-B2E7-EE5766A12488}" presName="spaceRect" presStyleCnt="0"/>
      <dgm:spPr/>
    </dgm:pt>
    <dgm:pt modelId="{53E253A1-2D07-44A5-B090-31B3F6A11D42}" type="pres">
      <dgm:prSet presAssocID="{616AE6E6-4856-4A66-B2E7-EE5766A12488}" presName="textRect" presStyleLbl="revTx" presStyleIdx="3" presStyleCnt="6">
        <dgm:presLayoutVars>
          <dgm:chMax val="1"/>
          <dgm:chPref val="1"/>
        </dgm:presLayoutVars>
      </dgm:prSet>
      <dgm:spPr/>
    </dgm:pt>
    <dgm:pt modelId="{3AF72DBE-47A7-447D-9C65-D1AC5942B196}" type="pres">
      <dgm:prSet presAssocID="{92EBF699-BF1C-4768-BF50-47A89AFBCB3D}" presName="sibTrans" presStyleLbl="sibTrans2D1" presStyleIdx="0" presStyleCnt="0"/>
      <dgm:spPr/>
    </dgm:pt>
    <dgm:pt modelId="{1EA3E7B3-FD8D-4A41-BA4A-12F85671BBE8}" type="pres">
      <dgm:prSet presAssocID="{CBCE1B8A-883A-4A4A-A717-DE862655E60E}" presName="compNode" presStyleCnt="0"/>
      <dgm:spPr/>
    </dgm:pt>
    <dgm:pt modelId="{A3A7D2A6-C25D-4DE8-91BD-1C877C52BB6B}" type="pres">
      <dgm:prSet presAssocID="{CBCE1B8A-883A-4A4A-A717-DE862655E60E}" presName="iconBgRect" presStyleLbl="bgShp" presStyleIdx="4" presStyleCnt="6"/>
      <dgm:spPr/>
    </dgm:pt>
    <dgm:pt modelId="{5E7D3EF6-B36B-41D9-A3F6-DB3AA1CAB0CC}" type="pres">
      <dgm:prSet presAssocID="{CBCE1B8A-883A-4A4A-A717-DE862655E60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EF18ECE5-23AA-40CA-9FC4-98919EF180FF}" type="pres">
      <dgm:prSet presAssocID="{CBCE1B8A-883A-4A4A-A717-DE862655E60E}" presName="spaceRect" presStyleCnt="0"/>
      <dgm:spPr/>
    </dgm:pt>
    <dgm:pt modelId="{4452F4A2-173C-4BDA-A634-79BF4BFFCC4D}" type="pres">
      <dgm:prSet presAssocID="{CBCE1B8A-883A-4A4A-A717-DE862655E60E}" presName="textRect" presStyleLbl="revTx" presStyleIdx="4" presStyleCnt="6">
        <dgm:presLayoutVars>
          <dgm:chMax val="1"/>
          <dgm:chPref val="1"/>
        </dgm:presLayoutVars>
      </dgm:prSet>
      <dgm:spPr/>
    </dgm:pt>
    <dgm:pt modelId="{CB84A315-C26C-49D3-9D53-1A9B458E3023}" type="pres">
      <dgm:prSet presAssocID="{AB6C95EF-9688-4949-AEAE-E6974ECE6AC5}" presName="sibTrans" presStyleLbl="sibTrans2D1" presStyleIdx="0" presStyleCnt="0"/>
      <dgm:spPr/>
    </dgm:pt>
    <dgm:pt modelId="{41638A3C-7B35-460B-97F9-19DE2EA5B7F3}" type="pres">
      <dgm:prSet presAssocID="{6DE19A10-61C0-43C6-8033-7CE21C56967E}" presName="compNode" presStyleCnt="0"/>
      <dgm:spPr/>
    </dgm:pt>
    <dgm:pt modelId="{FE9B82C2-4687-4F3E-B3FA-243A7A0E6CA4}" type="pres">
      <dgm:prSet presAssocID="{6DE19A10-61C0-43C6-8033-7CE21C56967E}" presName="iconBgRect" presStyleLbl="bgShp" presStyleIdx="5" presStyleCnt="6"/>
      <dgm:spPr/>
    </dgm:pt>
    <dgm:pt modelId="{426DC0A6-3CBC-498E-B2B9-F7A629DDAED9}" type="pres">
      <dgm:prSet presAssocID="{6DE19A10-61C0-43C6-8033-7CE21C5696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76C6D3D5-94E5-42D6-988F-B21D626542F8}" type="pres">
      <dgm:prSet presAssocID="{6DE19A10-61C0-43C6-8033-7CE21C56967E}" presName="spaceRect" presStyleCnt="0"/>
      <dgm:spPr/>
    </dgm:pt>
    <dgm:pt modelId="{E4EA6D68-DE20-4CA5-9EFE-5FC79F150805}" type="pres">
      <dgm:prSet presAssocID="{6DE19A10-61C0-43C6-8033-7CE21C56967E}" presName="textRect" presStyleLbl="revTx" presStyleIdx="5" presStyleCnt="6">
        <dgm:presLayoutVars>
          <dgm:chMax val="1"/>
          <dgm:chPref val="1"/>
        </dgm:presLayoutVars>
      </dgm:prSet>
      <dgm:spPr/>
    </dgm:pt>
  </dgm:ptLst>
  <dgm:cxnLst>
    <dgm:cxn modelId="{5D0B671C-6519-4974-A103-210978569080}" type="presOf" srcId="{018F6A50-EC2A-488B-A0FF-54FF5B548795}" destId="{9C180059-BE7E-4121-8789-D21077C11EC5}" srcOrd="0" destOrd="0" presId="urn:microsoft.com/office/officeart/2018/2/layout/IconCircleList"/>
    <dgm:cxn modelId="{B84BEE3C-4C40-4762-9FB4-97715CA60687}" srcId="{0D1D3383-35C1-417E-AEF9-B65AD80F5E72}" destId="{CBCE1B8A-883A-4A4A-A717-DE862655E60E}" srcOrd="4" destOrd="0" parTransId="{14DDEE98-72DE-4D57-811B-4A827C64505D}" sibTransId="{AB6C95EF-9688-4949-AEAE-E6974ECE6AC5}"/>
    <dgm:cxn modelId="{7E70C340-CC71-4640-B2DE-0F726BD875A8}" type="presOf" srcId="{CBCE1B8A-883A-4A4A-A717-DE862655E60E}" destId="{4452F4A2-173C-4BDA-A634-79BF4BFFCC4D}" srcOrd="0" destOrd="0" presId="urn:microsoft.com/office/officeart/2018/2/layout/IconCircleList"/>
    <dgm:cxn modelId="{6B2C925D-BCFA-42EC-9D62-A6A5EE976D79}" type="presOf" srcId="{EFE54725-83D1-46B2-BE62-F1FF135DB50D}" destId="{CC682089-5E00-4B48-ABD2-61FE4A0496A1}" srcOrd="0" destOrd="0" presId="urn:microsoft.com/office/officeart/2018/2/layout/IconCircleList"/>
    <dgm:cxn modelId="{15496E6A-F208-41DE-9101-52F1D778374B}" srcId="{0D1D3383-35C1-417E-AEF9-B65AD80F5E72}" destId="{6DE19A10-61C0-43C6-8033-7CE21C56967E}" srcOrd="5" destOrd="0" parTransId="{0AECB956-3130-42BD-9A34-6DD1310D5C5B}" sibTransId="{78AABBE7-8884-4106-8076-7494F873BBF2}"/>
    <dgm:cxn modelId="{96739C6D-BB62-4C3C-8DE7-220EF9A06BB7}" type="presOf" srcId="{24ABDB67-6603-429E-AD82-7DED87F671DE}" destId="{1462039E-E3A6-40F2-A089-0718C7773F03}" srcOrd="0" destOrd="0" presId="urn:microsoft.com/office/officeart/2018/2/layout/IconCircleList"/>
    <dgm:cxn modelId="{38467075-F515-4C68-8C1C-A81B4D7E6DF9}" type="presOf" srcId="{AB6C95EF-9688-4949-AEAE-E6974ECE6AC5}" destId="{CB84A315-C26C-49D3-9D53-1A9B458E3023}" srcOrd="0" destOrd="0" presId="urn:microsoft.com/office/officeart/2018/2/layout/IconCircleList"/>
    <dgm:cxn modelId="{37D3F285-2AF5-4D7D-88BF-7BC578DA09D5}" srcId="{0D1D3383-35C1-417E-AEF9-B65AD80F5E72}" destId="{616AE6E6-4856-4A66-B2E7-EE5766A12488}" srcOrd="3" destOrd="0" parTransId="{D4CCEEAE-CD8A-4446-BB95-55914F26ECA3}" sibTransId="{92EBF699-BF1C-4768-BF50-47A89AFBCB3D}"/>
    <dgm:cxn modelId="{D5774488-2C61-42F4-AF30-9DD9DDC31DB6}" type="presOf" srcId="{616AE6E6-4856-4A66-B2E7-EE5766A12488}" destId="{53E253A1-2D07-44A5-B090-31B3F6A11D42}" srcOrd="0" destOrd="0" presId="urn:microsoft.com/office/officeart/2018/2/layout/IconCircleList"/>
    <dgm:cxn modelId="{7B981697-224E-4E31-AE1D-3BE1D7514F9D}" srcId="{0D1D3383-35C1-417E-AEF9-B65AD80F5E72}" destId="{24ABDB67-6603-429E-AD82-7DED87F671DE}" srcOrd="1" destOrd="0" parTransId="{FF956721-2103-42B8-ABC6-D847EDC1B564}" sibTransId="{EFE54725-83D1-46B2-BE62-F1FF135DB50D}"/>
    <dgm:cxn modelId="{00117499-8487-4553-8B00-D255ACD1CCAD}" type="presOf" srcId="{0D1D3383-35C1-417E-AEF9-B65AD80F5E72}" destId="{775367D0-637C-4DD0-960C-AF41938ABEE9}" srcOrd="0" destOrd="0" presId="urn:microsoft.com/office/officeart/2018/2/layout/IconCircleList"/>
    <dgm:cxn modelId="{D6EE16A5-F7A1-4AD7-86D4-0200C60B9075}" type="presOf" srcId="{92EBF699-BF1C-4768-BF50-47A89AFBCB3D}" destId="{3AF72DBE-47A7-447D-9C65-D1AC5942B196}" srcOrd="0" destOrd="0" presId="urn:microsoft.com/office/officeart/2018/2/layout/IconCircleList"/>
    <dgm:cxn modelId="{05CFBAA5-0157-4959-A9D8-FB6097D6B5D6}" type="presOf" srcId="{61DDA92F-722A-4F96-BA31-DA84EC77CF88}" destId="{0CCA8BA4-82D2-44D5-ACBB-6995BF16FBF4}" srcOrd="0" destOrd="0" presId="urn:microsoft.com/office/officeart/2018/2/layout/IconCircleList"/>
    <dgm:cxn modelId="{CD96A3B7-DF37-4D68-A8E0-0300D5E1EAA8}" srcId="{0D1D3383-35C1-417E-AEF9-B65AD80F5E72}" destId="{0318D8D0-9BAE-4C5F-893A-B573818E202B}" srcOrd="2" destOrd="0" parTransId="{EAFCE550-7B31-4A7F-B819-B056BDB21F8B}" sibTransId="{4506C765-6822-4ABD-9CEA-385541BD43A0}"/>
    <dgm:cxn modelId="{D5F60DBC-4101-4A81-A721-82244A5B6CD0}" type="presOf" srcId="{4506C765-6822-4ABD-9CEA-385541BD43A0}" destId="{FE2DB886-9D8C-4B8F-8E19-007F9A62B552}" srcOrd="0" destOrd="0" presId="urn:microsoft.com/office/officeart/2018/2/layout/IconCircleList"/>
    <dgm:cxn modelId="{59BD7AC1-F98E-4CB3-9063-26CE2C092DA8}" type="presOf" srcId="{0318D8D0-9BAE-4C5F-893A-B573818E202B}" destId="{23508508-AC62-477B-A581-34DDCB5940F5}" srcOrd="0" destOrd="0" presId="urn:microsoft.com/office/officeart/2018/2/layout/IconCircleList"/>
    <dgm:cxn modelId="{7850ABF1-0848-4766-B124-0CF4FE160695}" srcId="{0D1D3383-35C1-417E-AEF9-B65AD80F5E72}" destId="{018F6A50-EC2A-488B-A0FF-54FF5B548795}" srcOrd="0" destOrd="0" parTransId="{AE4721C8-D6D4-48AD-B524-367317CF3990}" sibTransId="{61DDA92F-722A-4F96-BA31-DA84EC77CF88}"/>
    <dgm:cxn modelId="{986754FD-9F1C-48B2-8E9E-1C43EA3D1768}" type="presOf" srcId="{6DE19A10-61C0-43C6-8033-7CE21C56967E}" destId="{E4EA6D68-DE20-4CA5-9EFE-5FC79F150805}" srcOrd="0" destOrd="0" presId="urn:microsoft.com/office/officeart/2018/2/layout/IconCircleList"/>
    <dgm:cxn modelId="{2719BA02-B33E-4A4E-96B6-D2F4F145F726}" type="presParOf" srcId="{775367D0-637C-4DD0-960C-AF41938ABEE9}" destId="{8247C1FB-E26D-4323-ABA1-C690AF91301C}" srcOrd="0" destOrd="0" presId="urn:microsoft.com/office/officeart/2018/2/layout/IconCircleList"/>
    <dgm:cxn modelId="{5F8BF21A-1E2E-4EFD-953E-2C4F85D02508}" type="presParOf" srcId="{8247C1FB-E26D-4323-ABA1-C690AF91301C}" destId="{71EF114A-51CC-429B-B4E2-FC09ACA2C57C}" srcOrd="0" destOrd="0" presId="urn:microsoft.com/office/officeart/2018/2/layout/IconCircleList"/>
    <dgm:cxn modelId="{1103D1E4-FCEC-43CD-A560-41F5F5B59BF1}" type="presParOf" srcId="{71EF114A-51CC-429B-B4E2-FC09ACA2C57C}" destId="{3D4AEBFD-26CD-4F08-BF01-4FB771206AF3}" srcOrd="0" destOrd="0" presId="urn:microsoft.com/office/officeart/2018/2/layout/IconCircleList"/>
    <dgm:cxn modelId="{2016DA1E-5408-4459-BBBA-362BBC8C8757}" type="presParOf" srcId="{71EF114A-51CC-429B-B4E2-FC09ACA2C57C}" destId="{EBF073EF-137E-45DA-ABAB-0D4358EC6A17}" srcOrd="1" destOrd="0" presId="urn:microsoft.com/office/officeart/2018/2/layout/IconCircleList"/>
    <dgm:cxn modelId="{3D840C00-1D69-4F20-98E2-08215BF81EA2}" type="presParOf" srcId="{71EF114A-51CC-429B-B4E2-FC09ACA2C57C}" destId="{DB883A63-33A3-4D33-B38C-75FC4B0F104B}" srcOrd="2" destOrd="0" presId="urn:microsoft.com/office/officeart/2018/2/layout/IconCircleList"/>
    <dgm:cxn modelId="{020968FA-F0DD-4AD1-977C-0CEDF555F97D}" type="presParOf" srcId="{71EF114A-51CC-429B-B4E2-FC09ACA2C57C}" destId="{9C180059-BE7E-4121-8789-D21077C11EC5}" srcOrd="3" destOrd="0" presId="urn:microsoft.com/office/officeart/2018/2/layout/IconCircleList"/>
    <dgm:cxn modelId="{0E38F165-CEC9-4ECC-ADE4-B933D9939EF9}" type="presParOf" srcId="{8247C1FB-E26D-4323-ABA1-C690AF91301C}" destId="{0CCA8BA4-82D2-44D5-ACBB-6995BF16FBF4}" srcOrd="1" destOrd="0" presId="urn:microsoft.com/office/officeart/2018/2/layout/IconCircleList"/>
    <dgm:cxn modelId="{77898421-1FA4-4EF4-B4E9-320CE1385351}" type="presParOf" srcId="{8247C1FB-E26D-4323-ABA1-C690AF91301C}" destId="{28B28A04-E731-4853-9285-1CCFF662A91D}" srcOrd="2" destOrd="0" presId="urn:microsoft.com/office/officeart/2018/2/layout/IconCircleList"/>
    <dgm:cxn modelId="{BB04A64A-5DC8-4F9F-863B-F6ED758A51D4}" type="presParOf" srcId="{28B28A04-E731-4853-9285-1CCFF662A91D}" destId="{4043044E-8527-46AD-A687-99D89F47C2B0}" srcOrd="0" destOrd="0" presId="urn:microsoft.com/office/officeart/2018/2/layout/IconCircleList"/>
    <dgm:cxn modelId="{F76F9EC9-216B-4ABA-80A9-7C99D6DD72A8}" type="presParOf" srcId="{28B28A04-E731-4853-9285-1CCFF662A91D}" destId="{D283CD2E-48EC-49F5-92E3-724D099C4BB0}" srcOrd="1" destOrd="0" presId="urn:microsoft.com/office/officeart/2018/2/layout/IconCircleList"/>
    <dgm:cxn modelId="{90E645D7-B109-4FDF-8E84-12FCA5CCA707}" type="presParOf" srcId="{28B28A04-E731-4853-9285-1CCFF662A91D}" destId="{029FB809-D52A-4905-8501-0D46F6EBBFE0}" srcOrd="2" destOrd="0" presId="urn:microsoft.com/office/officeart/2018/2/layout/IconCircleList"/>
    <dgm:cxn modelId="{E9BBF992-2413-4412-AA91-0CC71BA5B0F5}" type="presParOf" srcId="{28B28A04-E731-4853-9285-1CCFF662A91D}" destId="{1462039E-E3A6-40F2-A089-0718C7773F03}" srcOrd="3" destOrd="0" presId="urn:microsoft.com/office/officeart/2018/2/layout/IconCircleList"/>
    <dgm:cxn modelId="{F704670B-DD1D-4E2A-8807-CE580792C3B2}" type="presParOf" srcId="{8247C1FB-E26D-4323-ABA1-C690AF91301C}" destId="{CC682089-5E00-4B48-ABD2-61FE4A0496A1}" srcOrd="3" destOrd="0" presId="urn:microsoft.com/office/officeart/2018/2/layout/IconCircleList"/>
    <dgm:cxn modelId="{D74351A6-89B2-4AE6-BC1C-95BFDBB7EB2F}" type="presParOf" srcId="{8247C1FB-E26D-4323-ABA1-C690AF91301C}" destId="{FE195CE5-22CA-49A2-A890-A8F56412249C}" srcOrd="4" destOrd="0" presId="urn:microsoft.com/office/officeart/2018/2/layout/IconCircleList"/>
    <dgm:cxn modelId="{E4A8D159-CA92-4209-AA3C-A578A7499973}" type="presParOf" srcId="{FE195CE5-22CA-49A2-A890-A8F56412249C}" destId="{1F02E6E3-8B70-4475-AB0E-33B5C9CD8D93}" srcOrd="0" destOrd="0" presId="urn:microsoft.com/office/officeart/2018/2/layout/IconCircleList"/>
    <dgm:cxn modelId="{04215634-9CC7-4D56-9CF3-0069C35D2B8C}" type="presParOf" srcId="{FE195CE5-22CA-49A2-A890-A8F56412249C}" destId="{31A8D6C2-BCB9-4A80-9D37-8FF926C90C19}" srcOrd="1" destOrd="0" presId="urn:microsoft.com/office/officeart/2018/2/layout/IconCircleList"/>
    <dgm:cxn modelId="{D9F3D670-C47C-4D55-B4BC-60D7C2F0FB09}" type="presParOf" srcId="{FE195CE5-22CA-49A2-A890-A8F56412249C}" destId="{4241C54C-D6AF-4131-BE2F-58CACB91D984}" srcOrd="2" destOrd="0" presId="urn:microsoft.com/office/officeart/2018/2/layout/IconCircleList"/>
    <dgm:cxn modelId="{2D1A43DE-8D95-484C-B024-9488398AB719}" type="presParOf" srcId="{FE195CE5-22CA-49A2-A890-A8F56412249C}" destId="{23508508-AC62-477B-A581-34DDCB5940F5}" srcOrd="3" destOrd="0" presId="urn:microsoft.com/office/officeart/2018/2/layout/IconCircleList"/>
    <dgm:cxn modelId="{0CD4DBB1-3760-4078-9582-D568D358976A}" type="presParOf" srcId="{8247C1FB-E26D-4323-ABA1-C690AF91301C}" destId="{FE2DB886-9D8C-4B8F-8E19-007F9A62B552}" srcOrd="5" destOrd="0" presId="urn:microsoft.com/office/officeart/2018/2/layout/IconCircleList"/>
    <dgm:cxn modelId="{1D34B7DC-85AF-4D08-9D6F-72A9D24719FE}" type="presParOf" srcId="{8247C1FB-E26D-4323-ABA1-C690AF91301C}" destId="{C763593A-49FF-4024-885C-D226836FB394}" srcOrd="6" destOrd="0" presId="urn:microsoft.com/office/officeart/2018/2/layout/IconCircleList"/>
    <dgm:cxn modelId="{0D5ADC41-0C2A-4E74-9395-3906C7999389}" type="presParOf" srcId="{C763593A-49FF-4024-885C-D226836FB394}" destId="{8FE3D264-B338-4E0E-97D0-B18E0BA6C65B}" srcOrd="0" destOrd="0" presId="urn:microsoft.com/office/officeart/2018/2/layout/IconCircleList"/>
    <dgm:cxn modelId="{2648258D-3DF8-4019-B8A7-DAC3F395C2AB}" type="presParOf" srcId="{C763593A-49FF-4024-885C-D226836FB394}" destId="{BD51A022-E1FD-4AB8-BBBB-DC33F8B9FA2A}" srcOrd="1" destOrd="0" presId="urn:microsoft.com/office/officeart/2018/2/layout/IconCircleList"/>
    <dgm:cxn modelId="{54CAE1D5-B4A6-426C-ADFE-A52CD82610FC}" type="presParOf" srcId="{C763593A-49FF-4024-885C-D226836FB394}" destId="{D813D3F3-39D1-44F5-A217-E2E3E8041489}" srcOrd="2" destOrd="0" presId="urn:microsoft.com/office/officeart/2018/2/layout/IconCircleList"/>
    <dgm:cxn modelId="{2551A825-AC0B-404B-A749-2539B03F2248}" type="presParOf" srcId="{C763593A-49FF-4024-885C-D226836FB394}" destId="{53E253A1-2D07-44A5-B090-31B3F6A11D42}" srcOrd="3" destOrd="0" presId="urn:microsoft.com/office/officeart/2018/2/layout/IconCircleList"/>
    <dgm:cxn modelId="{B1355770-D290-4834-85DD-428C2479B116}" type="presParOf" srcId="{8247C1FB-E26D-4323-ABA1-C690AF91301C}" destId="{3AF72DBE-47A7-447D-9C65-D1AC5942B196}" srcOrd="7" destOrd="0" presId="urn:microsoft.com/office/officeart/2018/2/layout/IconCircleList"/>
    <dgm:cxn modelId="{90518836-0958-416C-8D68-CA4EDB05316C}" type="presParOf" srcId="{8247C1FB-E26D-4323-ABA1-C690AF91301C}" destId="{1EA3E7B3-FD8D-4A41-BA4A-12F85671BBE8}" srcOrd="8" destOrd="0" presId="urn:microsoft.com/office/officeart/2018/2/layout/IconCircleList"/>
    <dgm:cxn modelId="{06FFBD53-D4A0-43BF-A08B-8807A7C815A7}" type="presParOf" srcId="{1EA3E7B3-FD8D-4A41-BA4A-12F85671BBE8}" destId="{A3A7D2A6-C25D-4DE8-91BD-1C877C52BB6B}" srcOrd="0" destOrd="0" presId="urn:microsoft.com/office/officeart/2018/2/layout/IconCircleList"/>
    <dgm:cxn modelId="{E5B41777-A872-4167-906E-9CADFFF56B49}" type="presParOf" srcId="{1EA3E7B3-FD8D-4A41-BA4A-12F85671BBE8}" destId="{5E7D3EF6-B36B-41D9-A3F6-DB3AA1CAB0CC}" srcOrd="1" destOrd="0" presId="urn:microsoft.com/office/officeart/2018/2/layout/IconCircleList"/>
    <dgm:cxn modelId="{D16C9023-7052-4934-9C79-DB7FF2BD5179}" type="presParOf" srcId="{1EA3E7B3-FD8D-4A41-BA4A-12F85671BBE8}" destId="{EF18ECE5-23AA-40CA-9FC4-98919EF180FF}" srcOrd="2" destOrd="0" presId="urn:microsoft.com/office/officeart/2018/2/layout/IconCircleList"/>
    <dgm:cxn modelId="{7D9A4A5D-F68F-4567-8590-A5E7BB6CC51E}" type="presParOf" srcId="{1EA3E7B3-FD8D-4A41-BA4A-12F85671BBE8}" destId="{4452F4A2-173C-4BDA-A634-79BF4BFFCC4D}" srcOrd="3" destOrd="0" presId="urn:microsoft.com/office/officeart/2018/2/layout/IconCircleList"/>
    <dgm:cxn modelId="{C65A65BF-94E0-405D-8328-BC8D87B67AF4}" type="presParOf" srcId="{8247C1FB-E26D-4323-ABA1-C690AF91301C}" destId="{CB84A315-C26C-49D3-9D53-1A9B458E3023}" srcOrd="9" destOrd="0" presId="urn:microsoft.com/office/officeart/2018/2/layout/IconCircleList"/>
    <dgm:cxn modelId="{19ADA1C9-19FD-4FBB-AC2F-F3A615CC455A}" type="presParOf" srcId="{8247C1FB-E26D-4323-ABA1-C690AF91301C}" destId="{41638A3C-7B35-460B-97F9-19DE2EA5B7F3}" srcOrd="10" destOrd="0" presId="urn:microsoft.com/office/officeart/2018/2/layout/IconCircleList"/>
    <dgm:cxn modelId="{15C0DEE1-C55E-48F5-B4F1-CE8856241A12}" type="presParOf" srcId="{41638A3C-7B35-460B-97F9-19DE2EA5B7F3}" destId="{FE9B82C2-4687-4F3E-B3FA-243A7A0E6CA4}" srcOrd="0" destOrd="0" presId="urn:microsoft.com/office/officeart/2018/2/layout/IconCircleList"/>
    <dgm:cxn modelId="{A9DCDC22-3283-4AFA-AAEE-83243636FACA}" type="presParOf" srcId="{41638A3C-7B35-460B-97F9-19DE2EA5B7F3}" destId="{426DC0A6-3CBC-498E-B2B9-F7A629DDAED9}" srcOrd="1" destOrd="0" presId="urn:microsoft.com/office/officeart/2018/2/layout/IconCircleList"/>
    <dgm:cxn modelId="{19BBC99C-AE4E-4A1E-870D-F94CB1E05B5B}" type="presParOf" srcId="{41638A3C-7B35-460B-97F9-19DE2EA5B7F3}" destId="{76C6D3D5-94E5-42D6-988F-B21D626542F8}" srcOrd="2" destOrd="0" presId="urn:microsoft.com/office/officeart/2018/2/layout/IconCircleList"/>
    <dgm:cxn modelId="{8F292011-6DFF-461E-8097-AA4D4EC765BC}" type="presParOf" srcId="{41638A3C-7B35-460B-97F9-19DE2EA5B7F3}" destId="{E4EA6D68-DE20-4CA5-9EFE-5FC79F15080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AEBFD-26CD-4F08-BF01-4FB771206AF3}">
      <dsp:nvSpPr>
        <dsp:cNvPr id="0" name=""/>
        <dsp:cNvSpPr/>
      </dsp:nvSpPr>
      <dsp:spPr>
        <a:xfrm>
          <a:off x="1799055" y="19190"/>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073EF-137E-45DA-ABAB-0D4358EC6A17}">
      <dsp:nvSpPr>
        <dsp:cNvPr id="0" name=""/>
        <dsp:cNvSpPr/>
      </dsp:nvSpPr>
      <dsp:spPr>
        <a:xfrm>
          <a:off x="2035804" y="255939"/>
          <a:ext cx="653877" cy="653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80059-BE7E-4121-8789-D21077C11EC5}">
      <dsp:nvSpPr>
        <dsp:cNvPr id="0" name=""/>
        <dsp:cNvSpPr/>
      </dsp:nvSpPr>
      <dsp:spPr>
        <a:xfrm>
          <a:off x="3168011" y="19190"/>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en-US" sz="1400" kern="1200">
              <a:latin typeface="Poppins Light"/>
              <a:cs typeface="Poppins Light"/>
            </a:rPr>
            <a:t>Provide youth with improved data science, research skills, and data confidence</a:t>
          </a:r>
        </a:p>
      </dsp:txBody>
      <dsp:txXfrm>
        <a:off x="3168011" y="19190"/>
        <a:ext cx="2657385" cy="1127375"/>
      </dsp:txXfrm>
    </dsp:sp>
    <dsp:sp modelId="{4043044E-8527-46AD-A687-99D89F47C2B0}">
      <dsp:nvSpPr>
        <dsp:cNvPr id="0" name=""/>
        <dsp:cNvSpPr/>
      </dsp:nvSpPr>
      <dsp:spPr>
        <a:xfrm>
          <a:off x="6288427" y="19190"/>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3CD2E-48EC-49F5-92E3-724D099C4BB0}">
      <dsp:nvSpPr>
        <dsp:cNvPr id="0" name=""/>
        <dsp:cNvSpPr/>
      </dsp:nvSpPr>
      <dsp:spPr>
        <a:xfrm>
          <a:off x="6525176" y="255939"/>
          <a:ext cx="653877" cy="653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2039E-E3A6-40F2-A089-0718C7773F03}">
      <dsp:nvSpPr>
        <dsp:cNvPr id="0" name=""/>
        <dsp:cNvSpPr/>
      </dsp:nvSpPr>
      <dsp:spPr>
        <a:xfrm>
          <a:off x="7657383" y="19190"/>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Poppins Light"/>
              <a:cs typeface="Poppins Light"/>
            </a:rPr>
            <a:t>Strengthen Hartford youth post-secondary and career opportunities</a:t>
          </a:r>
        </a:p>
      </dsp:txBody>
      <dsp:txXfrm>
        <a:off x="7657383" y="19190"/>
        <a:ext cx="2657385" cy="1127375"/>
      </dsp:txXfrm>
    </dsp:sp>
    <dsp:sp modelId="{1F02E6E3-8B70-4475-AB0E-33B5C9CD8D93}">
      <dsp:nvSpPr>
        <dsp:cNvPr id="0" name=""/>
        <dsp:cNvSpPr/>
      </dsp:nvSpPr>
      <dsp:spPr>
        <a:xfrm>
          <a:off x="1799055" y="2027606"/>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8D6C2-BCB9-4A80-9D37-8FF926C90C19}">
      <dsp:nvSpPr>
        <dsp:cNvPr id="0" name=""/>
        <dsp:cNvSpPr/>
      </dsp:nvSpPr>
      <dsp:spPr>
        <a:xfrm>
          <a:off x="2035804" y="2264355"/>
          <a:ext cx="653877" cy="653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508508-AC62-477B-A581-34DDCB5940F5}">
      <dsp:nvSpPr>
        <dsp:cNvPr id="0" name=""/>
        <dsp:cNvSpPr/>
      </dsp:nvSpPr>
      <dsp:spPr>
        <a:xfrm>
          <a:off x="3168011" y="2027606"/>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Poppins Light"/>
              <a:cs typeface="Poppins Light"/>
            </a:rPr>
            <a:t>Include community voice in Hartford data projects &amp; model ethical data practices. </a:t>
          </a:r>
        </a:p>
      </dsp:txBody>
      <dsp:txXfrm>
        <a:off x="3168011" y="2027606"/>
        <a:ext cx="2657385" cy="1127375"/>
      </dsp:txXfrm>
    </dsp:sp>
    <dsp:sp modelId="{8FE3D264-B338-4E0E-97D0-B18E0BA6C65B}">
      <dsp:nvSpPr>
        <dsp:cNvPr id="0" name=""/>
        <dsp:cNvSpPr/>
      </dsp:nvSpPr>
      <dsp:spPr>
        <a:xfrm>
          <a:off x="6288427" y="2027606"/>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1A022-E1FD-4AB8-BBBB-DC33F8B9FA2A}">
      <dsp:nvSpPr>
        <dsp:cNvPr id="0" name=""/>
        <dsp:cNvSpPr/>
      </dsp:nvSpPr>
      <dsp:spPr>
        <a:xfrm>
          <a:off x="6525176" y="2264355"/>
          <a:ext cx="653877" cy="6538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253A1-2D07-44A5-B090-31B3F6A11D42}">
      <dsp:nvSpPr>
        <dsp:cNvPr id="0" name=""/>
        <dsp:cNvSpPr/>
      </dsp:nvSpPr>
      <dsp:spPr>
        <a:xfrm>
          <a:off x="7657383" y="2027606"/>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Poppins Light"/>
              <a:cs typeface="Poppins Light"/>
            </a:rPr>
            <a:t>Increase community access to Hartford data projects </a:t>
          </a:r>
        </a:p>
      </dsp:txBody>
      <dsp:txXfrm>
        <a:off x="7657383" y="2027606"/>
        <a:ext cx="2657385" cy="1127375"/>
      </dsp:txXfrm>
    </dsp:sp>
    <dsp:sp modelId="{A3A7D2A6-C25D-4DE8-91BD-1C877C52BB6B}">
      <dsp:nvSpPr>
        <dsp:cNvPr id="0" name=""/>
        <dsp:cNvSpPr/>
      </dsp:nvSpPr>
      <dsp:spPr>
        <a:xfrm>
          <a:off x="1799055" y="4036021"/>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D3EF6-B36B-41D9-A3F6-DB3AA1CAB0CC}">
      <dsp:nvSpPr>
        <dsp:cNvPr id="0" name=""/>
        <dsp:cNvSpPr/>
      </dsp:nvSpPr>
      <dsp:spPr>
        <a:xfrm>
          <a:off x="2035804" y="4272770"/>
          <a:ext cx="653877" cy="6538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2F4A2-173C-4BDA-A634-79BF4BFFCC4D}">
      <dsp:nvSpPr>
        <dsp:cNvPr id="0" name=""/>
        <dsp:cNvSpPr/>
      </dsp:nvSpPr>
      <dsp:spPr>
        <a:xfrm>
          <a:off x="3168011" y="4036021"/>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Poppins Light"/>
              <a:cs typeface="Poppins Light"/>
            </a:rPr>
            <a:t>Ensure sustainable fellowship for underserved youth</a:t>
          </a:r>
        </a:p>
      </dsp:txBody>
      <dsp:txXfrm>
        <a:off x="3168011" y="4036021"/>
        <a:ext cx="2657385" cy="1127375"/>
      </dsp:txXfrm>
    </dsp:sp>
    <dsp:sp modelId="{FE9B82C2-4687-4F3E-B3FA-243A7A0E6CA4}">
      <dsp:nvSpPr>
        <dsp:cNvPr id="0" name=""/>
        <dsp:cNvSpPr/>
      </dsp:nvSpPr>
      <dsp:spPr>
        <a:xfrm>
          <a:off x="6288427" y="4036021"/>
          <a:ext cx="1127375" cy="1127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DC0A6-3CBC-498E-B2B9-F7A629DDAED9}">
      <dsp:nvSpPr>
        <dsp:cNvPr id="0" name=""/>
        <dsp:cNvSpPr/>
      </dsp:nvSpPr>
      <dsp:spPr>
        <a:xfrm>
          <a:off x="6525176" y="4272770"/>
          <a:ext cx="653877" cy="6538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EA6D68-DE20-4CA5-9EFE-5FC79F150805}">
      <dsp:nvSpPr>
        <dsp:cNvPr id="0" name=""/>
        <dsp:cNvSpPr/>
      </dsp:nvSpPr>
      <dsp:spPr>
        <a:xfrm>
          <a:off x="7657383" y="4036021"/>
          <a:ext cx="2657385" cy="112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Poppins Light"/>
              <a:cs typeface="Poppins Light"/>
            </a:rPr>
            <a:t>Create new &amp; support existing </a:t>
          </a:r>
          <a:r>
            <a:rPr lang="en-US" sz="1400" kern="1200" err="1">
              <a:latin typeface="Poppins Light"/>
              <a:cs typeface="Poppins Light"/>
            </a:rPr>
            <a:t>CTData</a:t>
          </a:r>
          <a:r>
            <a:rPr lang="en-US" sz="1400" kern="1200">
              <a:latin typeface="Poppins Light"/>
              <a:cs typeface="Poppins Light"/>
            </a:rPr>
            <a:t> partnerships</a:t>
          </a:r>
        </a:p>
      </dsp:txBody>
      <dsp:txXfrm>
        <a:off x="7657383" y="4036021"/>
        <a:ext cx="2657385" cy="112737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C18ED-DD47-0E4B-8CAA-4DFDCA393AD4}"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654D2-4B9C-2944-AFA3-78DFDAEF5AFF}" type="slidenum">
              <a:rPr lang="en-US" smtClean="0"/>
              <a:t>‹#›</a:t>
            </a:fld>
            <a:endParaRPr lang="en-US"/>
          </a:p>
        </p:txBody>
      </p:sp>
    </p:spTree>
    <p:extLst>
      <p:ext uri="{BB962C8B-B14F-4D97-AF65-F5344CB8AC3E}">
        <p14:creationId xmlns:p14="http://schemas.microsoft.com/office/powerpoint/2010/main" val="384411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Notes from Kathy-- </a:t>
            </a:r>
          </a:p>
          <a:p>
            <a:endParaRPr lang="en-US">
              <a:cs typeface="Calibri"/>
            </a:endParaRPr>
          </a:p>
          <a:p>
            <a:r>
              <a:rPr lang="en-US"/>
              <a:t>What was the motivation for you to get involved?</a:t>
            </a:r>
          </a:p>
          <a:p>
            <a:r>
              <a:rPr lang="en-US"/>
              <a:t>· Basics - What age groups? What was the structure of the engagement? What did it take (staffing/other resources)? Any community partners?</a:t>
            </a:r>
          </a:p>
          <a:p>
            <a:r>
              <a:rPr lang="en-US"/>
              <a:t>· What was the benefit to your organization/your community? Challenges?</a:t>
            </a:r>
          </a:p>
          <a:p>
            <a:endParaRPr lang="en-US"/>
          </a:p>
        </p:txBody>
      </p:sp>
      <p:sp>
        <p:nvSpPr>
          <p:cNvPr id="4" name="Slide Number Placeholder 3"/>
          <p:cNvSpPr>
            <a:spLocks noGrp="1"/>
          </p:cNvSpPr>
          <p:nvPr>
            <p:ph type="sldNum" sz="quarter" idx="5"/>
          </p:nvPr>
        </p:nvSpPr>
        <p:spPr/>
        <p:txBody>
          <a:bodyPr/>
          <a:lstStyle/>
          <a:p>
            <a:fld id="{8F9654D2-4B9C-2944-AFA3-78DFDAEF5AFF}" type="slidenum">
              <a:rPr lang="en-US" smtClean="0"/>
              <a:t>1</a:t>
            </a:fld>
            <a:endParaRPr lang="en-US"/>
          </a:p>
        </p:txBody>
      </p:sp>
    </p:spTree>
    <p:extLst>
      <p:ext uri="{BB962C8B-B14F-4D97-AF65-F5344CB8AC3E}">
        <p14:creationId xmlns:p14="http://schemas.microsoft.com/office/powerpoint/2010/main" val="199155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Worked with publicly available data (city data was unavailable in a timely way)</a:t>
            </a:r>
          </a:p>
          <a:p>
            <a:r>
              <a:rPr lang="en-US" dirty="0">
                <a:cs typeface="Calibri"/>
              </a:rPr>
              <a:t>Education from state department of education website </a:t>
            </a:r>
          </a:p>
          <a:p>
            <a:r>
              <a:rPr lang="en-US" dirty="0">
                <a:cs typeface="Calibri"/>
              </a:rPr>
              <a:t>Youth mental health data scraped from reports from state department of public health PDF reports, which we combed through together.</a:t>
            </a:r>
          </a:p>
          <a:p>
            <a:r>
              <a:rPr lang="en-US" dirty="0">
                <a:cs typeface="Calibri"/>
              </a:rPr>
              <a:t>311 data from city of Hartford</a:t>
            </a:r>
          </a:p>
          <a:p>
            <a:endParaRPr lang="en-US" dirty="0">
              <a:cs typeface="Calibri"/>
            </a:endParaRPr>
          </a:p>
          <a:p>
            <a:r>
              <a:rPr lang="en-US" dirty="0">
                <a:cs typeface="Calibri"/>
              </a:rPr>
              <a:t>Use free tools (that they can implement in other settings): Canva—created our own team; </a:t>
            </a:r>
            <a:r>
              <a:rPr lang="en-US" dirty="0" err="1">
                <a:cs typeface="Calibri"/>
              </a:rPr>
              <a:t>Datawrapper</a:t>
            </a:r>
            <a:r>
              <a:rPr lang="en-US" dirty="0">
                <a:cs typeface="Calibri"/>
              </a:rPr>
              <a:t> (had a template)</a:t>
            </a:r>
          </a:p>
          <a:p>
            <a:r>
              <a:rPr lang="en-US" dirty="0">
                <a:cs typeface="Calibri"/>
              </a:rPr>
              <a:t>Worked with data analyst on geocoding address data; making a Hartford map in </a:t>
            </a:r>
            <a:r>
              <a:rPr lang="en-US" err="1">
                <a:cs typeface="Calibri"/>
              </a:rPr>
              <a:t>Datawrapper</a:t>
            </a:r>
            <a:endParaRPr lang="en-US" dirty="0">
              <a:cs typeface="Calibri"/>
            </a:endParaRPr>
          </a:p>
          <a:p>
            <a:endParaRPr lang="en-US" dirty="0">
              <a:cs typeface="Calibri"/>
            </a:endParaRPr>
          </a:p>
          <a:p>
            <a:r>
              <a:rPr lang="en-US" dirty="0"/>
              <a:t>Khamari Thornton, who researched children and youth in poverty, said he enjoyed doing his own research, not just receiving facts to recite.</a:t>
            </a:r>
          </a:p>
        </p:txBody>
      </p:sp>
      <p:sp>
        <p:nvSpPr>
          <p:cNvPr id="4" name="Slide Number Placeholder 3"/>
          <p:cNvSpPr>
            <a:spLocks noGrp="1"/>
          </p:cNvSpPr>
          <p:nvPr>
            <p:ph type="sldNum" sz="quarter" idx="5"/>
          </p:nvPr>
        </p:nvSpPr>
        <p:spPr/>
        <p:txBody>
          <a:bodyPr/>
          <a:lstStyle/>
          <a:p>
            <a:fld id="{8F9654D2-4B9C-2944-AFA3-78DFDAEF5AFF}" type="slidenum">
              <a:rPr lang="en-US" smtClean="0"/>
              <a:t>10</a:t>
            </a:fld>
            <a:endParaRPr lang="en-US"/>
          </a:p>
        </p:txBody>
      </p:sp>
    </p:spTree>
    <p:extLst>
      <p:ext uri="{BB962C8B-B14F-4D97-AF65-F5344CB8AC3E}">
        <p14:creationId xmlns:p14="http://schemas.microsoft.com/office/powerpoint/2010/main" val="198691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changed</a:t>
            </a:r>
          </a:p>
          <a:p>
            <a:r>
              <a:rPr lang="en-US" dirty="0"/>
              <a:t>Focus on data snapshots by category</a:t>
            </a:r>
          </a:p>
          <a:p>
            <a:r>
              <a:rPr lang="en-US" dirty="0"/>
              <a:t>Data Snapshots uploaded to </a:t>
            </a:r>
            <a:r>
              <a:rPr lang="en-US" dirty="0" err="1"/>
              <a:t>CTdata</a:t>
            </a:r>
            <a:r>
              <a:rPr lang="en-US" dirty="0"/>
              <a:t> website</a:t>
            </a:r>
          </a:p>
          <a:p>
            <a:r>
              <a:rPr lang="en-US" dirty="0"/>
              <a:t>Created </a:t>
            </a:r>
            <a:r>
              <a:rPr lang="en-US" dirty="0" err="1"/>
              <a:t>powerpoints</a:t>
            </a:r>
            <a:r>
              <a:rPr lang="en-US" dirty="0"/>
              <a:t> for Data walk itself</a:t>
            </a:r>
          </a:p>
          <a:p>
            <a:r>
              <a:rPr lang="en-US" dirty="0"/>
              <a:t>Food/drinks to keep it festive</a:t>
            </a:r>
          </a:p>
          <a:p>
            <a:r>
              <a:rPr lang="en-US" dirty="0"/>
              <a:t>Rep Khan– also the special ed teacher and knew several of the youth</a:t>
            </a:r>
          </a:p>
          <a:p>
            <a:endParaRPr lang="en-US" dirty="0"/>
          </a:p>
          <a:p>
            <a:r>
              <a:rPr lang="en-US" dirty="0"/>
              <a:t>The Data Walks were separated by topic areas, with multiple rounds of presentations as community members and leaders came by throughout the timeframe. Tatiana Watson said she appreciated having a “bite-sized crowd” to present to, which allowed her to refine her talk for each group. Nasere Lewin presented on chronic absenteeism, noting that everyone was surprised by the nearly 80% average chronic absenteeism rate for non-magnet high school students in Hartford. Yandell Alvarez said the data he and Isaiah Perez presented on youth mental health services was well received. A nurse who attended was interested in the data on discharge rates for youth receiving emergency mental health services. </a:t>
            </a:r>
            <a:endParaRPr lang="en-US" dirty="0">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11</a:t>
            </a:fld>
            <a:endParaRPr lang="en-US"/>
          </a:p>
        </p:txBody>
      </p:sp>
    </p:spTree>
    <p:extLst>
      <p:ext uri="{BB962C8B-B14F-4D97-AF65-F5344CB8AC3E}">
        <p14:creationId xmlns:p14="http://schemas.microsoft.com/office/powerpoint/2010/main" val="317230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After 2 years and more reflection we've summarized the program's goals</a:t>
            </a:r>
          </a:p>
          <a:p>
            <a:pPr marL="228600" indent="-228600">
              <a:buAutoNum type="arabicPeriod"/>
            </a:pPr>
            <a:endParaRPr lang="en-US" dirty="0"/>
          </a:p>
          <a:p>
            <a:pPr marL="228600" indent="-228600">
              <a:buAutoNum type="arabicPeriod"/>
            </a:pPr>
            <a:r>
              <a:rPr lang="en-US" dirty="0"/>
              <a:t>Provide youth with improved data science, research skills, and data confidence</a:t>
            </a:r>
            <a:endParaRPr lang="en-US" dirty="0">
              <a:cs typeface="Calibri"/>
            </a:endParaRPr>
          </a:p>
          <a:p>
            <a:pPr marL="285750" lvl="1" indent="-285750">
              <a:buFont typeface="Poppins"/>
              <a:buChar char="•"/>
            </a:pPr>
            <a:r>
              <a:rPr lang="en-US" dirty="0"/>
              <a:t>Number of workshops held</a:t>
            </a:r>
            <a:endParaRPr lang="en-US" dirty="0">
              <a:cs typeface="Calibri"/>
            </a:endParaRPr>
          </a:p>
          <a:p>
            <a:pPr marL="285750" lvl="1" indent="-285750">
              <a:buFont typeface="Poppins"/>
              <a:buChar char="•"/>
            </a:pPr>
            <a:r>
              <a:rPr lang="en-US" dirty="0"/>
              <a:t>number of topics covered</a:t>
            </a:r>
            <a:endParaRPr lang="en-US" dirty="0">
              <a:cs typeface="Calibri"/>
            </a:endParaRPr>
          </a:p>
          <a:p>
            <a:pPr marL="285750" lvl="1" indent="-285750">
              <a:buFont typeface="Poppins"/>
              <a:buChar char="•"/>
            </a:pPr>
            <a:r>
              <a:rPr lang="en-US" dirty="0"/>
              <a:t># of youth who report advanced skills </a:t>
            </a:r>
            <a:endParaRPr lang="en-US" dirty="0">
              <a:cs typeface="Calibri"/>
            </a:endParaRPr>
          </a:p>
          <a:p>
            <a:endParaRPr lang="en-US" dirty="0"/>
          </a:p>
          <a:p>
            <a:r>
              <a:rPr lang="en-US" dirty="0"/>
              <a:t>2. Strengthen Hartford youth post-secondary and career opportunities</a:t>
            </a:r>
            <a:endParaRPr lang="en-US" dirty="0">
              <a:cs typeface="Calibri" panose="020F0502020204030204"/>
            </a:endParaRPr>
          </a:p>
          <a:p>
            <a:pPr marL="285750" lvl="1" indent="-285750">
              <a:buFont typeface="Poppins"/>
              <a:buChar char="•"/>
            </a:pPr>
            <a:r>
              <a:rPr lang="en-US" dirty="0"/>
              <a:t>Number of youth reporting increased skills </a:t>
            </a:r>
            <a:endParaRPr lang="en-US" dirty="0">
              <a:cs typeface="Calibri"/>
            </a:endParaRPr>
          </a:p>
          <a:p>
            <a:pPr marL="285750" lvl="1" indent="-285750">
              <a:buFont typeface="Poppins"/>
              <a:buChar char="•"/>
            </a:pPr>
            <a:r>
              <a:rPr lang="en-US" dirty="0"/>
              <a:t># of youth reporting interest in data science</a:t>
            </a:r>
            <a:endParaRPr lang="en-US" dirty="0">
              <a:cs typeface="Calibri"/>
            </a:endParaRPr>
          </a:p>
          <a:p>
            <a:pPr marL="285750" lvl="1" indent="-285750">
              <a:buFont typeface="Poppins"/>
              <a:buChar char="•"/>
            </a:pPr>
            <a:r>
              <a:rPr lang="en-US" dirty="0"/>
              <a:t>Number of professional pathways youth explore that may not have previously been considered </a:t>
            </a:r>
            <a:endParaRPr lang="en-US" dirty="0">
              <a:cs typeface="Calibri"/>
            </a:endParaRPr>
          </a:p>
          <a:p>
            <a:pPr marL="285750" lvl="1" indent="-285750">
              <a:buFont typeface="Poppins"/>
              <a:buChar char="•"/>
            </a:pPr>
            <a:r>
              <a:rPr lang="en-US" dirty="0"/>
              <a:t>Number of advocates, public officials, and legislators who engage with fellows</a:t>
            </a:r>
            <a:endParaRPr lang="en-US" dirty="0">
              <a:cs typeface="Calibri"/>
            </a:endParaRPr>
          </a:p>
          <a:p>
            <a:endParaRPr lang="en-US" dirty="0"/>
          </a:p>
          <a:p>
            <a:r>
              <a:rPr lang="en-US" dirty="0"/>
              <a:t>3. Include community voice in Hartford data projects &amp; model ethical data practices. </a:t>
            </a:r>
            <a:endParaRPr lang="en-US" dirty="0">
              <a:cs typeface="Calibri" panose="020F0502020204030204"/>
            </a:endParaRPr>
          </a:p>
          <a:p>
            <a:pPr marL="285750" lvl="1" indent="-285750">
              <a:buFont typeface="Poppins"/>
              <a:buChar char="•"/>
            </a:pPr>
            <a:r>
              <a:rPr lang="en-US" dirty="0"/>
              <a:t>Number of public data reports created by youth fellows</a:t>
            </a:r>
            <a:endParaRPr lang="en-US" dirty="0">
              <a:cs typeface="Calibri"/>
            </a:endParaRPr>
          </a:p>
          <a:p>
            <a:pPr marL="285750" lvl="1" indent="-285750">
              <a:buFont typeface="Poppins"/>
              <a:buChar char="•"/>
            </a:pPr>
            <a:r>
              <a:rPr lang="en-US" dirty="0"/>
              <a:t>Number and diversity of people who hear from youth about their data projects—prove it can be done </a:t>
            </a:r>
            <a:endParaRPr lang="en-US" dirty="0">
              <a:cs typeface="Calibri"/>
            </a:endParaRPr>
          </a:p>
          <a:p>
            <a:pPr marL="285750" lvl="1" indent="-285750">
              <a:buFont typeface="Poppins"/>
              <a:buChar char="•"/>
            </a:pPr>
            <a:r>
              <a:rPr lang="en-US" dirty="0"/>
              <a:t>Staff and Hartford organizations report insights gleaned from including youth with lived experience</a:t>
            </a:r>
            <a:endParaRPr lang="en-US" dirty="0">
              <a:cs typeface="Calibri"/>
            </a:endParaRPr>
          </a:p>
          <a:p>
            <a:pPr marL="285750" lvl="1" indent="-285750">
              <a:buFont typeface="Poppins"/>
              <a:buChar char="•"/>
            </a:pPr>
            <a:endParaRPr lang="en-US" dirty="0"/>
          </a:p>
          <a:p>
            <a:r>
              <a:rPr lang="en-US" dirty="0"/>
              <a:t>4. Increase community access to Hartford data projects </a:t>
            </a:r>
            <a:endParaRPr lang="en-US" dirty="0">
              <a:cs typeface="Calibri" panose="020F0502020204030204"/>
            </a:endParaRPr>
          </a:p>
          <a:p>
            <a:pPr marL="285750" lvl="1" indent="-285750">
              <a:buFont typeface="Poppins"/>
              <a:buChar char="•"/>
            </a:pPr>
            <a:r>
              <a:rPr lang="en-US" dirty="0"/>
              <a:t>Number of attendees at data presentations</a:t>
            </a:r>
            <a:endParaRPr lang="en-US" dirty="0">
              <a:cs typeface="Calibri"/>
            </a:endParaRPr>
          </a:p>
          <a:p>
            <a:pPr marL="285750" lvl="1" indent="-285750">
              <a:buFont typeface="Poppins"/>
              <a:buChar char="•"/>
            </a:pPr>
            <a:r>
              <a:rPr lang="en-US" dirty="0"/>
              <a:t>Number of publicly available projects about Hartford resident data</a:t>
            </a:r>
            <a:endParaRPr lang="en-US" dirty="0">
              <a:cs typeface="Calibri"/>
            </a:endParaRPr>
          </a:p>
          <a:p>
            <a:pPr marL="285750" lvl="1" indent="-285750">
              <a:buFont typeface="Poppins"/>
              <a:buChar char="•"/>
            </a:pPr>
            <a:r>
              <a:rPr lang="en-US" dirty="0"/>
              <a:t>Number of data walks, data platforms, and data maps</a:t>
            </a:r>
            <a:endParaRPr lang="en-US" dirty="0">
              <a:cs typeface="Calibri"/>
            </a:endParaRPr>
          </a:p>
          <a:p>
            <a:endParaRPr lang="en-US" dirty="0"/>
          </a:p>
          <a:p>
            <a:pPr>
              <a:buFont typeface="Arial"/>
            </a:pPr>
            <a:r>
              <a:rPr lang="en-US" dirty="0"/>
              <a:t>5. Ensure sustainable fellowship for underserved youth</a:t>
            </a:r>
            <a:endParaRPr lang="en-US" dirty="0">
              <a:cs typeface="Calibri"/>
            </a:endParaRPr>
          </a:p>
          <a:p>
            <a:pPr marL="285750" lvl="1" indent="-285750">
              <a:buFont typeface="Poppins"/>
              <a:buChar char="•"/>
            </a:pPr>
            <a:r>
              <a:rPr lang="en-US" dirty="0"/>
              <a:t>Number of stipends provided; food served at meetings, transportation vouchers issued</a:t>
            </a:r>
            <a:endParaRPr lang="en-US" dirty="0">
              <a:cs typeface="Calibri"/>
            </a:endParaRPr>
          </a:p>
          <a:p>
            <a:pPr marL="285750" lvl="1" indent="-285750">
              <a:buFont typeface="Poppins"/>
              <a:buChar char="•"/>
            </a:pPr>
            <a:r>
              <a:rPr lang="en-US" dirty="0"/>
              <a:t>Number of youth with attendance over 90%</a:t>
            </a:r>
            <a:endParaRPr lang="en-US" dirty="0">
              <a:cs typeface="Calibri"/>
            </a:endParaRPr>
          </a:p>
          <a:p>
            <a:pPr marL="285750" lvl="1" indent="-285750">
              <a:buFont typeface="Poppins"/>
              <a:buChar char="•"/>
            </a:pPr>
            <a:r>
              <a:rPr lang="en-US" dirty="0"/>
              <a:t>Number of youth who begin and complete fellowship</a:t>
            </a:r>
            <a:endParaRPr lang="en-US" dirty="0">
              <a:cs typeface="Calibri"/>
            </a:endParaRPr>
          </a:p>
          <a:p>
            <a:pPr marL="0" lvl="1"/>
            <a:endParaRPr lang="en-US" dirty="0">
              <a:cs typeface="Calibri"/>
            </a:endParaRPr>
          </a:p>
          <a:p>
            <a:r>
              <a:rPr lang="en-US" dirty="0"/>
              <a:t>6. Create new &amp; support existing </a:t>
            </a:r>
            <a:r>
              <a:rPr lang="en-US" dirty="0" err="1"/>
              <a:t>CTData</a:t>
            </a:r>
            <a:r>
              <a:rPr lang="en-US" dirty="0"/>
              <a:t> partnerships</a:t>
            </a:r>
            <a:endParaRPr lang="en-US" dirty="0">
              <a:cs typeface="Calibri" panose="020F0502020204030204"/>
            </a:endParaRPr>
          </a:p>
          <a:p>
            <a:pPr marL="285750" lvl="1" indent="-285750">
              <a:buFont typeface="Poppins"/>
              <a:buChar char="•"/>
            </a:pPr>
            <a:r>
              <a:rPr lang="en-US" dirty="0"/>
              <a:t>Number of Hartford organizations that refer youth—part of the recruitment process</a:t>
            </a:r>
            <a:endParaRPr lang="en-US" dirty="0">
              <a:cs typeface="Calibri"/>
            </a:endParaRPr>
          </a:p>
          <a:p>
            <a:pPr marL="285750" lvl="1" indent="-285750">
              <a:buFont typeface="Poppins"/>
              <a:buChar char="•"/>
            </a:pPr>
            <a:r>
              <a:rPr lang="en-US" dirty="0"/>
              <a:t>Number of organizations that rely on youth-created data projects for programming and decision-making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12</a:t>
            </a:fld>
            <a:endParaRPr lang="en-US"/>
          </a:p>
        </p:txBody>
      </p:sp>
    </p:spTree>
    <p:extLst>
      <p:ext uri="{BB962C8B-B14F-4D97-AF65-F5344CB8AC3E}">
        <p14:creationId xmlns:p14="http://schemas.microsoft.com/office/powerpoint/2010/main" val="78862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u="sng" dirty="0">
                <a:cs typeface="Calibri" panose="020F0502020204030204"/>
              </a:rPr>
              <a:t>Benefits</a:t>
            </a:r>
          </a:p>
          <a:p>
            <a:pPr marL="285750" indent="-285750">
              <a:lnSpc>
                <a:spcPct val="90000"/>
              </a:lnSpc>
              <a:spcBef>
                <a:spcPts val="1000"/>
              </a:spcBef>
              <a:buFont typeface="Arial,Sans-Serif"/>
              <a:buChar char="•"/>
            </a:pPr>
            <a:r>
              <a:rPr lang="en-US" dirty="0"/>
              <a:t>This is a really rewarding group to work with, but recognize that this is hard work for them. Some days they just wanted to talk about concert tickets, prom outfits and what's going on in their lives.</a:t>
            </a:r>
            <a:endParaRPr lang="en-US" dirty="0">
              <a:cs typeface="Calibri"/>
            </a:endParaRPr>
          </a:p>
          <a:p>
            <a:pPr marL="285750" indent="-285750">
              <a:lnSpc>
                <a:spcPct val="90000"/>
              </a:lnSpc>
              <a:spcBef>
                <a:spcPts val="1000"/>
              </a:spcBef>
              <a:buFont typeface="Arial,Sans-Serif"/>
              <a:buChar char="•"/>
            </a:pPr>
            <a:r>
              <a:rPr lang="en-US" dirty="0"/>
              <a:t>I loved that this group was so supportive of each others—mentoring.</a:t>
            </a:r>
          </a:p>
          <a:p>
            <a:pPr marL="285750" indent="-285750">
              <a:lnSpc>
                <a:spcPct val="90000"/>
              </a:lnSpc>
              <a:spcBef>
                <a:spcPts val="1000"/>
              </a:spcBef>
              <a:buFont typeface="Arial,Sans-Serif"/>
              <a:buChar char="•"/>
            </a:pPr>
            <a:r>
              <a:rPr lang="en-US" dirty="0"/>
              <a:t>Youth have strong sense of justice/not yet "numb" to data and statistics about their community</a:t>
            </a:r>
          </a:p>
          <a:p>
            <a:pPr marL="285750" indent="-285750">
              <a:lnSpc>
                <a:spcPct val="90000"/>
              </a:lnSpc>
              <a:spcBef>
                <a:spcPts val="1000"/>
              </a:spcBef>
              <a:buFont typeface="Arial,Sans-Serif"/>
              <a:buChar char="•"/>
            </a:pPr>
            <a:r>
              <a:rPr lang="en-US" dirty="0"/>
              <a:t>Youth in marginalized communities distrustful of local institutions</a:t>
            </a:r>
          </a:p>
          <a:p>
            <a:pPr marL="285750" indent="-285750">
              <a:lnSpc>
                <a:spcPct val="90000"/>
              </a:lnSpc>
              <a:spcBef>
                <a:spcPts val="1000"/>
              </a:spcBef>
              <a:buFont typeface="Arial,Sans-Serif"/>
              <a:buChar char="•"/>
            </a:pPr>
            <a:r>
              <a:rPr lang="en-US" dirty="0"/>
              <a:t>Needing a safe space </a:t>
            </a:r>
          </a:p>
          <a:p>
            <a:pPr marL="285750" indent="-285750">
              <a:lnSpc>
                <a:spcPct val="90000"/>
              </a:lnSpc>
              <a:spcBef>
                <a:spcPts val="1000"/>
              </a:spcBef>
              <a:buFont typeface="Arial,Sans-Serif"/>
              <a:buChar char="•"/>
            </a:pPr>
            <a:r>
              <a:rPr lang="en-US" dirty="0"/>
              <a:t>I'm a parent of a middle schooler, and while that's a bit different, I've seen up close the struggles this year with this age group and how they are feeling so bombarded with different expectations and even those who appear to be doing well are really impacted by their peers who are no. </a:t>
            </a:r>
          </a:p>
          <a:p>
            <a:pPr marL="285750" indent="-285750">
              <a:lnSpc>
                <a:spcPct val="90000"/>
              </a:lnSpc>
              <a:spcBef>
                <a:spcPts val="1000"/>
              </a:spcBef>
              <a:buFont typeface="Arial,Sans-Serif"/>
              <a:buChar char="•"/>
            </a:pPr>
            <a:endParaRPr lang="en-US" dirty="0"/>
          </a:p>
          <a:p>
            <a:pPr marL="171450" indent="-171450">
              <a:buFont typeface="Symbol,Sans-Serif"/>
              <a:buChar char="•"/>
            </a:pPr>
            <a:r>
              <a:rPr lang="en-US" dirty="0"/>
              <a:t>We used Google folders so youth had access to materials outside of meeting times and could work on their projects independently. Only a few youth did this, so we had more meetings in person so they could ask questions and review data with us. </a:t>
            </a:r>
          </a:p>
          <a:p>
            <a:pPr marL="171450" indent="-171450">
              <a:buFont typeface="Symbol,Sans-Serif"/>
              <a:buChar char="•"/>
            </a:pPr>
            <a:r>
              <a:rPr lang="en-US" dirty="0"/>
              <a:t>Talking to other youth participatory action researchers was helpful in bouncing ideas and asking questions about their structure. </a:t>
            </a:r>
          </a:p>
          <a:p>
            <a:pPr marL="171450" indent="-171450">
              <a:buFont typeface="Symbol,Sans-Serif"/>
              <a:buChar char="•"/>
            </a:pPr>
            <a:r>
              <a:rPr lang="en-US" dirty="0"/>
              <a:t>Keeping the meetings as a safe space helped youth feel comfortable sharing their insights. We also tried to glean from interviews whether youth would be comfortable. </a:t>
            </a:r>
          </a:p>
          <a:p>
            <a:pPr marL="171450" indent="-171450">
              <a:buFont typeface="Symbol,Sans-Serif"/>
              <a:buChar char="•"/>
            </a:pPr>
            <a:r>
              <a:rPr lang="en-US" dirty="0"/>
              <a:t>Validating youth experiences and perspectives helped. We told them the goal was to change the narrative of Hartford youth, and all supported that goal. HDC staff were encouraged by their fresh perspectives and enthusiasm for the project. </a:t>
            </a:r>
            <a:endParaRPr lang="en-US" dirty="0">
              <a:cs typeface="Calibri"/>
            </a:endParaRPr>
          </a:p>
          <a:p>
            <a:endParaRPr lang="en-US" dirty="0">
              <a:cs typeface="Calibri"/>
            </a:endParaRPr>
          </a:p>
          <a:p>
            <a:r>
              <a:rPr lang="en-US" dirty="0">
                <a:cs typeface="Calibri"/>
              </a:rPr>
              <a:t>Challenges</a:t>
            </a:r>
          </a:p>
          <a:p>
            <a:r>
              <a:rPr lang="en-US" dirty="0"/>
              <a:t>giving them a common set of tools and language from which to engage in the data with us. </a:t>
            </a:r>
            <a:r>
              <a:rPr lang="en-US" dirty="0" err="1"/>
              <a:t>CTData</a:t>
            </a:r>
            <a:r>
              <a:rPr lang="en-US" dirty="0"/>
              <a:t> does a lot of data training and has a create curriculum in place, and had done some training with high school and college students, but those were in school sessions with a set class. In the end, we had to really breakdown our set curriculum and adapt it for the group of 6 researchers that were a part of this. A three hour workshop with aa 10 minute break isn't going to work as well in the afternoon for youth who had already had a full day of high school, college classes, or work before that. So we ended up breaking these down into smaller chunks of topics and then let them marinate on one topic each week. </a:t>
            </a:r>
          </a:p>
          <a:p>
            <a:endParaRPr lang="en-US" dirty="0"/>
          </a:p>
          <a:p>
            <a:r>
              <a:rPr lang="en-US" dirty="0"/>
              <a:t>We also found that given our tight schedule, and the busy lives of our students, that I was constantly running make-up classes for those who missed a session. We had to keep in touch – mostly by text—to let them know what they were missing. I also had them sign an agreement as part of their compensation, so they knew the training was important. And in the end, the youth all reported that their knowledge increased and they found the training and discussion really valuable.</a:t>
            </a:r>
          </a:p>
          <a:p>
            <a:endParaRPr lang="en-US" dirty="0"/>
          </a:p>
        </p:txBody>
      </p:sp>
      <p:sp>
        <p:nvSpPr>
          <p:cNvPr id="4" name="Slide Number Placeholder 3"/>
          <p:cNvSpPr>
            <a:spLocks noGrp="1"/>
          </p:cNvSpPr>
          <p:nvPr>
            <p:ph type="sldNum" sz="quarter" idx="5"/>
          </p:nvPr>
        </p:nvSpPr>
        <p:spPr/>
        <p:txBody>
          <a:bodyPr/>
          <a:lstStyle/>
          <a:p>
            <a:fld id="{8F9654D2-4B9C-2944-AFA3-78DFDAEF5AFF}" type="slidenum">
              <a:rPr lang="en-US" smtClean="0"/>
              <a:t>13</a:t>
            </a:fld>
            <a:endParaRPr lang="en-US"/>
          </a:p>
        </p:txBody>
      </p:sp>
    </p:spTree>
    <p:extLst>
      <p:ext uri="{BB962C8B-B14F-4D97-AF65-F5344CB8AC3E}">
        <p14:creationId xmlns:p14="http://schemas.microsoft.com/office/powerpoint/2010/main" val="252168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654D2-4B9C-2944-AFA3-78DFDAEF5AFF}" type="slidenum">
              <a:rPr lang="en-US" smtClean="0"/>
              <a:t>14</a:t>
            </a:fld>
            <a:endParaRPr lang="en-US"/>
          </a:p>
        </p:txBody>
      </p:sp>
    </p:spTree>
    <p:extLst>
      <p:ext uri="{BB962C8B-B14F-4D97-AF65-F5344CB8AC3E}">
        <p14:creationId xmlns:p14="http://schemas.microsoft.com/office/powerpoint/2010/main" val="104230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Hartford Data Collaborative started as a data integration project. We were designed to provide ethical and permissible data sharing.</a:t>
            </a:r>
          </a:p>
          <a:p>
            <a:endParaRPr lang="en-US">
              <a:cs typeface="Calibri"/>
            </a:endParaRPr>
          </a:p>
          <a:p>
            <a:r>
              <a:rPr lang="en-US"/>
              <a:t>The structure of HDC was set up through governance committees, which is made of representatives of data sharing partners and other community leaders. </a:t>
            </a:r>
            <a:endParaRPr lang="en-US">
              <a:cs typeface="Calibri"/>
            </a:endParaRPr>
          </a:p>
          <a:p>
            <a:endParaRPr lang="en-US"/>
          </a:p>
          <a:p>
            <a:r>
              <a:rPr lang="en-US"/>
              <a:t>We have grown with a governance structure that includes data users. Our executive board, made up of leaders of key agencies, and data oversight committee is the people who work directly with the data. What we don't have is the community. HDC is shared data infrastructure supports data sharing across human service agencies, allowing for a more holistic view of individuals, families, and households, often served by multiple government and nonprofit agencies. The development of shared data infrastructure with clear governance and privacy restrictions supports access and use of agency held administrative data to improve the lives of community members. </a:t>
            </a:r>
            <a:endParaRPr lang="en-US">
              <a:cs typeface="Calibri"/>
            </a:endParaRPr>
          </a:p>
          <a:p>
            <a:endParaRPr lang="en-US"/>
          </a:p>
          <a:p>
            <a:r>
              <a:rPr lang="en-US"/>
              <a:t>HDC links and integrate data to </a:t>
            </a:r>
            <a:r>
              <a:rPr lang="en-US" b="1"/>
              <a:t>answer research question</a:t>
            </a:r>
            <a:r>
              <a:rPr lang="en-US"/>
              <a:t>s that require data from </a:t>
            </a:r>
            <a:r>
              <a:rPr lang="en-US" b="1"/>
              <a:t>multiple sources. </a:t>
            </a:r>
            <a:endParaRPr lang="en-US" b="1">
              <a:cs typeface="Calibri"/>
            </a:endParaRPr>
          </a:p>
          <a:p>
            <a:endParaRPr lang="en-US" b="1">
              <a:cs typeface="Calibri"/>
            </a:endParaRPr>
          </a:p>
          <a:p>
            <a:endParaRPr lang="en-US">
              <a:ea typeface="Calibri"/>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2</a:t>
            </a:fld>
            <a:endParaRPr lang="en-US"/>
          </a:p>
        </p:txBody>
      </p:sp>
    </p:spTree>
    <p:extLst>
      <p:ext uri="{BB962C8B-B14F-4D97-AF65-F5344CB8AC3E}">
        <p14:creationId xmlns:p14="http://schemas.microsoft.com/office/powerpoint/2010/main" val="122556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did we start with youth researchers?</a:t>
            </a:r>
            <a:endParaRPr lang="en-US" dirty="0"/>
          </a:p>
          <a:p>
            <a:r>
              <a:rPr lang="en-US" dirty="0"/>
              <a:t>in the first two years of HDC work, our focus has been primarily on programs and agencies serving Hartford youth. But while we were building the infrastructure for sharing data, we were missing members of the community. </a:t>
            </a:r>
            <a:endParaRPr lang="en-US" dirty="0">
              <a:ea typeface="Calibri" panose="020F0502020204030204"/>
              <a:cs typeface="Calibri"/>
            </a:endParaRPr>
          </a:p>
          <a:p>
            <a:endParaRPr lang="en-US">
              <a:cs typeface="Calibri"/>
            </a:endParaRPr>
          </a:p>
          <a:p>
            <a:r>
              <a:rPr lang="en-US" dirty="0">
                <a:cs typeface="Calibri"/>
              </a:rPr>
              <a:t>We started with a focus on Hartford youth, because there was already some linking for projects involving youth but there was interest in connecting to school data and outcomes and so that's where we came in, again, mostly focused on the infrastructure around the data sharing. Through these data linking projects, which were focused on "opportunity youth"-- those who were disengaged in school and work—we built up relationships in the communities serving those youth.</a:t>
            </a:r>
            <a:endParaRPr lang="en-US" dirty="0"/>
          </a:p>
          <a:p>
            <a:r>
              <a:rPr lang="en-US" dirty="0">
                <a:cs typeface="Calibri"/>
              </a:rPr>
              <a:t>So while we were building our project, we knew we were missing community voice and perspective, and we knew youth was the perspective we really needed to tap into first and foremost.</a:t>
            </a:r>
            <a:endParaRPr lang="en-US" dirty="0">
              <a:ea typeface="Calibri"/>
              <a:cs typeface="Calibri"/>
            </a:endParaRPr>
          </a:p>
          <a:p>
            <a:endParaRPr lang="en-US">
              <a:cs typeface="Calibri"/>
            </a:endParaRPr>
          </a:p>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8F9654D2-4B9C-2944-AFA3-78DFDAEF5AFF}" type="slidenum">
              <a:rPr lang="en-US" smtClean="0"/>
              <a:t>3</a:t>
            </a:fld>
            <a:endParaRPr lang="en-US"/>
          </a:p>
        </p:txBody>
      </p:sp>
    </p:spTree>
    <p:extLst>
      <p:ext uri="{BB962C8B-B14F-4D97-AF65-F5344CB8AC3E}">
        <p14:creationId xmlns:p14="http://schemas.microsoft.com/office/powerpoint/2010/main" val="92739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Why did we start involving the community?</a:t>
            </a:r>
          </a:p>
          <a:p>
            <a:endParaRPr lang="en-US">
              <a:ea typeface="Calibri"/>
              <a:cs typeface="Calibri"/>
            </a:endParaRPr>
          </a:p>
          <a:p>
            <a:r>
              <a:rPr lang="en-US">
                <a:ea typeface="Calibri"/>
                <a:cs typeface="Calibri"/>
              </a:rPr>
              <a:t>City of Hartford is a founding member, data partner </a:t>
            </a:r>
          </a:p>
          <a:p>
            <a:r>
              <a:rPr lang="en-US"/>
              <a:t>City of Hartford request for analysis of children and youth participation in summer and year-round enrichment and other programs</a:t>
            </a:r>
          </a:p>
          <a:p>
            <a:endParaRPr lang="en-US">
              <a:ea typeface="Calibri"/>
              <a:cs typeface="Calibri"/>
            </a:endParaRPr>
          </a:p>
          <a:p>
            <a:r>
              <a:rPr lang="en-US">
                <a:ea typeface="Calibri"/>
                <a:cs typeface="Calibri"/>
              </a:rPr>
              <a:t>In the summer of 2021 the City of Hartford approached us with serving as the data collector and aggregator and funder of their UNITY project. </a:t>
            </a:r>
            <a:r>
              <a:rPr lang="en-US"/>
              <a:t>UNITY stands for (Understanding the Needs In Today’s Youth) youth engagement grant program run by The City of Hartford Department of Families, Children, Youth and Recreation (DFCYR).</a:t>
            </a:r>
            <a:endParaRPr lang="en-US">
              <a:cs typeface="Calibri"/>
            </a:endParaRPr>
          </a:p>
          <a:p>
            <a:r>
              <a:rPr lang="en-US"/>
              <a:t>Starting in 2021, the City of Hartford issued grants to local youth providers to develop and enhance programming for Hartford children, to add enrichment and development after the isolation and disruption caused by the COVID-19 pandemic. Grants were funded through federal American Rescue Plan Act funds, </a:t>
            </a:r>
            <a:endParaRPr lang="en-US">
              <a:cs typeface="Calibri"/>
            </a:endParaRPr>
          </a:p>
          <a:p>
            <a:r>
              <a:rPr lang="en-US"/>
              <a:t>Grantees receiving over $5,000 were required to join the Hartford Data Collaborative and share data about the children and youth who participated in their programs.  </a:t>
            </a:r>
            <a:endParaRPr lang="en-US">
              <a:cs typeface="Calibri" panose="020F0502020204030204"/>
            </a:endParaRPr>
          </a:p>
          <a:p>
            <a:endParaRPr lang="en-US">
              <a:cs typeface="Calibri" panose="020F0502020204030204"/>
            </a:endParaRPr>
          </a:p>
          <a:p>
            <a:r>
              <a:rPr lang="en-US">
                <a:cs typeface="Calibri" panose="020F0502020204030204"/>
              </a:rPr>
              <a:t>This seemed like a great opportunity to involve youth researchers, because the research questions were pretty straightforward, and the UNITY programs were for all children and youth in Hartford. So our youth researchers from Hartford would know these kids and their programs. </a:t>
            </a: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4</a:t>
            </a:fld>
            <a:endParaRPr lang="en-US"/>
          </a:p>
        </p:txBody>
      </p:sp>
    </p:spTree>
    <p:extLst>
      <p:ext uri="{BB962C8B-B14F-4D97-AF65-F5344CB8AC3E}">
        <p14:creationId xmlns:p14="http://schemas.microsoft.com/office/powerpoint/2010/main" val="305121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Aims of the Project—in early 2022</a:t>
            </a:r>
          </a:p>
          <a:p>
            <a:r>
              <a:rPr lang="en-US" dirty="0">
                <a:cs typeface="Calibri"/>
              </a:rPr>
              <a:t>Pretty ambitious at first to accomplish this in 8 weeks, when kids were still in the thick of recovering from COVID</a:t>
            </a:r>
          </a:p>
          <a:p>
            <a:endParaRPr lang="en-US">
              <a:cs typeface="Calibri"/>
            </a:endParaRPr>
          </a:p>
          <a:p>
            <a:r>
              <a:rPr lang="en-US" dirty="0">
                <a:cs typeface="Calibri"/>
              </a:rPr>
              <a:t>We were planning involve youth directly in the research itself, not as a focus group, not as an add on. We would provide them with training based on the work </a:t>
            </a:r>
            <a:r>
              <a:rPr lang="en-US" dirty="0" err="1">
                <a:cs typeface="Calibri"/>
              </a:rPr>
              <a:t>CTData</a:t>
            </a:r>
            <a:r>
              <a:rPr lang="en-US" dirty="0">
                <a:cs typeface="Calibri"/>
              </a:rPr>
              <a:t> had done in our public workshops and with our high school civic tech program, we would create youth profile and find out about their data interests, we would create data products that we could present in a Data Walk</a:t>
            </a:r>
          </a:p>
          <a:p>
            <a:endParaRPr lang="en-US">
              <a:cs typeface="Calibri"/>
            </a:endParaRPr>
          </a:p>
          <a:p>
            <a:r>
              <a:rPr lang="en-US" dirty="0">
                <a:cs typeface="Calibri"/>
              </a:rPr>
              <a:t>Designing/Planning the program</a:t>
            </a:r>
          </a:p>
          <a:p>
            <a:r>
              <a:rPr lang="en-US" dirty="0">
                <a:cs typeface="Calibri"/>
              </a:rPr>
              <a:t>We based the program off of what we wanted to accomplish and also what we already were doing with data trainings. </a:t>
            </a:r>
          </a:p>
          <a:p>
            <a:r>
              <a:rPr lang="en-US" dirty="0">
                <a:cs typeface="Calibri"/>
              </a:rPr>
              <a:t> We put the word out through our community organizations. </a:t>
            </a:r>
          </a:p>
          <a:p>
            <a:r>
              <a:rPr lang="en-US" dirty="0">
                <a:cs typeface="Calibri"/>
              </a:rPr>
              <a:t>We found out two things at the beginning: (1) no one was doing this kind of youth participatory research and (2) there were already 12 youth boards in Hartford. Originally thought we would select one youth from each youth board and they would report back to each board, but we found that some boards did not respond, others had either disbanded from COVID. Other youth boards were more protective of their youth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5</a:t>
            </a:fld>
            <a:endParaRPr lang="en-US"/>
          </a:p>
        </p:txBody>
      </p:sp>
    </p:spTree>
    <p:extLst>
      <p:ext uri="{BB962C8B-B14F-4D97-AF65-F5344CB8AC3E}">
        <p14:creationId xmlns:p14="http://schemas.microsoft.com/office/powerpoint/2010/main" val="18411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this first project was funded through national funder we only had a month or so to recruit</a:t>
            </a:r>
          </a:p>
          <a:p>
            <a:r>
              <a:rPr lang="en-US" dirty="0"/>
              <a:t>Requirements:</a:t>
            </a:r>
            <a:endParaRPr lang="en-US" dirty="0">
              <a:cs typeface="Calibri"/>
            </a:endParaRPr>
          </a:p>
          <a:p>
            <a:r>
              <a:rPr lang="en-US" dirty="0">
                <a:latin typeface="Poppins"/>
                <a:cs typeface="Poppins"/>
              </a:rPr>
              <a:t>Must be a Hartford resident and between the ages of 16-25</a:t>
            </a:r>
          </a:p>
          <a:p>
            <a:r>
              <a:rPr lang="en-US" dirty="0">
                <a:latin typeface="Poppins"/>
                <a:cs typeface="Poppins"/>
              </a:rPr>
              <a:t>Attend monthly group meetings, weekly phone check-ins, and 3 data workshops from March through June 2022</a:t>
            </a:r>
          </a:p>
          <a:p>
            <a:r>
              <a:rPr lang="en-US" dirty="0">
                <a:latin typeface="Poppins"/>
                <a:cs typeface="Poppins"/>
              </a:rPr>
              <a:t>Engage in data analysis and reporting on Hartford youth programs</a:t>
            </a:r>
          </a:p>
          <a:p>
            <a:r>
              <a:rPr lang="en-US" dirty="0">
                <a:latin typeface="Poppins"/>
                <a:cs typeface="Poppins"/>
              </a:rPr>
              <a:t>Present findings to city and state officials and community members </a:t>
            </a:r>
          </a:p>
          <a:p>
            <a:r>
              <a:rPr lang="en-US" dirty="0">
                <a:latin typeface="Poppins"/>
                <a:cs typeface="Poppins"/>
              </a:rPr>
              <a:t>2-3 hours per week for 8 weeks</a:t>
            </a:r>
          </a:p>
          <a:p>
            <a:r>
              <a:rPr lang="en-US" dirty="0">
                <a:latin typeface="Poppins"/>
                <a:cs typeface="Poppins"/>
              </a:rPr>
              <a:t>Compensation: $1000 plus $200 for bonus for completion; training/meetings only $800 (based off of similar youth programs)</a:t>
            </a:r>
          </a:p>
          <a:p>
            <a:r>
              <a:rPr lang="en-US" dirty="0">
                <a:latin typeface="Poppins"/>
                <a:cs typeface="Poppins"/>
              </a:rPr>
              <a:t>Food at meetings; parking/central location</a:t>
            </a:r>
            <a:endParaRPr lang="en-US" dirty="0"/>
          </a:p>
          <a:p>
            <a:endParaRPr lang="en-US" dirty="0">
              <a:latin typeface="Poppins"/>
              <a:cs typeface="Poppins"/>
            </a:endParaRPr>
          </a:p>
          <a:p>
            <a:r>
              <a:rPr lang="en-US" dirty="0">
                <a:latin typeface="Poppins"/>
                <a:ea typeface="Calibri"/>
                <a:cs typeface="Poppins"/>
              </a:rPr>
              <a:t>Interview process</a:t>
            </a:r>
          </a:p>
          <a:p>
            <a:r>
              <a:rPr lang="en-US" dirty="0">
                <a:latin typeface="Poppins"/>
                <a:ea typeface="Calibri"/>
                <a:cs typeface="Poppins"/>
              </a:rPr>
              <a:t>Follow-up to discuss process and commitment</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6</a:t>
            </a:fld>
            <a:endParaRPr lang="en-US"/>
          </a:p>
        </p:txBody>
      </p:sp>
    </p:spTree>
    <p:extLst>
      <p:ext uri="{BB962C8B-B14F-4D97-AF65-F5344CB8AC3E}">
        <p14:creationId xmlns:p14="http://schemas.microsoft.com/office/powerpoint/2010/main" val="22069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adapted the data workshops off of what we had already been doing in the community through </a:t>
            </a:r>
            <a:r>
              <a:rPr lang="en-US" dirty="0" err="1">
                <a:cs typeface="Calibri"/>
              </a:rPr>
              <a:t>CTData</a:t>
            </a:r>
            <a:r>
              <a:rPr lang="en-US" dirty="0">
                <a:cs typeface="Calibri"/>
              </a:rPr>
              <a:t> workshops and public Trainings</a:t>
            </a:r>
          </a:p>
          <a:p>
            <a:endParaRPr lang="en-US" dirty="0">
              <a:cs typeface="Calibri"/>
            </a:endParaRPr>
          </a:p>
          <a:p>
            <a:r>
              <a:rPr lang="en-US"/>
              <a:t>So before we could even talk about making meaning from the data, we had to take stock of where we were. </a:t>
            </a:r>
            <a:endParaRPr lang="en-US" dirty="0"/>
          </a:p>
          <a:p>
            <a:r>
              <a:rPr lang="en-US"/>
              <a:t>HYR talked about how they joined HDC this spring to better understand data and how it can be used to advance social change. We brought in youth who were already engaged, who knew the organizations in the city and could help us communicate data findings with others. However, we had to also face reality: </a:t>
            </a:r>
            <a:endParaRPr lang="en-US" dirty="0"/>
          </a:p>
          <a:p>
            <a:r>
              <a:rPr lang="en-US"/>
              <a:t>1. There was no real positive profile of Hartford youth, so we were starting from scratch.</a:t>
            </a:r>
            <a:endParaRPr lang="en-US" dirty="0"/>
          </a:p>
          <a:p>
            <a:r>
              <a:rPr lang="en-US"/>
              <a:t>2. The UNITY data—which I talked about earlier, was collected without any input form the community as to what would be collected and for what purpose. </a:t>
            </a:r>
            <a:endParaRPr lang="en-US" dirty="0"/>
          </a:p>
          <a:p>
            <a:endParaRPr lang="en-US" dirty="0"/>
          </a:p>
          <a:p>
            <a:r>
              <a:rPr lang="en-US" dirty="0"/>
              <a:t>In our first meetings we worked on what data was available about youth publicly and what we wanted to find out. So the youth took the focus of "what do you think city leaders and school leaders need to know about youth in our city</a:t>
            </a:r>
          </a:p>
        </p:txBody>
      </p:sp>
      <p:sp>
        <p:nvSpPr>
          <p:cNvPr id="4" name="Slide Number Placeholder 3"/>
          <p:cNvSpPr>
            <a:spLocks noGrp="1"/>
          </p:cNvSpPr>
          <p:nvPr>
            <p:ph type="sldNum" sz="quarter" idx="5"/>
          </p:nvPr>
        </p:nvSpPr>
        <p:spPr/>
        <p:txBody>
          <a:bodyPr/>
          <a:lstStyle/>
          <a:p>
            <a:fld id="{8F9654D2-4B9C-2944-AFA3-78DFDAEF5AFF}" type="slidenum">
              <a:rPr lang="en-US" smtClean="0"/>
              <a:t>7</a:t>
            </a:fld>
            <a:endParaRPr lang="en-US"/>
          </a:p>
        </p:txBody>
      </p:sp>
    </p:spTree>
    <p:extLst>
      <p:ext uri="{BB962C8B-B14F-4D97-AF65-F5344CB8AC3E}">
        <p14:creationId xmlns:p14="http://schemas.microsoft.com/office/powerpoint/2010/main" val="142242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Develop Learning Agenda: What Topics are Important to Hartford youth?</a:t>
            </a:r>
          </a:p>
          <a:p>
            <a:endParaRPr lang="en-US" dirty="0">
              <a:cs typeface="Calibri"/>
            </a:endParaRPr>
          </a:p>
          <a:p>
            <a:endParaRPr lang="en-US" dirty="0">
              <a:cs typeface="Calibri"/>
            </a:endParaRPr>
          </a:p>
          <a:p>
            <a:r>
              <a:rPr lang="en-US" dirty="0">
                <a:cs typeface="Calibri"/>
              </a:rPr>
              <a:t>With 6 weeks not a lot of time to prepare</a:t>
            </a:r>
            <a:endParaRPr lang="en-US" dirty="0"/>
          </a:p>
          <a:p>
            <a:r>
              <a:rPr lang="en-US" dirty="0">
                <a:cs typeface="Calibri"/>
              </a:rPr>
              <a:t>We had representatives from the Mayor's office, the City Department of Children, Family, Youth, and Rec. Other CBOS that work with youth and </a:t>
            </a:r>
          </a:p>
          <a:p>
            <a:r>
              <a:rPr lang="en-US" dirty="0">
                <a:cs typeface="Calibri"/>
              </a:rPr>
              <a:t>This was held in person in our offices. We're fortunate to have this space and it created an intimate space for sharing. Youth got really candid about their experiences in Hartford institutions and why collecting the data about youth was so important. </a:t>
            </a:r>
          </a:p>
          <a:p>
            <a:endParaRPr lang="en-US">
              <a:cs typeface="Calibri"/>
            </a:endParaRPr>
          </a:p>
          <a:p>
            <a:r>
              <a:rPr lang="en-US" dirty="0"/>
              <a:t>Our June 2022 Data Walk focused on the interim findings from UNITY funded programs from June 2021 through mid-April 2022. The biggest finding was that many of the grantees did not provide complete data, so we could only link data based on name. Other grantees had unusable data. Some variables—like race—only had 50 percent complete data.</a:t>
            </a:r>
            <a:endParaRPr lang="en-US" dirty="0">
              <a:cs typeface="Calibri"/>
            </a:endParaRPr>
          </a:p>
          <a:p>
            <a:r>
              <a:rPr lang="en-US" dirty="0"/>
              <a:t>The lack of data from many of the grantees limited HDC and HYR’s ability to report on the impact of the city’s investment in youth and prompted more discussions on how to improve data quality for the next round of UNITY grantees. As a result, HDC and the City now have standing meetings twice a month to discuss data issues and grantee capacity to collect and report data. HDC and HYR have initiated consultations with grantee organizations to help answer data questions and concerns.</a:t>
            </a:r>
            <a:endParaRPr lang="en-US" dirty="0">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missing from data about themselves, really resonated and motivated them to get more involved in this project. But it was also very painful. One said, I feel depressed looking at Hartford data. That's hard to work with.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 of Hartford high needs compared with the rest of the state– that was shocking to them and they felt concerned more adults weren’t shocked by this.</a:t>
            </a:r>
            <a:endParaRPr lang="en-US" dirty="0">
              <a:cs typeface="Calibri"/>
            </a:endParaRPr>
          </a:p>
          <a:p>
            <a:endParaRPr lang="en-US">
              <a:cs typeface="Calibri"/>
            </a:endParaRPr>
          </a:p>
          <a:p>
            <a:r>
              <a:rPr lang="en-US" dirty="0"/>
              <a:t>In late August 2022, HDC received the final data from the FY2022 UNITY grantees. We have integrated this data and the Hartford Youth Researchers have been analyzing its findings, which we are planning to review with the City of Hartford in mid-September. We will share the final report on these findings on the </a:t>
            </a:r>
            <a:r>
              <a:rPr lang="en-US" dirty="0" err="1"/>
              <a:t>CTData</a:t>
            </a:r>
            <a:r>
              <a:rPr lang="en-US" dirty="0"/>
              <a:t> website and through an additional Data Walk to be held this fall.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8</a:t>
            </a:fld>
            <a:endParaRPr lang="en-US"/>
          </a:p>
        </p:txBody>
      </p:sp>
    </p:spTree>
    <p:extLst>
      <p:ext uri="{BB962C8B-B14F-4D97-AF65-F5344CB8AC3E}">
        <p14:creationId xmlns:p14="http://schemas.microsoft.com/office/powerpoint/2010/main" val="262856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regrouped and started recruiting in the fall of 2022 for our next cohort.</a:t>
            </a:r>
          </a:p>
          <a:p>
            <a:r>
              <a:rPr lang="en-US" dirty="0">
                <a:cs typeface="Calibri"/>
              </a:rPr>
              <a:t>Worked more in the community through some tabling sessions and information sessions at public schools </a:t>
            </a:r>
          </a:p>
          <a:p>
            <a:endParaRPr lang="en-US"/>
          </a:p>
          <a:p>
            <a:r>
              <a:rPr lang="en-US" dirty="0"/>
              <a:t>Our second cohort launched in January 2023 and ran for 5 months. </a:t>
            </a:r>
          </a:p>
          <a:p>
            <a:r>
              <a:rPr lang="en-US" dirty="0"/>
              <a:t>Longer timeframe to engage</a:t>
            </a:r>
          </a:p>
          <a:p>
            <a:r>
              <a:rPr lang="en-US" dirty="0"/>
              <a:t>More youth-- something other youth recommended we work on.</a:t>
            </a:r>
          </a:p>
          <a:p>
            <a:r>
              <a:rPr lang="en-US" dirty="0" err="1"/>
              <a:t>CTData</a:t>
            </a:r>
            <a:r>
              <a:rPr lang="en-US" dirty="0"/>
              <a:t> now had a separate data engagement/trainer so we had her help</a:t>
            </a:r>
            <a:endParaRPr lang="en-US" dirty="0">
              <a:cs typeface="Calibri"/>
            </a:endParaRPr>
          </a:p>
          <a:p>
            <a:r>
              <a:rPr lang="en-US" dirty="0"/>
              <a:t>We had 9 youth complete the program </a:t>
            </a:r>
            <a:r>
              <a:rPr lang="en-US" dirty="0">
                <a:ea typeface="Calibri"/>
                <a:cs typeface="Calibri"/>
              </a:rPr>
              <a:t> </a:t>
            </a:r>
            <a:endParaRPr lang="en-US">
              <a:ea typeface="Calibri"/>
              <a:cs typeface="Calibri"/>
            </a:endParaRPr>
          </a:p>
          <a:p>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F9654D2-4B9C-2944-AFA3-78DFDAEF5AFF}" type="slidenum">
              <a:rPr lang="en-US" smtClean="0"/>
              <a:t>9</a:t>
            </a:fld>
            <a:endParaRPr lang="en-US"/>
          </a:p>
        </p:txBody>
      </p:sp>
    </p:spTree>
    <p:extLst>
      <p:ext uri="{BB962C8B-B14F-4D97-AF65-F5344CB8AC3E}">
        <p14:creationId xmlns:p14="http://schemas.microsoft.com/office/powerpoint/2010/main" val="303384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9F5E-62ED-1E43-BB82-88EAF9511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38C73-96F4-DE43-A159-3A5E01343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69649326-8F50-FE41-B983-B616ECFACC8C}"/>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191537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59DE-0907-2F4B-8CA5-BB290E9B9E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B0CA4-A834-744D-8442-65440F8125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AC3D8C-1DD4-CA43-97C8-42C207EA756B}"/>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34699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C77DF-3930-4548-87B4-2C9EEB220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F523EA-C293-9B43-9A8C-8D75C60E1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D8E2634-A944-0F46-ABA7-AE6B7E54B217}"/>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34101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EAB2-F1D1-7246-925C-FE903F434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C5FDE-85C3-CF42-A5E5-EABDE749CD89}"/>
              </a:ext>
            </a:extLst>
          </p:cNvPr>
          <p:cNvSpPr>
            <a:spLocks noGrp="1"/>
          </p:cNvSpPr>
          <p:nvPr>
            <p:ph idx="1"/>
          </p:nvPr>
        </p:nvSpPr>
        <p:spPr/>
        <p:txBody>
          <a:bodyPr/>
          <a:lstStyle>
            <a:lvl1pPr>
              <a:defRPr sz="2000" b="0" i="0">
                <a:solidFill>
                  <a:schemeClr val="accent1"/>
                </a:solidFill>
                <a:latin typeface="Poppins" pitchFamily="2" charset="77"/>
                <a:cs typeface="Poppins" pitchFamily="2" charset="77"/>
              </a:defRPr>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E0B5114-4323-504C-8A58-00622086EE59}"/>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101230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62A2-E626-2149-929F-3D8012B5A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A705C6-DF7C-1748-A38E-75B29108F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31F9B147-9A1A-514D-93F3-7B3D51CE4B9E}"/>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83279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E694-A6E3-774C-8BB0-C56731FBE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47E6D-D476-2A47-B0D8-90B73E4C7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3ABE17-19CD-3945-B103-972DAFF5F3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64FF544-C37F-9149-82EF-5A06447C1765}"/>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29687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2E55-AB7D-4E42-9D02-CF20D2A11A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135D9-5133-9941-B903-59A6274B5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C3EE6-153F-FF4A-A625-F977FDB948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7AF13-6523-2C44-B8DD-37F2CAFD6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11B35-F66C-0849-9180-5F86E37342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969FE9E1-AD17-1149-ADCF-A0C8B3190BF3}"/>
              </a:ext>
            </a:extLst>
          </p:cNvPr>
          <p:cNvSpPr>
            <a:spLocks noGrp="1"/>
          </p:cNvSpPr>
          <p:nvPr>
            <p:ph type="sldNum" sz="quarter" idx="10"/>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29281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64E5-B045-0C42-A779-AC3CB65D0A65}"/>
              </a:ext>
            </a:extLst>
          </p:cNvPr>
          <p:cNvSpPr>
            <a:spLocks noGrp="1"/>
          </p:cNvSpPr>
          <p:nvPr>
            <p:ph type="title"/>
          </p:nvPr>
        </p:nvSpPr>
        <p:spPr/>
        <p:txBody>
          <a:bodyPr/>
          <a:lstStyle>
            <a:lvl1pPr>
              <a:defRPr b="1" i="0">
                <a:latin typeface="Roboto Slab ExtraBold" pitchFamily="2" charset="0"/>
                <a:ea typeface="Roboto Slab ExtraBold" pitchFamily="2"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9DDE8AA-61FE-1347-9158-30C38E11C07C}"/>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33380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C82D934-D7E3-B84F-A4A1-F002322B7EF3}"/>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211425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24A-48E9-6F40-8BE6-F7865C7F5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F366BF-2E06-E34A-A3AC-32AED48F009C}"/>
              </a:ext>
            </a:extLst>
          </p:cNvPr>
          <p:cNvSpPr>
            <a:spLocks noGrp="1"/>
          </p:cNvSpPr>
          <p:nvPr>
            <p:ph idx="1"/>
          </p:nvPr>
        </p:nvSpPr>
        <p:spPr>
          <a:xfrm>
            <a:off x="5183188" y="987425"/>
            <a:ext cx="6172200" cy="4873625"/>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BCB1B-6999-8641-BBB2-2D284ECC4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10A62EB0-02A5-B143-9EA9-C7A7625CCF48}"/>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142150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B054-3565-3F40-B623-4B3EA8189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2AFCC-0679-2143-AC49-97278A281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2C5505-BBF6-5F49-82AD-BBC157C94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2C92CB9-0C26-E349-8FE0-0054F62E7DDE}"/>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spTree>
    <p:extLst>
      <p:ext uri="{BB962C8B-B14F-4D97-AF65-F5344CB8AC3E}">
        <p14:creationId xmlns:p14="http://schemas.microsoft.com/office/powerpoint/2010/main" val="13740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DC407-261D-094D-93E4-E80224EDF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7C179-3B94-A446-95DA-BC99DFF42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F23113-3955-3448-8A54-23910C3964C1}"/>
              </a:ext>
            </a:extLst>
          </p:cNvPr>
          <p:cNvSpPr>
            <a:spLocks noGrp="1"/>
          </p:cNvSpPr>
          <p:nvPr>
            <p:ph type="sldNum" sz="quarter" idx="4"/>
          </p:nvPr>
        </p:nvSpPr>
        <p:spPr>
          <a:xfrm>
            <a:off x="947011" y="6318940"/>
            <a:ext cx="3722649" cy="365125"/>
          </a:xfrm>
          <a:prstGeom prst="rect">
            <a:avLst/>
          </a:prstGeom>
        </p:spPr>
        <p:txBody>
          <a:bodyPr vert="horz" lIns="91440" tIns="45720" rIns="91440" bIns="45720" rtlCol="0" anchor="ctr"/>
          <a:lstStyle>
            <a:lvl1pPr algn="r">
              <a:defRPr sz="1200" b="0" i="0">
                <a:solidFill>
                  <a:schemeClr val="accent1"/>
                </a:solidFill>
                <a:latin typeface="Poppins Light" pitchFamily="2" charset="77"/>
                <a:cs typeface="Poppins Light" pitchFamily="2" charset="77"/>
              </a:defRPr>
            </a:lvl1pPr>
          </a:lstStyle>
          <a:p>
            <a:pPr algn="l"/>
            <a:fld id="{4DFC6C16-6D52-5E46-963A-0ABBBF7966FA}" type="slidenum">
              <a:rPr lang="en-US" smtClean="0"/>
              <a:pPr algn="l"/>
              <a:t>‹#›</a:t>
            </a:fld>
            <a:r>
              <a:rPr lang="en-US"/>
              <a:t> </a:t>
            </a:r>
            <a:r>
              <a:rPr lang="en-US">
                <a:solidFill>
                  <a:schemeClr val="accent4"/>
                </a:solidFill>
              </a:rPr>
              <a:t> |  </a:t>
            </a:r>
            <a:r>
              <a:rPr lang="en-US" err="1"/>
              <a:t>ctdata.org</a:t>
            </a:r>
            <a:endParaRPr lang="en-US"/>
          </a:p>
        </p:txBody>
      </p:sp>
      <p:pic>
        <p:nvPicPr>
          <p:cNvPr id="7" name="Picture 6">
            <a:extLst>
              <a:ext uri="{FF2B5EF4-FFF2-40B4-BE49-F238E27FC236}">
                <a16:creationId xmlns:a16="http://schemas.microsoft.com/office/drawing/2014/main" id="{D3C6F8C3-D4A9-2F48-ACA4-16A32F5D1D60}"/>
              </a:ext>
            </a:extLst>
          </p:cNvPr>
          <p:cNvPicPr>
            <a:picLocks noChangeAspect="1"/>
          </p:cNvPicPr>
          <p:nvPr userDrawn="1"/>
        </p:nvPicPr>
        <p:blipFill>
          <a:blip r:embed="rId13"/>
          <a:stretch>
            <a:fillRect/>
          </a:stretch>
        </p:blipFill>
        <p:spPr>
          <a:xfrm>
            <a:off x="176960" y="6144215"/>
            <a:ext cx="661240" cy="713719"/>
          </a:xfrm>
          <a:prstGeom prst="rect">
            <a:avLst/>
          </a:prstGeom>
        </p:spPr>
      </p:pic>
    </p:spTree>
    <p:extLst>
      <p:ext uri="{BB962C8B-B14F-4D97-AF65-F5344CB8AC3E}">
        <p14:creationId xmlns:p14="http://schemas.microsoft.com/office/powerpoint/2010/main" val="408246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chemeClr val="accent2"/>
          </a:solidFill>
          <a:latin typeface="Roboto Slab ExtraBold" pitchFamily="2" charset="0"/>
          <a:ea typeface="Roboto Slab ExtraBold"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accent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EFF1-2E69-A840-B12B-50B58AA6DB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EEE4B0-40E4-8542-9A13-33A47EA4C04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28363B3-0475-9844-AE84-1EC29C33CE81}"/>
              </a:ext>
            </a:extLst>
          </p:cNvPr>
          <p:cNvPicPr>
            <a:picLocks noChangeAspect="1"/>
          </p:cNvPicPr>
          <p:nvPr/>
        </p:nvPicPr>
        <p:blipFill rotWithShape="1">
          <a:blip r:embed="rId3"/>
          <a:srcRect t="1562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B312D8F-3CA5-894A-9937-317A7B750FBD}"/>
              </a:ext>
            </a:extLst>
          </p:cNvPr>
          <p:cNvPicPr>
            <a:picLocks noChangeAspect="1"/>
          </p:cNvPicPr>
          <p:nvPr/>
        </p:nvPicPr>
        <p:blipFill rotWithShape="1">
          <a:blip r:embed="rId4">
            <a:alphaModFix amt="70000"/>
          </a:blip>
          <a:srcRect t="8534"/>
          <a:stretch/>
        </p:blipFill>
        <p:spPr>
          <a:xfrm>
            <a:off x="0" y="-1"/>
            <a:ext cx="12192000" cy="6858000"/>
          </a:xfrm>
          <a:prstGeom prst="rect">
            <a:avLst/>
          </a:prstGeom>
        </p:spPr>
      </p:pic>
      <p:sp>
        <p:nvSpPr>
          <p:cNvPr id="9" name="TextBox 8">
            <a:extLst>
              <a:ext uri="{FF2B5EF4-FFF2-40B4-BE49-F238E27FC236}">
                <a16:creationId xmlns:a16="http://schemas.microsoft.com/office/drawing/2014/main" id="{B2D85157-0875-8043-B562-583DA409EE93}"/>
              </a:ext>
            </a:extLst>
          </p:cNvPr>
          <p:cNvSpPr txBox="1"/>
          <p:nvPr/>
        </p:nvSpPr>
        <p:spPr>
          <a:xfrm>
            <a:off x="246019" y="2257302"/>
            <a:ext cx="8140370" cy="2616101"/>
          </a:xfrm>
          <a:prstGeom prst="rect">
            <a:avLst/>
          </a:prstGeom>
          <a:noFill/>
        </p:spPr>
        <p:txBody>
          <a:bodyPr wrap="none" lIns="91440" tIns="45720" rIns="91440" bIns="45720" rtlCol="0" anchor="t">
            <a:spAutoFit/>
          </a:bodyPr>
          <a:lstStyle/>
          <a:p>
            <a:r>
              <a:rPr lang="en-US" sz="4400" b="1">
                <a:solidFill>
                  <a:schemeClr val="bg1"/>
                </a:solidFill>
                <a:latin typeface="Roboto Slab ExtraBold"/>
              </a:rPr>
              <a:t>NNIP</a:t>
            </a:r>
            <a:endParaRPr lang="en-US">
              <a:solidFill>
                <a:schemeClr val="bg1"/>
              </a:solidFill>
              <a:latin typeface="Calibri" panose="020F0502020204030204"/>
              <a:cs typeface="Calibri" panose="020F0502020204030204"/>
            </a:endParaRPr>
          </a:p>
          <a:p>
            <a:r>
              <a:rPr lang="en-US" sz="4400" b="1">
                <a:solidFill>
                  <a:schemeClr val="bg1"/>
                </a:solidFill>
                <a:latin typeface="Roboto Slab ExtraBold"/>
                <a:ea typeface="Roboto Slab ExtraBold"/>
                <a:cs typeface="Roboto Slab ExtraBold"/>
              </a:rPr>
              <a:t>Hartford Data Collaborative &amp;</a:t>
            </a:r>
          </a:p>
          <a:p>
            <a:r>
              <a:rPr lang="en-US" sz="4400" b="1">
                <a:solidFill>
                  <a:schemeClr val="bg1"/>
                </a:solidFill>
                <a:latin typeface="Roboto Slab ExtraBold"/>
                <a:ea typeface="Roboto Slab ExtraBold"/>
                <a:cs typeface="Roboto Slab ExtraBold"/>
              </a:rPr>
              <a:t>Youth Engagement</a:t>
            </a:r>
          </a:p>
          <a:p>
            <a:r>
              <a:rPr lang="en-US" sz="3200">
                <a:solidFill>
                  <a:schemeClr val="bg1"/>
                </a:solidFill>
                <a:latin typeface="Roboto Slab Medium"/>
                <a:ea typeface="Roboto Slab Medium"/>
                <a:cs typeface="Roboto Slab Medium"/>
              </a:rPr>
              <a:t>November 2023</a:t>
            </a:r>
            <a:endParaRPr lang="en-US" sz="3200">
              <a:solidFill>
                <a:schemeClr val="bg1"/>
              </a:solidFill>
              <a:latin typeface="Roboto Slab Medium"/>
              <a:ea typeface="Roboto Slab Medium" pitchFamily="2" charset="0"/>
              <a:cs typeface="Roboto Slab Medium"/>
            </a:endParaRPr>
          </a:p>
        </p:txBody>
      </p:sp>
      <p:pic>
        <p:nvPicPr>
          <p:cNvPr id="11" name="Picture 10">
            <a:extLst>
              <a:ext uri="{FF2B5EF4-FFF2-40B4-BE49-F238E27FC236}">
                <a16:creationId xmlns:a16="http://schemas.microsoft.com/office/drawing/2014/main" id="{BCFC544E-F186-AD4C-B606-551F7D58E9BD}"/>
              </a:ext>
            </a:extLst>
          </p:cNvPr>
          <p:cNvPicPr>
            <a:picLocks noChangeAspect="1"/>
          </p:cNvPicPr>
          <p:nvPr/>
        </p:nvPicPr>
        <p:blipFill>
          <a:blip r:embed="rId5"/>
          <a:stretch>
            <a:fillRect/>
          </a:stretch>
        </p:blipFill>
        <p:spPr>
          <a:xfrm>
            <a:off x="689266" y="728526"/>
            <a:ext cx="2918669" cy="782785"/>
          </a:xfrm>
          <a:prstGeom prst="rect">
            <a:avLst/>
          </a:prstGeom>
        </p:spPr>
      </p:pic>
    </p:spTree>
    <p:extLst>
      <p:ext uri="{BB962C8B-B14F-4D97-AF65-F5344CB8AC3E}">
        <p14:creationId xmlns:p14="http://schemas.microsoft.com/office/powerpoint/2010/main" val="238896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AB41-3BCB-D7B9-9A71-87FB7C6C25A6}"/>
              </a:ext>
            </a:extLst>
          </p:cNvPr>
          <p:cNvSpPr>
            <a:spLocks noGrp="1"/>
          </p:cNvSpPr>
          <p:nvPr>
            <p:ph type="title"/>
          </p:nvPr>
        </p:nvSpPr>
        <p:spPr>
          <a:xfrm>
            <a:off x="839788" y="155276"/>
            <a:ext cx="3802841" cy="1427672"/>
          </a:xfrm>
        </p:spPr>
        <p:txBody>
          <a:bodyPr anchor="b">
            <a:normAutofit/>
          </a:bodyPr>
          <a:lstStyle/>
          <a:p>
            <a:r>
              <a:rPr lang="en-US"/>
              <a:t>Data Snapshots</a:t>
            </a:r>
            <a:endParaRPr lang="en-US" dirty="0"/>
          </a:p>
        </p:txBody>
      </p:sp>
      <p:pic>
        <p:nvPicPr>
          <p:cNvPr id="5" name="Content Placeholder 4" descr="A screenshot of a web page&#10;&#10;Description automatically generated">
            <a:extLst>
              <a:ext uri="{FF2B5EF4-FFF2-40B4-BE49-F238E27FC236}">
                <a16:creationId xmlns:a16="http://schemas.microsoft.com/office/drawing/2014/main" id="{C156DE85-F8DB-238F-CDFB-DF639CB3E688}"/>
              </a:ext>
            </a:extLst>
          </p:cNvPr>
          <p:cNvPicPr>
            <a:picLocks noGrp="1" noChangeAspect="1"/>
          </p:cNvPicPr>
          <p:nvPr>
            <p:ph type="pic" idx="1"/>
          </p:nvPr>
        </p:nvPicPr>
        <p:blipFill>
          <a:blip r:embed="rId3"/>
          <a:stretch/>
        </p:blipFill>
        <p:spPr>
          <a:xfrm>
            <a:off x="6637209" y="159735"/>
            <a:ext cx="4840709" cy="6423900"/>
          </a:xfrm>
          <a:noFill/>
        </p:spPr>
      </p:pic>
      <p:sp>
        <p:nvSpPr>
          <p:cNvPr id="10" name="Text Placeholder 3">
            <a:extLst>
              <a:ext uri="{FF2B5EF4-FFF2-40B4-BE49-F238E27FC236}">
                <a16:creationId xmlns:a16="http://schemas.microsoft.com/office/drawing/2014/main" id="{7BEB8FEF-0C6F-F1D7-834B-683E0633F55F}"/>
              </a:ext>
            </a:extLst>
          </p:cNvPr>
          <p:cNvSpPr>
            <a:spLocks noGrp="1"/>
          </p:cNvSpPr>
          <p:nvPr>
            <p:ph type="body" sz="half" idx="2"/>
          </p:nvPr>
        </p:nvSpPr>
        <p:spPr>
          <a:xfrm>
            <a:off x="839788" y="1712343"/>
            <a:ext cx="5068048" cy="3811588"/>
          </a:xfrm>
        </p:spPr>
        <p:txBody>
          <a:bodyPr vert="horz" lIns="91440" tIns="45720" rIns="91440" bIns="45720" rtlCol="0" anchor="t">
            <a:normAutofit/>
          </a:bodyPr>
          <a:lstStyle/>
          <a:p>
            <a:pPr marL="285750" indent="-285750">
              <a:buChar char="•"/>
            </a:pPr>
            <a:r>
              <a:rPr lang="en-US" sz="1800" dirty="0">
                <a:latin typeface="Poppins"/>
                <a:cs typeface="Poppins"/>
              </a:rPr>
              <a:t>Analyzed publicly available data about Hartford (ACS, state agencies, city 3-1-1 complaints)</a:t>
            </a:r>
          </a:p>
          <a:p>
            <a:pPr marL="285750" indent="-285750">
              <a:buChar char="•"/>
            </a:pPr>
            <a:r>
              <a:rPr lang="en-US" sz="1800" dirty="0">
                <a:latin typeface="Poppins"/>
                <a:cs typeface="Poppins"/>
              </a:rPr>
              <a:t>Four broad categories: fellows picked issue of interest</a:t>
            </a:r>
          </a:p>
          <a:p>
            <a:pPr marL="285750" indent="-285750">
              <a:buChar char="•"/>
            </a:pPr>
            <a:r>
              <a:rPr lang="en-US" sz="1800" dirty="0">
                <a:latin typeface="Poppins"/>
                <a:cs typeface="Poppins"/>
              </a:rPr>
              <a:t>Youth fellows worked to create 2-3 visualizations</a:t>
            </a:r>
          </a:p>
          <a:p>
            <a:pPr marL="285750" indent="-285750">
              <a:buChar char="•"/>
            </a:pPr>
            <a:r>
              <a:rPr lang="en-US" sz="1800" dirty="0">
                <a:latin typeface="Poppins"/>
                <a:cs typeface="Poppins"/>
              </a:rPr>
              <a:t>Wrote context based on their experiences living in Hartford—connecting data to their own lives</a:t>
            </a:r>
          </a:p>
          <a:p>
            <a:pPr marL="285750" indent="-285750">
              <a:buChar char="•"/>
            </a:pPr>
            <a:r>
              <a:rPr lang="en-US" sz="1800" dirty="0">
                <a:latin typeface="Poppins"/>
                <a:cs typeface="Poppins"/>
              </a:rPr>
              <a:t>Youth enjoyed doing their own research </a:t>
            </a:r>
          </a:p>
          <a:p>
            <a:pPr marL="285750" indent="-285750">
              <a:buChar char="•"/>
            </a:pPr>
            <a:endParaRPr lang="en-US" sz="1800" dirty="0">
              <a:latin typeface="Poppins"/>
              <a:cs typeface="Poppins"/>
            </a:endParaRPr>
          </a:p>
        </p:txBody>
      </p:sp>
    </p:spTree>
    <p:extLst>
      <p:ext uri="{BB962C8B-B14F-4D97-AF65-F5344CB8AC3E}">
        <p14:creationId xmlns:p14="http://schemas.microsoft.com/office/powerpoint/2010/main" val="245650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2CE5-F75B-2E72-ACED-60EA61036C24}"/>
              </a:ext>
            </a:extLst>
          </p:cNvPr>
          <p:cNvSpPr>
            <a:spLocks noGrp="1"/>
          </p:cNvSpPr>
          <p:nvPr>
            <p:ph type="title"/>
          </p:nvPr>
        </p:nvSpPr>
        <p:spPr>
          <a:xfrm>
            <a:off x="839788" y="112143"/>
            <a:ext cx="3932237" cy="1600200"/>
          </a:xfrm>
        </p:spPr>
        <p:txBody>
          <a:bodyPr anchor="b">
            <a:normAutofit/>
          </a:bodyPr>
          <a:lstStyle/>
          <a:p>
            <a:r>
              <a:rPr lang="en-US"/>
              <a:t>2023 Data Walk</a:t>
            </a:r>
            <a:endParaRPr lang="en-US" dirty="0"/>
          </a:p>
        </p:txBody>
      </p:sp>
      <p:sp>
        <p:nvSpPr>
          <p:cNvPr id="11" name="Text Placeholder 3">
            <a:extLst>
              <a:ext uri="{FF2B5EF4-FFF2-40B4-BE49-F238E27FC236}">
                <a16:creationId xmlns:a16="http://schemas.microsoft.com/office/drawing/2014/main" id="{19A273D5-6AC8-0B97-8F15-6AD1B01A0EEA}"/>
              </a:ext>
            </a:extLst>
          </p:cNvPr>
          <p:cNvSpPr>
            <a:spLocks noGrp="1"/>
          </p:cNvSpPr>
          <p:nvPr>
            <p:ph type="body" sz="half" idx="2"/>
          </p:nvPr>
        </p:nvSpPr>
        <p:spPr>
          <a:xfrm>
            <a:off x="839788" y="2057400"/>
            <a:ext cx="4924274" cy="3811588"/>
          </a:xfrm>
        </p:spPr>
        <p:txBody>
          <a:bodyPr vert="horz" lIns="91440" tIns="45720" rIns="91440" bIns="45720" rtlCol="0" anchor="t">
            <a:normAutofit/>
          </a:bodyPr>
          <a:lstStyle/>
          <a:p>
            <a:pPr marL="285750" indent="-285750">
              <a:buChar char="•"/>
            </a:pPr>
            <a:r>
              <a:rPr lang="en-US" sz="1800" dirty="0">
                <a:latin typeface="Poppins"/>
                <a:cs typeface="Poppins"/>
              </a:rPr>
              <a:t>Fellows grouped by topic areas; smaller crowd sizes, more personal engagement</a:t>
            </a:r>
            <a:endParaRPr lang="en-US" sz="1800" dirty="0"/>
          </a:p>
          <a:p>
            <a:pPr marL="285750" indent="-285750">
              <a:buChar char="•"/>
            </a:pPr>
            <a:r>
              <a:rPr lang="en-US" sz="1800" dirty="0">
                <a:latin typeface="Poppins"/>
                <a:cs typeface="Poppins"/>
              </a:rPr>
              <a:t>Multiple rounds of presentations over two-hour period</a:t>
            </a:r>
          </a:p>
          <a:p>
            <a:pPr marL="285750" indent="-285750">
              <a:buChar char="•"/>
            </a:pPr>
            <a:r>
              <a:rPr lang="en-US" sz="1800" dirty="0">
                <a:latin typeface="Poppins"/>
                <a:cs typeface="Poppins"/>
              </a:rPr>
              <a:t>Youth taught parents, teachers, city and community leaders their findings</a:t>
            </a:r>
            <a:endParaRPr lang="en-US" dirty="0">
              <a:latin typeface="Poppins"/>
              <a:cs typeface="Poppins"/>
            </a:endParaRPr>
          </a:p>
          <a:p>
            <a:pPr marL="285750" indent="-285750">
              <a:buChar char="•"/>
            </a:pPr>
            <a:r>
              <a:rPr lang="en-US" sz="1800" dirty="0">
                <a:latin typeface="Poppins"/>
                <a:cs typeface="Poppins"/>
              </a:rPr>
              <a:t>State Representative Khan (also a Hartford high school teacher) presented each youth with citation</a:t>
            </a:r>
            <a:endParaRPr lang="en-US" dirty="0">
              <a:latin typeface="Poppins"/>
              <a:cs typeface="Poppins"/>
            </a:endParaRPr>
          </a:p>
          <a:p>
            <a:pPr marL="285750" indent="-285750">
              <a:buChar char="•"/>
            </a:pPr>
            <a:endParaRPr lang="en-US" sz="1800" dirty="0"/>
          </a:p>
        </p:txBody>
      </p:sp>
      <p:sp>
        <p:nvSpPr>
          <p:cNvPr id="6" name="TextBox 5">
            <a:extLst>
              <a:ext uri="{FF2B5EF4-FFF2-40B4-BE49-F238E27FC236}">
                <a16:creationId xmlns:a16="http://schemas.microsoft.com/office/drawing/2014/main" id="{3F986155-D018-0C79-BED6-B7286ED5A98C}"/>
              </a:ext>
            </a:extLst>
          </p:cNvPr>
          <p:cNvSpPr txBox="1"/>
          <p:nvPr/>
        </p:nvSpPr>
        <p:spPr>
          <a:xfrm>
            <a:off x="3041356" y="579142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Content Placeholder 3" descr="A group of people in a room&#10;&#10;Description automatically generated">
            <a:extLst>
              <a:ext uri="{FF2B5EF4-FFF2-40B4-BE49-F238E27FC236}">
                <a16:creationId xmlns:a16="http://schemas.microsoft.com/office/drawing/2014/main" id="{D63A0765-6C60-7C7B-A84A-5925E5E85D01}"/>
              </a:ext>
            </a:extLst>
          </p:cNvPr>
          <p:cNvPicPr>
            <a:picLocks noChangeAspect="1"/>
          </p:cNvPicPr>
          <p:nvPr/>
        </p:nvPicPr>
        <p:blipFill rotWithShape="1">
          <a:blip r:embed="rId3"/>
          <a:srcRect l="470" r="-3" b="-3"/>
          <a:stretch/>
        </p:blipFill>
        <p:spPr>
          <a:xfrm>
            <a:off x="6886657" y="224757"/>
            <a:ext cx="3609293" cy="2981848"/>
          </a:xfrm>
          <a:prstGeom prst="rect">
            <a:avLst/>
          </a:prstGeom>
          <a:noFill/>
        </p:spPr>
      </p:pic>
      <p:pic>
        <p:nvPicPr>
          <p:cNvPr id="5" name="Content Placeholder 4" descr="A group of people holding blue papers&#10;&#10;Description automatically generated">
            <a:extLst>
              <a:ext uri="{FF2B5EF4-FFF2-40B4-BE49-F238E27FC236}">
                <a16:creationId xmlns:a16="http://schemas.microsoft.com/office/drawing/2014/main" id="{A1B0AE40-8F54-07D8-0D04-15ED33AB1131}"/>
              </a:ext>
            </a:extLst>
          </p:cNvPr>
          <p:cNvPicPr>
            <a:picLocks noChangeAspect="1"/>
          </p:cNvPicPr>
          <p:nvPr/>
        </p:nvPicPr>
        <p:blipFill>
          <a:blip r:embed="rId4"/>
          <a:stretch>
            <a:fillRect/>
          </a:stretch>
        </p:blipFill>
        <p:spPr>
          <a:xfrm>
            <a:off x="6887568" y="3428688"/>
            <a:ext cx="3663678" cy="3077436"/>
          </a:xfrm>
          <a:prstGeom prst="rect">
            <a:avLst/>
          </a:prstGeom>
        </p:spPr>
      </p:pic>
    </p:spTree>
    <p:extLst>
      <p:ext uri="{BB962C8B-B14F-4D97-AF65-F5344CB8AC3E}">
        <p14:creationId xmlns:p14="http://schemas.microsoft.com/office/powerpoint/2010/main" val="76041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6221-05DD-4D5C-08F9-A43A9996A7B2}"/>
              </a:ext>
            </a:extLst>
          </p:cNvPr>
          <p:cNvSpPr>
            <a:spLocks noGrp="1"/>
          </p:cNvSpPr>
          <p:nvPr>
            <p:ph type="title"/>
          </p:nvPr>
        </p:nvSpPr>
        <p:spPr>
          <a:xfrm>
            <a:off x="838200" y="365125"/>
            <a:ext cx="10515600" cy="1325563"/>
          </a:xfrm>
        </p:spPr>
        <p:txBody>
          <a:bodyPr anchor="ctr">
            <a:normAutofit/>
          </a:bodyPr>
          <a:lstStyle/>
          <a:p>
            <a:r>
              <a:rPr lang="en-US">
                <a:latin typeface="Roboto Slab ExtraBold"/>
                <a:ea typeface="Roboto Slab ExtraBold"/>
                <a:cs typeface="Roboto Slab ExtraBold"/>
              </a:rPr>
              <a:t>Hartford Youth Data Fellowship Goals</a:t>
            </a:r>
            <a:endParaRPr lang="en-US"/>
          </a:p>
        </p:txBody>
      </p:sp>
      <p:graphicFrame>
        <p:nvGraphicFramePr>
          <p:cNvPr id="5" name="Content Placeholder 2">
            <a:extLst>
              <a:ext uri="{FF2B5EF4-FFF2-40B4-BE49-F238E27FC236}">
                <a16:creationId xmlns:a16="http://schemas.microsoft.com/office/drawing/2014/main" id="{467ED8C2-DA27-7A59-207F-06EDBA92130C}"/>
              </a:ext>
            </a:extLst>
          </p:cNvPr>
          <p:cNvGraphicFramePr>
            <a:graphicFrameLocks noGrp="1"/>
          </p:cNvGraphicFramePr>
          <p:nvPr>
            <p:ph idx="1"/>
            <p:extLst>
              <p:ext uri="{D42A27DB-BD31-4B8C-83A1-F6EECF244321}">
                <p14:modId xmlns:p14="http://schemas.microsoft.com/office/powerpoint/2010/main" val="1391482022"/>
              </p:ext>
            </p:extLst>
          </p:nvPr>
        </p:nvGraphicFramePr>
        <p:xfrm>
          <a:off x="118855" y="1390709"/>
          <a:ext cx="12113825" cy="5182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1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55D7-C275-5C9D-8799-7EA103C781F3}"/>
              </a:ext>
            </a:extLst>
          </p:cNvPr>
          <p:cNvSpPr>
            <a:spLocks noGrp="1"/>
          </p:cNvSpPr>
          <p:nvPr>
            <p:ph type="title"/>
          </p:nvPr>
        </p:nvSpPr>
        <p:spPr/>
        <p:txBody>
          <a:bodyPr/>
          <a:lstStyle/>
          <a:p>
            <a:r>
              <a:rPr lang="en-US" dirty="0">
                <a:latin typeface="Roboto Slab ExtraBold"/>
                <a:ea typeface="Roboto Slab ExtraBold"/>
                <a:cs typeface="Roboto Slab ExtraBold"/>
              </a:rPr>
              <a:t>Youth as Co-Researchers</a:t>
            </a:r>
          </a:p>
        </p:txBody>
      </p:sp>
      <p:sp>
        <p:nvSpPr>
          <p:cNvPr id="3" name="Text Placeholder 2">
            <a:extLst>
              <a:ext uri="{FF2B5EF4-FFF2-40B4-BE49-F238E27FC236}">
                <a16:creationId xmlns:a16="http://schemas.microsoft.com/office/drawing/2014/main" id="{1F4C85EB-8725-57DB-252E-17B44B319494}"/>
              </a:ext>
            </a:extLst>
          </p:cNvPr>
          <p:cNvSpPr>
            <a:spLocks noGrp="1"/>
          </p:cNvSpPr>
          <p:nvPr>
            <p:ph type="body" idx="1"/>
          </p:nvPr>
        </p:nvSpPr>
        <p:spPr>
          <a:xfrm>
            <a:off x="940429" y="1364861"/>
            <a:ext cx="5157787" cy="823912"/>
          </a:xfrm>
        </p:spPr>
        <p:txBody>
          <a:bodyPr/>
          <a:lstStyle/>
          <a:p>
            <a:r>
              <a:rPr lang="en-US" dirty="0"/>
              <a:t>Benefits</a:t>
            </a:r>
          </a:p>
        </p:txBody>
      </p:sp>
      <p:sp>
        <p:nvSpPr>
          <p:cNvPr id="4" name="Content Placeholder 3">
            <a:extLst>
              <a:ext uri="{FF2B5EF4-FFF2-40B4-BE49-F238E27FC236}">
                <a16:creationId xmlns:a16="http://schemas.microsoft.com/office/drawing/2014/main" id="{2D502A91-AFA9-27A1-C56B-6A8C89777DA8}"/>
              </a:ext>
            </a:extLst>
          </p:cNvPr>
          <p:cNvSpPr>
            <a:spLocks noGrp="1"/>
          </p:cNvSpPr>
          <p:nvPr>
            <p:ph sz="half" idx="2"/>
          </p:nvPr>
        </p:nvSpPr>
        <p:spPr>
          <a:xfrm>
            <a:off x="839788" y="2289415"/>
            <a:ext cx="5157787" cy="3684588"/>
          </a:xfrm>
        </p:spPr>
        <p:txBody>
          <a:bodyPr vert="horz" lIns="91440" tIns="45720" rIns="91440" bIns="45720" rtlCol="0" anchor="t">
            <a:normAutofit/>
          </a:bodyPr>
          <a:lstStyle/>
          <a:p>
            <a:r>
              <a:rPr lang="en-US" dirty="0">
                <a:latin typeface="Poppins"/>
                <a:cs typeface="Poppins"/>
              </a:rPr>
              <a:t>Passionate about Change</a:t>
            </a:r>
            <a:endParaRPr lang="en-US"/>
          </a:p>
          <a:p>
            <a:r>
              <a:rPr lang="en-US" dirty="0">
                <a:latin typeface="Poppins"/>
                <a:cs typeface="Poppins"/>
              </a:rPr>
              <a:t>Direct connection to organizational mission &amp; community</a:t>
            </a:r>
            <a:endParaRPr lang="en-US" dirty="0"/>
          </a:p>
          <a:p>
            <a:r>
              <a:rPr lang="en-US" dirty="0">
                <a:latin typeface="Poppins"/>
                <a:cs typeface="Poppins"/>
              </a:rPr>
              <a:t>Cohort as support group; re-engaging with community</a:t>
            </a:r>
          </a:p>
          <a:p>
            <a:r>
              <a:rPr lang="en-US" dirty="0">
                <a:latin typeface="Poppins"/>
                <a:cs typeface="Poppins"/>
              </a:rPr>
              <a:t>Creating safe space</a:t>
            </a:r>
          </a:p>
          <a:p>
            <a:r>
              <a:rPr lang="en-US" dirty="0">
                <a:latin typeface="Poppins"/>
                <a:cs typeface="Poppins"/>
              </a:rPr>
              <a:t>Personal development &amp; growth</a:t>
            </a:r>
          </a:p>
          <a:p>
            <a:r>
              <a:rPr lang="en-US">
                <a:latin typeface="Poppins"/>
                <a:cs typeface="Poppins"/>
              </a:rPr>
              <a:t>Improved data insights</a:t>
            </a:r>
          </a:p>
          <a:p>
            <a:r>
              <a:rPr lang="en-US">
                <a:latin typeface="Poppins"/>
                <a:cs typeface="Poppins"/>
              </a:rPr>
              <a:t>Strengthens ties in community</a:t>
            </a:r>
            <a:endParaRPr lang="en-US" dirty="0">
              <a:latin typeface="Poppins"/>
              <a:cs typeface="Poppins"/>
            </a:endParaRPr>
          </a:p>
        </p:txBody>
      </p:sp>
      <p:sp>
        <p:nvSpPr>
          <p:cNvPr id="5" name="Text Placeholder 4">
            <a:extLst>
              <a:ext uri="{FF2B5EF4-FFF2-40B4-BE49-F238E27FC236}">
                <a16:creationId xmlns:a16="http://schemas.microsoft.com/office/drawing/2014/main" id="{CAE978F6-C4B2-6713-17A8-C2E6E4E1625C}"/>
              </a:ext>
            </a:extLst>
          </p:cNvPr>
          <p:cNvSpPr>
            <a:spLocks noGrp="1"/>
          </p:cNvSpPr>
          <p:nvPr>
            <p:ph type="body" sz="quarter" idx="3"/>
          </p:nvPr>
        </p:nvSpPr>
        <p:spPr>
          <a:xfrm>
            <a:off x="6172200" y="1364861"/>
            <a:ext cx="5183188" cy="823912"/>
          </a:xfrm>
        </p:spPr>
        <p:txBody>
          <a:bodyPr/>
          <a:lstStyle/>
          <a:p>
            <a:r>
              <a:rPr lang="en-US" dirty="0">
                <a:latin typeface="Poppins"/>
                <a:cs typeface="Poppins"/>
              </a:rPr>
              <a:t>Challenges</a:t>
            </a:r>
            <a:endParaRPr lang="en-US" dirty="0"/>
          </a:p>
        </p:txBody>
      </p:sp>
      <p:sp>
        <p:nvSpPr>
          <p:cNvPr id="6" name="Content Placeholder 5">
            <a:extLst>
              <a:ext uri="{FF2B5EF4-FFF2-40B4-BE49-F238E27FC236}">
                <a16:creationId xmlns:a16="http://schemas.microsoft.com/office/drawing/2014/main" id="{9030E5FC-3C1A-D1FC-7C6B-3189F774039A}"/>
              </a:ext>
            </a:extLst>
          </p:cNvPr>
          <p:cNvSpPr>
            <a:spLocks noGrp="1"/>
          </p:cNvSpPr>
          <p:nvPr>
            <p:ph sz="quarter" idx="4"/>
          </p:nvPr>
        </p:nvSpPr>
        <p:spPr>
          <a:xfrm>
            <a:off x="6172200" y="2289415"/>
            <a:ext cx="5183188" cy="3684588"/>
          </a:xfrm>
        </p:spPr>
        <p:txBody>
          <a:bodyPr vert="horz" lIns="91440" tIns="45720" rIns="91440" bIns="45720" rtlCol="0" anchor="t">
            <a:normAutofit/>
          </a:bodyPr>
          <a:lstStyle/>
          <a:p>
            <a:r>
              <a:rPr lang="en-US" dirty="0">
                <a:latin typeface="Poppins"/>
                <a:cs typeface="Poppins"/>
              </a:rPr>
              <a:t>Adapting curriculum to be relevant and accessible to youth after school hours</a:t>
            </a:r>
            <a:endParaRPr lang="en-US"/>
          </a:p>
          <a:p>
            <a:r>
              <a:rPr lang="en-US" dirty="0">
                <a:latin typeface="Poppins"/>
                <a:cs typeface="Poppins"/>
              </a:rPr>
              <a:t>Barriers to Access &amp; Personal challenges (family/childcare, mental health, other jobs)</a:t>
            </a:r>
            <a:endParaRPr lang="en-US" dirty="0"/>
          </a:p>
          <a:p>
            <a:r>
              <a:rPr lang="en-US" dirty="0">
                <a:latin typeface="Poppins"/>
                <a:cs typeface="Poppins"/>
              </a:rPr>
              <a:t>Accessible data projects</a:t>
            </a:r>
          </a:p>
          <a:p>
            <a:r>
              <a:rPr lang="en-US" dirty="0">
                <a:latin typeface="Poppins"/>
                <a:cs typeface="Poppins"/>
              </a:rPr>
              <a:t>Finding sustainable financial support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0087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EFF1-2E69-A840-B12B-50B58AA6DB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EEE4B0-40E4-8542-9A13-33A47EA4C04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28363B3-0475-9844-AE84-1EC29C33CE81}"/>
              </a:ext>
            </a:extLst>
          </p:cNvPr>
          <p:cNvPicPr>
            <a:picLocks noChangeAspect="1"/>
          </p:cNvPicPr>
          <p:nvPr/>
        </p:nvPicPr>
        <p:blipFill rotWithShape="1">
          <a:blip r:embed="rId3"/>
          <a:srcRect t="1562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B312D8F-3CA5-894A-9937-317A7B750FBD}"/>
              </a:ext>
            </a:extLst>
          </p:cNvPr>
          <p:cNvPicPr>
            <a:picLocks noChangeAspect="1"/>
          </p:cNvPicPr>
          <p:nvPr/>
        </p:nvPicPr>
        <p:blipFill rotWithShape="1">
          <a:blip r:embed="rId4">
            <a:alphaModFix amt="70000"/>
          </a:blip>
          <a:srcRect t="8534"/>
          <a:stretch/>
        </p:blipFill>
        <p:spPr>
          <a:xfrm>
            <a:off x="0" y="-1"/>
            <a:ext cx="12192000" cy="6858000"/>
          </a:xfrm>
          <a:prstGeom prst="rect">
            <a:avLst/>
          </a:prstGeom>
        </p:spPr>
      </p:pic>
      <p:sp>
        <p:nvSpPr>
          <p:cNvPr id="9" name="TextBox 8">
            <a:extLst>
              <a:ext uri="{FF2B5EF4-FFF2-40B4-BE49-F238E27FC236}">
                <a16:creationId xmlns:a16="http://schemas.microsoft.com/office/drawing/2014/main" id="{B2D85157-0875-8043-B562-583DA409EE93}"/>
              </a:ext>
            </a:extLst>
          </p:cNvPr>
          <p:cNvSpPr txBox="1"/>
          <p:nvPr/>
        </p:nvSpPr>
        <p:spPr>
          <a:xfrm>
            <a:off x="4525698" y="4151360"/>
            <a:ext cx="3140603" cy="769441"/>
          </a:xfrm>
          <a:prstGeom prst="rect">
            <a:avLst/>
          </a:prstGeom>
          <a:noFill/>
        </p:spPr>
        <p:txBody>
          <a:bodyPr wrap="none" rtlCol="0">
            <a:spAutoFit/>
          </a:bodyPr>
          <a:lstStyle/>
          <a:p>
            <a:r>
              <a:rPr lang="en-US" sz="4400" b="1">
                <a:solidFill>
                  <a:schemeClr val="bg1"/>
                </a:solidFill>
                <a:latin typeface="Roboto Slab ExtraBold" pitchFamily="2" charset="0"/>
                <a:ea typeface="Roboto Slab ExtraBold" pitchFamily="2" charset="0"/>
              </a:rPr>
              <a:t>Thank you</a:t>
            </a:r>
          </a:p>
        </p:txBody>
      </p:sp>
      <p:pic>
        <p:nvPicPr>
          <p:cNvPr id="11" name="Picture 10">
            <a:extLst>
              <a:ext uri="{FF2B5EF4-FFF2-40B4-BE49-F238E27FC236}">
                <a16:creationId xmlns:a16="http://schemas.microsoft.com/office/drawing/2014/main" id="{BCFC544E-F186-AD4C-B606-551F7D58E9BD}"/>
              </a:ext>
            </a:extLst>
          </p:cNvPr>
          <p:cNvPicPr>
            <a:picLocks noChangeAspect="1"/>
          </p:cNvPicPr>
          <p:nvPr/>
        </p:nvPicPr>
        <p:blipFill>
          <a:blip r:embed="rId5"/>
          <a:stretch>
            <a:fillRect/>
          </a:stretch>
        </p:blipFill>
        <p:spPr>
          <a:xfrm>
            <a:off x="3959387" y="2455960"/>
            <a:ext cx="4273224" cy="1146076"/>
          </a:xfrm>
          <a:prstGeom prst="rect">
            <a:avLst/>
          </a:prstGeom>
        </p:spPr>
      </p:pic>
      <p:sp>
        <p:nvSpPr>
          <p:cNvPr id="10" name="TextBox 9">
            <a:extLst>
              <a:ext uri="{FF2B5EF4-FFF2-40B4-BE49-F238E27FC236}">
                <a16:creationId xmlns:a16="http://schemas.microsoft.com/office/drawing/2014/main" id="{910A30FC-8AA0-0547-BF84-AA9F804445CC}"/>
              </a:ext>
            </a:extLst>
          </p:cNvPr>
          <p:cNvSpPr txBox="1"/>
          <p:nvPr/>
        </p:nvSpPr>
        <p:spPr>
          <a:xfrm>
            <a:off x="317500" y="5382994"/>
            <a:ext cx="6096000" cy="1200329"/>
          </a:xfrm>
          <a:prstGeom prst="rect">
            <a:avLst/>
          </a:prstGeom>
          <a:noFill/>
        </p:spPr>
        <p:txBody>
          <a:bodyPr wrap="square" lIns="91440" tIns="45720" rIns="91440" bIns="45720" anchor="t">
            <a:spAutoFit/>
          </a:bodyPr>
          <a:lstStyle/>
          <a:p>
            <a:r>
              <a:rPr lang="en-US" sz="2400" b="1">
                <a:solidFill>
                  <a:schemeClr val="bg1"/>
                </a:solidFill>
                <a:latin typeface="Roboto Slab Black"/>
                <a:ea typeface="Roboto Slab Black"/>
                <a:cs typeface="Roboto Slab Black"/>
              </a:rPr>
              <a:t>CTData.org</a:t>
            </a:r>
          </a:p>
          <a:p>
            <a:r>
              <a:rPr lang="en-US" sz="2400">
                <a:solidFill>
                  <a:schemeClr val="bg1"/>
                </a:solidFill>
                <a:latin typeface="Roboto Slab Light"/>
                <a:ea typeface="Roboto Slab Light"/>
                <a:cs typeface="Roboto Slab Light"/>
              </a:rPr>
              <a:t>@CTOpenData</a:t>
            </a:r>
          </a:p>
          <a:p>
            <a:r>
              <a:rPr lang="en-US" sz="2400">
                <a:solidFill>
                  <a:schemeClr val="bg1"/>
                </a:solidFill>
                <a:latin typeface="Roboto Slab Light"/>
                <a:ea typeface="Roboto Slab Light"/>
                <a:cs typeface="Roboto Slab Light"/>
              </a:rPr>
              <a:t>#CTDataConf2023</a:t>
            </a:r>
            <a:endParaRPr lang="en-US" sz="2400">
              <a:latin typeface="Roboto Slab Light" pitchFamily="2" charset="0"/>
              <a:ea typeface="Roboto Slab Light" pitchFamily="2" charset="0"/>
            </a:endParaRPr>
          </a:p>
        </p:txBody>
      </p:sp>
    </p:spTree>
    <p:extLst>
      <p:ext uri="{BB962C8B-B14F-4D97-AF65-F5344CB8AC3E}">
        <p14:creationId xmlns:p14="http://schemas.microsoft.com/office/powerpoint/2010/main" val="347426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6F91-297E-469C-AD36-0E075882530A}"/>
              </a:ext>
            </a:extLst>
          </p:cNvPr>
          <p:cNvSpPr>
            <a:spLocks noGrp="1"/>
          </p:cNvSpPr>
          <p:nvPr>
            <p:ph type="title"/>
          </p:nvPr>
        </p:nvSpPr>
        <p:spPr/>
        <p:txBody>
          <a:bodyPr/>
          <a:lstStyle/>
          <a:p>
            <a:r>
              <a:rPr lang="en-US">
                <a:latin typeface="Roboto Slab ExtraBold"/>
              </a:rPr>
              <a:t>Hartford Data Collaborative</a:t>
            </a:r>
            <a:endParaRPr lang="en-US"/>
          </a:p>
        </p:txBody>
      </p:sp>
      <p:sp>
        <p:nvSpPr>
          <p:cNvPr id="3" name="Content Placeholder 2">
            <a:extLst>
              <a:ext uri="{FF2B5EF4-FFF2-40B4-BE49-F238E27FC236}">
                <a16:creationId xmlns:a16="http://schemas.microsoft.com/office/drawing/2014/main" id="{BF1CFBAC-2F61-4EA5-9701-C8324C180359}"/>
              </a:ext>
            </a:extLst>
          </p:cNvPr>
          <p:cNvSpPr>
            <a:spLocks noGrp="1"/>
          </p:cNvSpPr>
          <p:nvPr>
            <p:ph idx="1"/>
          </p:nvPr>
        </p:nvSpPr>
        <p:spPr>
          <a:xfrm>
            <a:off x="848096" y="1568326"/>
            <a:ext cx="10515600" cy="4351338"/>
          </a:xfrm>
        </p:spPr>
        <p:txBody>
          <a:bodyPr vert="horz" lIns="91440" tIns="45720" rIns="91440" bIns="45720" rtlCol="0" anchor="t">
            <a:normAutofit/>
          </a:bodyPr>
          <a:lstStyle/>
          <a:p>
            <a:r>
              <a:rPr lang="en-US" b="1">
                <a:latin typeface="Poppins"/>
                <a:cs typeface="Poppins"/>
              </a:rPr>
              <a:t>HDC’s mission</a:t>
            </a:r>
            <a:r>
              <a:rPr lang="en-US">
                <a:latin typeface="Poppins"/>
                <a:cs typeface="Poppins"/>
              </a:rPr>
              <a:t> is to build shared data infrastructure that facilitates data sharing, integration and analysis to optimize services and outcomes for Hartford residents.</a:t>
            </a:r>
            <a:endParaRPr lang="en-US"/>
          </a:p>
          <a:p>
            <a:endParaRPr lang="en-US"/>
          </a:p>
          <a:p>
            <a:endParaRPr lang="en-US">
              <a:latin typeface="Poppins"/>
              <a:cs typeface="Poppins"/>
            </a:endParaRPr>
          </a:p>
          <a:p>
            <a:endParaRPr lang="en-US">
              <a:latin typeface="Poppins"/>
              <a:cs typeface="Poppins"/>
            </a:endParaRPr>
          </a:p>
        </p:txBody>
      </p:sp>
      <p:pic>
        <p:nvPicPr>
          <p:cNvPr id="4" name="Picture 4" descr="A group of people posing for a photo&#10;&#10;Description automatically generated">
            <a:extLst>
              <a:ext uri="{FF2B5EF4-FFF2-40B4-BE49-F238E27FC236}">
                <a16:creationId xmlns:a16="http://schemas.microsoft.com/office/drawing/2014/main" id="{C0CDB3D9-A7ED-4E6A-858A-C7F0BF3E25EE}"/>
              </a:ext>
            </a:extLst>
          </p:cNvPr>
          <p:cNvPicPr>
            <a:picLocks noChangeAspect="1"/>
          </p:cNvPicPr>
          <p:nvPr/>
        </p:nvPicPr>
        <p:blipFill>
          <a:blip r:embed="rId3"/>
          <a:stretch>
            <a:fillRect/>
          </a:stretch>
        </p:blipFill>
        <p:spPr>
          <a:xfrm>
            <a:off x="2240478" y="2865294"/>
            <a:ext cx="6563095" cy="3670711"/>
          </a:xfrm>
          <a:prstGeom prst="rect">
            <a:avLst/>
          </a:prstGeom>
        </p:spPr>
      </p:pic>
    </p:spTree>
    <p:extLst>
      <p:ext uri="{BB962C8B-B14F-4D97-AF65-F5344CB8AC3E}">
        <p14:creationId xmlns:p14="http://schemas.microsoft.com/office/powerpoint/2010/main" val="229636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0EB82-D206-C5FD-2BB7-753924047E28}"/>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59834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F54D-ED0D-FCA4-05B7-AEBE29FEA626}"/>
              </a:ext>
            </a:extLst>
          </p:cNvPr>
          <p:cNvSpPr>
            <a:spLocks noGrp="1"/>
          </p:cNvSpPr>
          <p:nvPr>
            <p:ph type="title"/>
          </p:nvPr>
        </p:nvSpPr>
        <p:spPr>
          <a:xfrm>
            <a:off x="838200" y="365125"/>
            <a:ext cx="10515600" cy="1325563"/>
          </a:xfrm>
        </p:spPr>
        <p:txBody>
          <a:bodyPr anchor="ctr">
            <a:normAutofit/>
          </a:bodyPr>
          <a:lstStyle/>
          <a:p>
            <a:r>
              <a:rPr lang="en-US">
                <a:latin typeface="Roboto Slab ExtraBold"/>
                <a:ea typeface="Roboto Slab ExtraBold"/>
                <a:cs typeface="Roboto Slab ExtraBold"/>
              </a:rPr>
              <a:t>Project Origins: Hartford UNITY Program</a:t>
            </a:r>
          </a:p>
        </p:txBody>
      </p:sp>
      <p:pic>
        <p:nvPicPr>
          <p:cNvPr id="4" name="Picture 4" descr="Logo, company name&#10;&#10;Description automatically generated">
            <a:extLst>
              <a:ext uri="{FF2B5EF4-FFF2-40B4-BE49-F238E27FC236}">
                <a16:creationId xmlns:a16="http://schemas.microsoft.com/office/drawing/2014/main" id="{E85BE271-7F97-AE26-6069-C0B0633C791C}"/>
              </a:ext>
            </a:extLst>
          </p:cNvPr>
          <p:cNvPicPr>
            <a:picLocks noGrp="1" noChangeAspect="1"/>
          </p:cNvPicPr>
          <p:nvPr>
            <p:ph sz="half" idx="1"/>
          </p:nvPr>
        </p:nvPicPr>
        <p:blipFill>
          <a:blip r:embed="rId3"/>
          <a:stretch>
            <a:fillRect/>
          </a:stretch>
        </p:blipFill>
        <p:spPr>
          <a:xfrm>
            <a:off x="838200" y="1999901"/>
            <a:ext cx="5181600" cy="4002786"/>
          </a:xfrm>
          <a:noFill/>
        </p:spPr>
      </p:pic>
      <p:sp>
        <p:nvSpPr>
          <p:cNvPr id="9" name="Content Placeholder 3">
            <a:extLst>
              <a:ext uri="{FF2B5EF4-FFF2-40B4-BE49-F238E27FC236}">
                <a16:creationId xmlns:a16="http://schemas.microsoft.com/office/drawing/2014/main" id="{1F613347-B0EA-57B2-1DD9-1633FB09D74D}"/>
              </a:ext>
            </a:extLst>
          </p:cNvPr>
          <p:cNvSpPr>
            <a:spLocks noGrp="1"/>
          </p:cNvSpPr>
          <p:nvPr>
            <p:ph sz="half" idx="2"/>
          </p:nvPr>
        </p:nvSpPr>
        <p:spPr>
          <a:xfrm>
            <a:off x="6172200" y="1825625"/>
            <a:ext cx="5181600" cy="4351338"/>
          </a:xfrm>
        </p:spPr>
        <p:txBody>
          <a:bodyPr vert="horz" lIns="91440" tIns="45720" rIns="91440" bIns="45720" rtlCol="0" anchor="t">
            <a:normAutofit/>
          </a:bodyPr>
          <a:lstStyle/>
          <a:p>
            <a:r>
              <a:rPr lang="en-US">
                <a:latin typeface="Poppins"/>
                <a:cs typeface="Poppins"/>
              </a:rPr>
              <a:t>2021: City of Hartford funded community programs to engage children &amp; youth post-COVID 19</a:t>
            </a:r>
          </a:p>
          <a:p>
            <a:r>
              <a:rPr lang="en-US">
                <a:latin typeface="Poppins"/>
                <a:cs typeface="Poppins"/>
              </a:rPr>
              <a:t>Funded through federal American Rescue Plan Act funds, with input from the community.</a:t>
            </a:r>
            <a:endParaRPr lang="en-US"/>
          </a:p>
          <a:p>
            <a:r>
              <a:rPr lang="en-US">
                <a:latin typeface="Poppins"/>
                <a:cs typeface="Poppins"/>
              </a:rPr>
              <a:t>City &amp; community interest in reach &amp; scope of programming</a:t>
            </a:r>
          </a:p>
        </p:txBody>
      </p:sp>
    </p:spTree>
    <p:extLst>
      <p:ext uri="{BB962C8B-B14F-4D97-AF65-F5344CB8AC3E}">
        <p14:creationId xmlns:p14="http://schemas.microsoft.com/office/powerpoint/2010/main" val="47909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FB14-A376-4DAE-AD68-D57576F42DA8}"/>
              </a:ext>
            </a:extLst>
          </p:cNvPr>
          <p:cNvSpPr>
            <a:spLocks noGrp="1"/>
          </p:cNvSpPr>
          <p:nvPr>
            <p:ph type="title"/>
          </p:nvPr>
        </p:nvSpPr>
        <p:spPr>
          <a:xfrm>
            <a:off x="838200" y="365125"/>
            <a:ext cx="10515600" cy="1325563"/>
          </a:xfrm>
        </p:spPr>
        <p:txBody>
          <a:bodyPr anchor="ctr">
            <a:normAutofit/>
          </a:bodyPr>
          <a:lstStyle/>
          <a:p>
            <a:r>
              <a:rPr lang="en-US">
                <a:latin typeface="Roboto Slab ExtraBold"/>
                <a:ea typeface="Roboto Slab ExtraBold"/>
              </a:rPr>
              <a:t>Youth as Co-Researchers</a:t>
            </a:r>
            <a:endParaRPr lang="en-US">
              <a:ea typeface="Roboto Slab ExtraBold"/>
            </a:endParaRPr>
          </a:p>
        </p:txBody>
      </p:sp>
      <p:sp>
        <p:nvSpPr>
          <p:cNvPr id="3" name="Content Placeholder 2">
            <a:extLst>
              <a:ext uri="{FF2B5EF4-FFF2-40B4-BE49-F238E27FC236}">
                <a16:creationId xmlns:a16="http://schemas.microsoft.com/office/drawing/2014/main" id="{D63EB574-2ECF-4A8F-962A-C91B724FA0B9}"/>
              </a:ext>
            </a:extLst>
          </p:cNvPr>
          <p:cNvSpPr>
            <a:spLocks noGrp="1"/>
          </p:cNvSpPr>
          <p:nvPr>
            <p:ph sz="half" idx="1"/>
          </p:nvPr>
        </p:nvSpPr>
        <p:spPr>
          <a:xfrm>
            <a:off x="838200" y="1825625"/>
            <a:ext cx="5181600" cy="4351338"/>
          </a:xfrm>
        </p:spPr>
        <p:txBody>
          <a:bodyPr vert="horz" lIns="91440" tIns="45720" rIns="91440" bIns="45720" rtlCol="0" anchor="t">
            <a:normAutofit/>
          </a:bodyPr>
          <a:lstStyle/>
          <a:p>
            <a:pPr marL="342900" indent="-342900"/>
            <a:r>
              <a:rPr lang="en-US">
                <a:latin typeface="Poppins"/>
                <a:cs typeface="Poppins"/>
              </a:rPr>
              <a:t>Participate in Data Training Workshops</a:t>
            </a:r>
            <a:endParaRPr lang="en-US"/>
          </a:p>
          <a:p>
            <a:pPr marL="342900" indent="-342900"/>
            <a:r>
              <a:rPr lang="en-US">
                <a:latin typeface="Poppins"/>
                <a:cs typeface="Poppins"/>
              </a:rPr>
              <a:t>Develop Data Youth Profile </a:t>
            </a:r>
            <a:endParaRPr lang="en-US"/>
          </a:p>
          <a:p>
            <a:pPr marL="342900" indent="-342900"/>
            <a:r>
              <a:rPr lang="en-US">
                <a:latin typeface="Poppins"/>
                <a:cs typeface="Poppins"/>
              </a:rPr>
              <a:t>Develop Learning Agenda</a:t>
            </a:r>
            <a:endParaRPr lang="en-US"/>
          </a:p>
          <a:p>
            <a:pPr marL="342900" indent="-342900"/>
            <a:r>
              <a:rPr lang="en-US">
                <a:latin typeface="Poppins"/>
                <a:cs typeface="Poppins"/>
              </a:rPr>
              <a:t>Analyze data and create data visualizations </a:t>
            </a:r>
            <a:endParaRPr lang="en-US"/>
          </a:p>
          <a:p>
            <a:pPr marL="342900" indent="-342900"/>
            <a:r>
              <a:rPr lang="en-US" dirty="0">
                <a:latin typeface="Poppins"/>
                <a:cs typeface="Poppins"/>
              </a:rPr>
              <a:t>Present data </a:t>
            </a:r>
            <a:r>
              <a:rPr lang="en-US">
                <a:latin typeface="Poppins"/>
                <a:cs typeface="Poppins"/>
              </a:rPr>
              <a:t>findings in a Data </a:t>
            </a:r>
            <a:r>
              <a:rPr lang="en-US" dirty="0">
                <a:latin typeface="Poppins"/>
                <a:cs typeface="Poppins"/>
              </a:rPr>
              <a:t>Walk</a:t>
            </a:r>
            <a:endParaRPr lang="en-US" dirty="0"/>
          </a:p>
          <a:p>
            <a:pPr marL="0" indent="0">
              <a:buNone/>
            </a:pPr>
            <a:endParaRPr lang="en-US" sz="1400">
              <a:latin typeface="Poppins"/>
              <a:cs typeface="Poppins"/>
            </a:endParaRPr>
          </a:p>
        </p:txBody>
      </p:sp>
      <p:pic>
        <p:nvPicPr>
          <p:cNvPr id="4" name="Picture 4" descr="A group of people sitting in chairs&#10;&#10;Description automatically generated">
            <a:extLst>
              <a:ext uri="{FF2B5EF4-FFF2-40B4-BE49-F238E27FC236}">
                <a16:creationId xmlns:a16="http://schemas.microsoft.com/office/drawing/2014/main" id="{04B045E0-5AE6-B5C6-77BE-6CE21BC319CF}"/>
              </a:ext>
            </a:extLst>
          </p:cNvPr>
          <p:cNvPicPr>
            <a:picLocks noChangeAspect="1"/>
          </p:cNvPicPr>
          <p:nvPr/>
        </p:nvPicPr>
        <p:blipFill rotWithShape="1">
          <a:blip r:embed="rId3"/>
          <a:srcRect r="269" b="-1"/>
          <a:stretch/>
        </p:blipFill>
        <p:spPr>
          <a:xfrm>
            <a:off x="6172200" y="1825625"/>
            <a:ext cx="5181600" cy="4351338"/>
          </a:xfrm>
          <a:prstGeom prst="rect">
            <a:avLst/>
          </a:prstGeom>
          <a:noFill/>
        </p:spPr>
      </p:pic>
    </p:spTree>
    <p:extLst>
      <p:ext uri="{BB962C8B-B14F-4D97-AF65-F5344CB8AC3E}">
        <p14:creationId xmlns:p14="http://schemas.microsoft.com/office/powerpoint/2010/main" val="70414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AEBF-827A-5494-1296-61982E0A8A44}"/>
              </a:ext>
            </a:extLst>
          </p:cNvPr>
          <p:cNvSpPr>
            <a:spLocks noGrp="1"/>
          </p:cNvSpPr>
          <p:nvPr>
            <p:ph type="title"/>
          </p:nvPr>
        </p:nvSpPr>
        <p:spPr>
          <a:xfrm>
            <a:off x="838200" y="365125"/>
            <a:ext cx="10515600" cy="1325563"/>
          </a:xfrm>
        </p:spPr>
        <p:txBody>
          <a:bodyPr anchor="ctr">
            <a:normAutofit/>
          </a:bodyPr>
          <a:lstStyle/>
          <a:p>
            <a:r>
              <a:rPr lang="en-US">
                <a:latin typeface="Roboto Slab ExtraBold"/>
                <a:ea typeface="Roboto Slab ExtraBold"/>
                <a:cs typeface="Roboto Slab ExtraBold"/>
              </a:rPr>
              <a:t>Hartford Youth Researchers 2022</a:t>
            </a:r>
            <a:endParaRPr lang="en-US"/>
          </a:p>
        </p:txBody>
      </p:sp>
      <p:pic>
        <p:nvPicPr>
          <p:cNvPr id="4" name="Picture 4" descr="A group of people posing for a photo&#10;&#10;Description automatically generated">
            <a:extLst>
              <a:ext uri="{FF2B5EF4-FFF2-40B4-BE49-F238E27FC236}">
                <a16:creationId xmlns:a16="http://schemas.microsoft.com/office/drawing/2014/main" id="{167293B7-2F05-179E-C49C-FE0ED7056919}"/>
              </a:ext>
            </a:extLst>
          </p:cNvPr>
          <p:cNvPicPr>
            <a:picLocks noGrp="1" noChangeAspect="1"/>
          </p:cNvPicPr>
          <p:nvPr>
            <p:ph sz="half" idx="1"/>
          </p:nvPr>
        </p:nvPicPr>
        <p:blipFill rotWithShape="1">
          <a:blip r:embed="rId3"/>
          <a:srcRect l="11692" r="8821" b="-1"/>
          <a:stretch/>
        </p:blipFill>
        <p:spPr>
          <a:xfrm>
            <a:off x="739877" y="1751883"/>
            <a:ext cx="5181600" cy="4351338"/>
          </a:xfrm>
          <a:noFill/>
        </p:spPr>
      </p:pic>
      <p:sp>
        <p:nvSpPr>
          <p:cNvPr id="6" name="Content Placeholder 5">
            <a:extLst>
              <a:ext uri="{FF2B5EF4-FFF2-40B4-BE49-F238E27FC236}">
                <a16:creationId xmlns:a16="http://schemas.microsoft.com/office/drawing/2014/main" id="{63B356C6-487D-41FF-A12C-B89F98E2D29F}"/>
              </a:ext>
            </a:extLst>
          </p:cNvPr>
          <p:cNvSpPr>
            <a:spLocks noGrp="1"/>
          </p:cNvSpPr>
          <p:nvPr>
            <p:ph sz="half" idx="2"/>
          </p:nvPr>
        </p:nvSpPr>
        <p:spPr/>
        <p:txBody>
          <a:bodyPr vert="horz" lIns="91440" tIns="45720" rIns="91440" bIns="45720" rtlCol="0" anchor="t">
            <a:normAutofit/>
          </a:bodyPr>
          <a:lstStyle/>
          <a:p>
            <a:r>
              <a:rPr lang="en-US" sz="1800" dirty="0">
                <a:latin typeface="Poppins"/>
                <a:cs typeface="Poppins"/>
              </a:rPr>
              <a:t>6 youth ages 16-25: 4 high school students; 2 in college</a:t>
            </a:r>
            <a:endParaRPr lang="en-US" sz="1800"/>
          </a:p>
          <a:p>
            <a:r>
              <a:rPr lang="en-US" sz="1800" dirty="0">
                <a:latin typeface="Poppins"/>
                <a:cs typeface="Poppins"/>
              </a:rPr>
              <a:t>Hartford residents</a:t>
            </a:r>
            <a:endParaRPr lang="en-US" sz="1800" dirty="0"/>
          </a:p>
          <a:p>
            <a:r>
              <a:rPr lang="en-US" sz="1800" dirty="0">
                <a:latin typeface="Poppins"/>
                <a:cs typeface="Poppins"/>
              </a:rPr>
              <a:t>Lived experience with mental/behavioral health services</a:t>
            </a:r>
          </a:p>
          <a:p>
            <a:r>
              <a:rPr lang="en-US" sz="1800" dirty="0">
                <a:latin typeface="Poppins"/>
                <a:cs typeface="Poppins"/>
              </a:rPr>
              <a:t>Six-week program (April-June)</a:t>
            </a:r>
          </a:p>
          <a:p>
            <a:r>
              <a:rPr lang="en-US" sz="1800" dirty="0">
                <a:latin typeface="Poppins"/>
                <a:cs typeface="Poppins"/>
              </a:rPr>
              <a:t>Attended weekly meetings at our downtown offices</a:t>
            </a:r>
            <a:endParaRPr lang="en-US"/>
          </a:p>
          <a:p>
            <a:r>
              <a:rPr lang="en-US" sz="1800" dirty="0">
                <a:latin typeface="Poppins"/>
                <a:cs typeface="Poppins"/>
              </a:rPr>
              <a:t>Food/Meals at meetings</a:t>
            </a:r>
          </a:p>
          <a:p>
            <a:r>
              <a:rPr lang="en-US" sz="1800" dirty="0">
                <a:latin typeface="Poppins"/>
                <a:cs typeface="Poppins"/>
              </a:rPr>
              <a:t>Compensation: $1000 plus $200 bonus or completing the program</a:t>
            </a:r>
          </a:p>
        </p:txBody>
      </p:sp>
    </p:spTree>
    <p:extLst>
      <p:ext uri="{BB962C8B-B14F-4D97-AF65-F5344CB8AC3E}">
        <p14:creationId xmlns:p14="http://schemas.microsoft.com/office/powerpoint/2010/main" val="106278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A9DA-AA5A-122A-F9E2-3DD2288909E7}"/>
              </a:ext>
            </a:extLst>
          </p:cNvPr>
          <p:cNvSpPr>
            <a:spLocks noGrp="1"/>
          </p:cNvSpPr>
          <p:nvPr>
            <p:ph type="title"/>
          </p:nvPr>
        </p:nvSpPr>
        <p:spPr>
          <a:xfrm>
            <a:off x="838200" y="365125"/>
            <a:ext cx="10515600" cy="1325563"/>
          </a:xfrm>
        </p:spPr>
        <p:txBody>
          <a:bodyPr anchor="ctr">
            <a:normAutofit/>
          </a:bodyPr>
          <a:lstStyle/>
          <a:p>
            <a:r>
              <a:rPr lang="en-US">
                <a:latin typeface="Roboto Slab ExtraBold"/>
                <a:ea typeface="Roboto Slab ExtraBold"/>
                <a:cs typeface="Roboto Slab ExtraBold"/>
              </a:rPr>
              <a:t>Data Workshop Topics</a:t>
            </a:r>
          </a:p>
        </p:txBody>
      </p:sp>
      <p:sp>
        <p:nvSpPr>
          <p:cNvPr id="3" name="Content Placeholder 2">
            <a:extLst>
              <a:ext uri="{FF2B5EF4-FFF2-40B4-BE49-F238E27FC236}">
                <a16:creationId xmlns:a16="http://schemas.microsoft.com/office/drawing/2014/main" id="{03BD7996-889C-7C73-ABFE-7B560A72B45F}"/>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en-US">
                <a:latin typeface="Poppins"/>
                <a:cs typeface="Poppins"/>
              </a:rPr>
              <a:t>Data Literacy &amp; Public Data Sources</a:t>
            </a:r>
          </a:p>
          <a:p>
            <a:r>
              <a:rPr lang="en-US">
                <a:latin typeface="Poppins"/>
                <a:cs typeface="Poppins"/>
              </a:rPr>
              <a:t>Data Analysis</a:t>
            </a:r>
          </a:p>
          <a:p>
            <a:r>
              <a:rPr lang="en-US">
                <a:latin typeface="Poppins"/>
                <a:cs typeface="Poppins"/>
              </a:rPr>
              <a:t>Analyzing Integrated Data</a:t>
            </a:r>
          </a:p>
          <a:p>
            <a:r>
              <a:rPr lang="en-US">
                <a:latin typeface="Poppins"/>
                <a:cs typeface="Poppins"/>
              </a:rPr>
              <a:t>Data Storytelling</a:t>
            </a:r>
          </a:p>
          <a:p>
            <a:r>
              <a:rPr lang="en-US">
                <a:latin typeface="Poppins"/>
                <a:cs typeface="Poppins"/>
              </a:rPr>
              <a:t>Creating a Data Walk</a:t>
            </a:r>
          </a:p>
          <a:p>
            <a:endParaRPr lang="en-US"/>
          </a:p>
        </p:txBody>
      </p:sp>
      <p:pic>
        <p:nvPicPr>
          <p:cNvPr id="4" name="Picture 4">
            <a:extLst>
              <a:ext uri="{FF2B5EF4-FFF2-40B4-BE49-F238E27FC236}">
                <a16:creationId xmlns:a16="http://schemas.microsoft.com/office/drawing/2014/main" id="{F129C3D1-DF24-E121-2F48-0F5944455DA5}"/>
              </a:ext>
            </a:extLst>
          </p:cNvPr>
          <p:cNvPicPr>
            <a:picLocks noChangeAspect="1"/>
          </p:cNvPicPr>
          <p:nvPr/>
        </p:nvPicPr>
        <p:blipFill rotWithShape="1">
          <a:blip r:embed="rId3"/>
          <a:srcRect l="6999" r="3687" b="-3"/>
          <a:stretch/>
        </p:blipFill>
        <p:spPr>
          <a:xfrm>
            <a:off x="6172200" y="1825625"/>
            <a:ext cx="5181600" cy="4351338"/>
          </a:xfrm>
          <a:prstGeom prst="rect">
            <a:avLst/>
          </a:prstGeom>
          <a:noFill/>
        </p:spPr>
      </p:pic>
    </p:spTree>
    <p:extLst>
      <p:ext uri="{BB962C8B-B14F-4D97-AF65-F5344CB8AC3E}">
        <p14:creationId xmlns:p14="http://schemas.microsoft.com/office/powerpoint/2010/main" val="109281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FB91-7F12-792F-DE8E-34D93DFA5E5E}"/>
              </a:ext>
            </a:extLst>
          </p:cNvPr>
          <p:cNvSpPr>
            <a:spLocks noGrp="1"/>
          </p:cNvSpPr>
          <p:nvPr>
            <p:ph type="title"/>
          </p:nvPr>
        </p:nvSpPr>
        <p:spPr>
          <a:xfrm>
            <a:off x="838200" y="365125"/>
            <a:ext cx="10515600" cy="1325563"/>
          </a:xfrm>
        </p:spPr>
        <p:txBody>
          <a:bodyPr anchor="ctr">
            <a:normAutofit/>
          </a:bodyPr>
          <a:lstStyle/>
          <a:p>
            <a:r>
              <a:rPr lang="en-US"/>
              <a:t>2022 Data Walk</a:t>
            </a:r>
          </a:p>
        </p:txBody>
      </p:sp>
      <p:sp>
        <p:nvSpPr>
          <p:cNvPr id="13" name="Content Placeholder 2">
            <a:extLst>
              <a:ext uri="{FF2B5EF4-FFF2-40B4-BE49-F238E27FC236}">
                <a16:creationId xmlns:a16="http://schemas.microsoft.com/office/drawing/2014/main" id="{302E7C88-80E4-76F9-0588-F70134D94C91}"/>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en-US" dirty="0">
                <a:latin typeface="Poppins"/>
                <a:cs typeface="Poppins"/>
              </a:rPr>
              <a:t>Powerful moments: youth who saw themselves reflected in the data spoke about their experiences</a:t>
            </a:r>
            <a:endParaRPr lang="en-US" dirty="0"/>
          </a:p>
          <a:p>
            <a:r>
              <a:rPr lang="en-US" dirty="0">
                <a:latin typeface="Poppins"/>
                <a:cs typeface="Poppins"/>
              </a:rPr>
              <a:t>Direct advocacy: HDC connected them with city and community leaders</a:t>
            </a:r>
          </a:p>
          <a:p>
            <a:r>
              <a:rPr lang="en-US" dirty="0">
                <a:latin typeface="Poppins"/>
                <a:cs typeface="Poppins"/>
              </a:rPr>
              <a:t>Led to changes in data collection and training</a:t>
            </a:r>
            <a:endParaRPr lang="en-US" dirty="0"/>
          </a:p>
          <a:p>
            <a:r>
              <a:rPr lang="en-US" dirty="0">
                <a:latin typeface="Poppins"/>
                <a:cs typeface="Poppins"/>
              </a:rPr>
              <a:t>Two youth continued over the summer to co-write final report on UNITY</a:t>
            </a:r>
            <a:endParaRPr lang="en-US" dirty="0"/>
          </a:p>
          <a:p>
            <a:pPr marL="0" indent="0">
              <a:buNone/>
            </a:pPr>
            <a:endParaRPr lang="en-US" dirty="0"/>
          </a:p>
          <a:p>
            <a:pPr marL="0" indent="0">
              <a:buNone/>
            </a:pPr>
            <a:endParaRPr lang="en-US" dirty="0"/>
          </a:p>
        </p:txBody>
      </p:sp>
      <p:pic>
        <p:nvPicPr>
          <p:cNvPr id="6" name="Picture 6">
            <a:extLst>
              <a:ext uri="{FF2B5EF4-FFF2-40B4-BE49-F238E27FC236}">
                <a16:creationId xmlns:a16="http://schemas.microsoft.com/office/drawing/2014/main" id="{B075C7A8-804A-4EF1-B24B-BC8BFA72CA9F}"/>
              </a:ext>
            </a:extLst>
          </p:cNvPr>
          <p:cNvPicPr>
            <a:picLocks noGrp="1" noChangeAspect="1"/>
          </p:cNvPicPr>
          <p:nvPr>
            <p:ph sz="half" idx="2"/>
          </p:nvPr>
        </p:nvPicPr>
        <p:blipFill rotWithShape="1">
          <a:blip r:embed="rId3"/>
          <a:srcRect l="4145" r="16368" b="-1"/>
          <a:stretch/>
        </p:blipFill>
        <p:spPr>
          <a:xfrm>
            <a:off x="6172200" y="1825625"/>
            <a:ext cx="5181600" cy="4351338"/>
          </a:xfrm>
          <a:noFill/>
        </p:spPr>
      </p:pic>
    </p:spTree>
    <p:extLst>
      <p:ext uri="{BB962C8B-B14F-4D97-AF65-F5344CB8AC3E}">
        <p14:creationId xmlns:p14="http://schemas.microsoft.com/office/powerpoint/2010/main" val="51361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D444-EDD4-3B71-FE26-5BFA398919D8}"/>
              </a:ext>
            </a:extLst>
          </p:cNvPr>
          <p:cNvSpPr>
            <a:spLocks noGrp="1"/>
          </p:cNvSpPr>
          <p:nvPr>
            <p:ph type="title"/>
          </p:nvPr>
        </p:nvSpPr>
        <p:spPr>
          <a:xfrm>
            <a:off x="911675" y="-2875"/>
            <a:ext cx="4809255" cy="1600200"/>
          </a:xfrm>
        </p:spPr>
        <p:txBody>
          <a:bodyPr anchor="b">
            <a:normAutofit/>
          </a:bodyPr>
          <a:lstStyle/>
          <a:p>
            <a:r>
              <a:rPr lang="en-US"/>
              <a:t>Hartford Youth Data Fellows 2023</a:t>
            </a:r>
          </a:p>
        </p:txBody>
      </p:sp>
      <p:pic>
        <p:nvPicPr>
          <p:cNvPr id="7" name="Content Placeholder 6" descr="A group of people standing together&#10;&#10;Description automatically generated">
            <a:extLst>
              <a:ext uri="{FF2B5EF4-FFF2-40B4-BE49-F238E27FC236}">
                <a16:creationId xmlns:a16="http://schemas.microsoft.com/office/drawing/2014/main" id="{7954B87E-CD33-BE46-5E26-D04C6AED7776}"/>
              </a:ext>
            </a:extLst>
          </p:cNvPr>
          <p:cNvPicPr>
            <a:picLocks noGrp="1" noChangeAspect="1"/>
          </p:cNvPicPr>
          <p:nvPr>
            <p:ph idx="1"/>
          </p:nvPr>
        </p:nvPicPr>
        <p:blipFill rotWithShape="1">
          <a:blip r:embed="rId3"/>
          <a:srcRect l="5537" r="9926" b="-2"/>
          <a:stretch/>
        </p:blipFill>
        <p:spPr>
          <a:xfrm>
            <a:off x="6031452" y="1260595"/>
            <a:ext cx="5712125" cy="4499814"/>
          </a:xfrm>
          <a:noFill/>
        </p:spPr>
      </p:pic>
      <p:sp>
        <p:nvSpPr>
          <p:cNvPr id="9" name="Content Placeholder 3">
            <a:extLst>
              <a:ext uri="{FF2B5EF4-FFF2-40B4-BE49-F238E27FC236}">
                <a16:creationId xmlns:a16="http://schemas.microsoft.com/office/drawing/2014/main" id="{65839E4F-372C-F7A8-3F11-98241AEE6EB9}"/>
              </a:ext>
            </a:extLst>
          </p:cNvPr>
          <p:cNvSpPr>
            <a:spLocks noGrp="1"/>
          </p:cNvSpPr>
          <p:nvPr>
            <p:ph type="body" sz="half" idx="2"/>
          </p:nvPr>
        </p:nvSpPr>
        <p:spPr>
          <a:xfrm>
            <a:off x="911675" y="1712343"/>
            <a:ext cx="4981783" cy="4271662"/>
          </a:xfrm>
        </p:spPr>
        <p:txBody>
          <a:bodyPr vert="horz" lIns="91440" tIns="45720" rIns="91440" bIns="45720" rtlCol="0" anchor="t">
            <a:noAutofit/>
          </a:bodyPr>
          <a:lstStyle/>
          <a:p>
            <a:pPr marL="285750" indent="-285750">
              <a:buChar char="•"/>
            </a:pPr>
            <a:r>
              <a:rPr lang="en-US" sz="1800" dirty="0">
                <a:latin typeface="Poppins"/>
                <a:cs typeface="Poppins"/>
              </a:rPr>
              <a:t>10 youth (7 high school students; 3 college students)</a:t>
            </a:r>
            <a:endParaRPr lang="en-US" sz="1800" dirty="0"/>
          </a:p>
          <a:p>
            <a:pPr marL="285750" indent="-285750">
              <a:buChar char="•"/>
            </a:pPr>
            <a:r>
              <a:rPr lang="en-US" sz="1800" dirty="0">
                <a:latin typeface="Poppins"/>
                <a:cs typeface="Poppins"/>
              </a:rPr>
              <a:t>5 months (January through May)</a:t>
            </a:r>
            <a:endParaRPr lang="en-US" sz="1800"/>
          </a:p>
          <a:p>
            <a:pPr marL="285750" indent="-285750">
              <a:buChar char="•"/>
            </a:pPr>
            <a:r>
              <a:rPr lang="en-US" sz="1800" dirty="0">
                <a:latin typeface="Poppins"/>
                <a:cs typeface="Poppins"/>
              </a:rPr>
              <a:t>Broadened recruitment process to connect to youth not necessarily tied to other organizations</a:t>
            </a:r>
          </a:p>
          <a:p>
            <a:pPr marL="285750" indent="-285750">
              <a:buChar char="•"/>
            </a:pPr>
            <a:r>
              <a:rPr lang="en-US" sz="1800" dirty="0">
                <a:latin typeface="Poppins"/>
                <a:cs typeface="Poppins"/>
              </a:rPr>
              <a:t>Guest speakers from Hartford who work in different fields engaging data</a:t>
            </a:r>
          </a:p>
          <a:p>
            <a:pPr marL="285750" indent="-285750">
              <a:buChar char="•"/>
            </a:pPr>
            <a:r>
              <a:rPr lang="en-US" sz="1800" dirty="0">
                <a:latin typeface="Poppins"/>
                <a:cs typeface="Poppins"/>
              </a:rPr>
              <a:t>Hartford history to understand disparities in data</a:t>
            </a:r>
            <a:endParaRPr lang="en-US" sz="1800"/>
          </a:p>
          <a:p>
            <a:pPr marL="285750" indent="-285750">
              <a:buChar char="•"/>
            </a:pPr>
            <a:r>
              <a:rPr lang="en-US" sz="1800" dirty="0">
                <a:latin typeface="Poppins"/>
                <a:cs typeface="Poppins"/>
              </a:rPr>
              <a:t>Dinners, bus passes and free parking</a:t>
            </a:r>
            <a:endParaRPr lang="en-US" sz="1800" dirty="0"/>
          </a:p>
          <a:p>
            <a:pPr marL="285750" indent="-285750">
              <a:buChar char="•"/>
            </a:pPr>
            <a:r>
              <a:rPr lang="en-US" sz="1800" dirty="0">
                <a:latin typeface="Poppins"/>
                <a:cs typeface="Poppins"/>
              </a:rPr>
              <a:t>Compensation increased to $1500</a:t>
            </a:r>
          </a:p>
          <a:p>
            <a:pPr marL="285750" indent="-285750">
              <a:buChar char="•"/>
            </a:pPr>
            <a:r>
              <a:rPr lang="en-US" sz="1800" dirty="0">
                <a:latin typeface="Poppins"/>
                <a:cs typeface="Poppins"/>
              </a:rPr>
              <a:t>90% persistence rate</a:t>
            </a:r>
          </a:p>
        </p:txBody>
      </p:sp>
    </p:spTree>
    <p:extLst>
      <p:ext uri="{BB962C8B-B14F-4D97-AF65-F5344CB8AC3E}">
        <p14:creationId xmlns:p14="http://schemas.microsoft.com/office/powerpoint/2010/main" val="2835323939"/>
      </p:ext>
    </p:extLst>
  </p:cSld>
  <p:clrMapOvr>
    <a:masterClrMapping/>
  </p:clrMapOvr>
</p:sld>
</file>

<file path=ppt/theme/theme1.xml><?xml version="1.0" encoding="utf-8"?>
<a:theme xmlns:a="http://schemas.openxmlformats.org/drawingml/2006/main" name="Office Theme">
  <a:themeElements>
    <a:clrScheme name="CTData Collaborative Brand Colors">
      <a:dk1>
        <a:srgbClr val="262458"/>
      </a:dk1>
      <a:lt1>
        <a:srgbClr val="F3F3F6"/>
      </a:lt1>
      <a:dk2>
        <a:srgbClr val="363634"/>
      </a:dk2>
      <a:lt2>
        <a:srgbClr val="F3F3F6"/>
      </a:lt2>
      <a:accent1>
        <a:srgbClr val="262458"/>
      </a:accent1>
      <a:accent2>
        <a:srgbClr val="38738C"/>
      </a:accent2>
      <a:accent3>
        <a:srgbClr val="008881"/>
      </a:accent3>
      <a:accent4>
        <a:srgbClr val="F37960"/>
      </a:accent4>
      <a:accent5>
        <a:srgbClr val="A6A9B9"/>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Data Collaborative_Branded PPT Template" id="{BBDEDD5F-B544-724F-BC08-A683F5E3C512}" vid="{0394B29B-0351-804A-BD88-67A3D9A43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0AAA825C44F4D86D09533F49DEBB7" ma:contentTypeVersion="17" ma:contentTypeDescription="Create a new document." ma:contentTypeScope="" ma:versionID="d23a53f66676062beacfc146eb62624c">
  <xsd:schema xmlns:xsd="http://www.w3.org/2001/XMLSchema" xmlns:xs="http://www.w3.org/2001/XMLSchema" xmlns:p="http://schemas.microsoft.com/office/2006/metadata/properties" xmlns:ns2="92c34350-9e20-4c68-b40e-1dbdb2190fa6" xmlns:ns3="5bbe0b92-15a5-44a4-884f-8416caa1f19a" targetNamespace="http://schemas.microsoft.com/office/2006/metadata/properties" ma:root="true" ma:fieldsID="c6b4a9205fc105e56f6474a9d02aa82a" ns2:_="" ns3:_="">
    <xsd:import namespace="92c34350-9e20-4c68-b40e-1dbdb2190fa6"/>
    <xsd:import namespace="5bbe0b92-15a5-44a4-884f-8416caa1f1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34350-9e20-4c68-b40e-1dbdb2190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3a627-5a97-43a3-ac9c-b7dff2f1b3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e0b92-15a5-44a4-884f-8416caa1f1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a6071d-3f31-441c-9e7a-ba63d16168df}" ma:internalName="TaxCatchAll" ma:showField="CatchAllData" ma:web="5bbe0b92-15a5-44a4-884f-8416caa1f1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bbe0b92-15a5-44a4-884f-8416caa1f19a">
      <UserInfo>
        <DisplayName>Michelle Riordan-Nold</DisplayName>
        <AccountId>15</AccountId>
        <AccountType/>
      </UserInfo>
    </SharedWithUsers>
    <lcf76f155ced4ddcb4097134ff3c332f xmlns="92c34350-9e20-4c68-b40e-1dbdb2190fa6">
      <Terms xmlns="http://schemas.microsoft.com/office/infopath/2007/PartnerControls"/>
    </lcf76f155ced4ddcb4097134ff3c332f>
    <TaxCatchAll xmlns="5bbe0b92-15a5-44a4-884f-8416caa1f19a" xsi:nil="true"/>
  </documentManagement>
</p:properties>
</file>

<file path=customXml/itemProps1.xml><?xml version="1.0" encoding="utf-8"?>
<ds:datastoreItem xmlns:ds="http://schemas.openxmlformats.org/officeDocument/2006/customXml" ds:itemID="{3AAF44F7-09FA-46E0-8ECC-6385ECC55826}">
  <ds:schemaRefs>
    <ds:schemaRef ds:uri="5bbe0b92-15a5-44a4-884f-8416caa1f19a"/>
    <ds:schemaRef ds:uri="92c34350-9e20-4c68-b40e-1dbdb2190f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AA750E-AE19-4F64-A3E6-E2052559D004}">
  <ds:schemaRefs>
    <ds:schemaRef ds:uri="http://schemas.microsoft.com/sharepoint/v3/contenttype/forms"/>
  </ds:schemaRefs>
</ds:datastoreItem>
</file>

<file path=customXml/itemProps3.xml><?xml version="1.0" encoding="utf-8"?>
<ds:datastoreItem xmlns:ds="http://schemas.openxmlformats.org/officeDocument/2006/customXml" ds:itemID="{A9EE0359-5BC8-4B83-9576-EAA288B5E218}">
  <ds:schemaRefs>
    <ds:schemaRef ds:uri="5bbe0b92-15a5-44a4-884f-8416caa1f19a"/>
    <ds:schemaRef ds:uri="92c34350-9e20-4c68-b40e-1dbdb2190fa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Hartford Data Collaborative</vt:lpstr>
      <vt:lpstr>PowerPoint Presentation</vt:lpstr>
      <vt:lpstr>Project Origins: Hartford UNITY Program</vt:lpstr>
      <vt:lpstr>Youth as Co-Researchers</vt:lpstr>
      <vt:lpstr>Hartford Youth Researchers 2022</vt:lpstr>
      <vt:lpstr>Data Workshop Topics</vt:lpstr>
      <vt:lpstr>2022 Data Walk</vt:lpstr>
      <vt:lpstr>Hartford Youth Data Fellows 2023</vt:lpstr>
      <vt:lpstr>Data Snapshots</vt:lpstr>
      <vt:lpstr>2023 Data Walk</vt:lpstr>
      <vt:lpstr>Hartford Youth Data Fellowship Goals</vt:lpstr>
      <vt:lpstr>Youth as Co-Researchers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This Template (delete this slide once you are finished editing)</dc:title>
  <dc:creator>Sarah Eisele-Dyrli</dc:creator>
  <cp:revision>342</cp:revision>
  <dcterms:created xsi:type="dcterms:W3CDTF">2022-01-11T17:35:24Z</dcterms:created>
  <dcterms:modified xsi:type="dcterms:W3CDTF">2023-11-03T18:31:43Z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0x010100FF70AAA825C44F4D86D09533F49DEBB7</vt:lpwstr>
  </property>
  <property fmtid="{D5CDD505-2E9C-101B-9397-08002B2CF9AE}" pid="3" name="MediaServiceImageTags">
    <vt:lpwstr/>
  </property>
</Properties>
</file>