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61" r:id="rId4"/>
    <p:sldId id="260" r:id="rId5"/>
    <p:sldId id="264" r:id="rId6"/>
    <p:sldId id="263" r:id="rId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snapToObjects="1">
      <p:cViewPr>
        <p:scale>
          <a:sx n="100" d="100"/>
          <a:sy n="100" d="100"/>
        </p:scale>
        <p:origin x="-2096" y="-78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theme" Target="theme/theme1.xml"/><Relationship Id="rId1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printerSettings" Target="printerSettings/printerSettings1.bin"/><Relationship Id="rId9" Type="http://schemas.openxmlformats.org/officeDocument/2006/relationships/presProps" Target="presProps.xml"/><Relationship Id="rId1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Tree>
    <p:extLst>
      <p:ext uri="{BB962C8B-B14F-4D97-AF65-F5344CB8AC3E}">
        <p14:creationId xmlns:p14="http://schemas.microsoft.com/office/powerpoint/2010/main" val="1249150561"/>
      </p:ext>
    </p:extLst>
  </p:cSld>
  <p:clrMapOvr>
    <a:masterClrMapping/>
  </p:clrMapOvr>
  <p:timing>
    <p:tnLst>
      <p:par>
        <p:cTn xmlns:p14="http://schemas.microsoft.com/office/powerpoint/2010/mai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7"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2487071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7"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12916892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7"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30480416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7"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3428154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8"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13829775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10"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31017662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6"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675097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Tree>
    <p:extLst>
      <p:ext uri="{BB962C8B-B14F-4D97-AF65-F5344CB8AC3E}">
        <p14:creationId xmlns:p14="http://schemas.microsoft.com/office/powerpoint/2010/main" val="1265413925"/>
      </p:ext>
    </p:extLst>
  </p:cSld>
  <p:clrMapOvr>
    <a:masterClrMapping/>
  </p:clrMapOvr>
  <p:timing>
    <p:tnLst>
      <p:par>
        <p:cTn xmlns:p14="http://schemas.microsoft.com/office/powerpoint/2010/mai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8"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213013891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9945FBCC-6E20-BC4A-9806-9D3054256BF2}" type="slidenum">
              <a:rPr lang="en-US" smtClean="0"/>
              <a:t>‹#›</a:t>
            </a:fld>
            <a:endParaRPr lang="en-US"/>
          </a:p>
        </p:txBody>
      </p:sp>
      <p:sp>
        <p:nvSpPr>
          <p:cNvPr id="8" name="Slide Number Placeholder 5"/>
          <p:cNvSpPr txBox="1">
            <a:spLocks/>
          </p:cNvSpPr>
          <p:nvPr userDrawn="1"/>
        </p:nvSpPr>
        <p:spPr>
          <a:xfrm>
            <a:off x="457200" y="6356350"/>
            <a:ext cx="2133600" cy="365125"/>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945FBCC-6E20-BC4A-9806-9D3054256BF2}" type="slidenum">
              <a:rPr lang="en-US" smtClean="0"/>
              <a:pPr/>
              <a:t>‹#›</a:t>
            </a:fld>
            <a:endParaRPr lang="en-US"/>
          </a:p>
        </p:txBody>
      </p:sp>
    </p:spTree>
    <p:extLst>
      <p:ext uri="{BB962C8B-B14F-4D97-AF65-F5344CB8AC3E}">
        <p14:creationId xmlns:p14="http://schemas.microsoft.com/office/powerpoint/2010/main" val="1042120371"/>
      </p:ext>
    </p:extLst>
  </p:cSld>
  <p:clrMapOvr>
    <a:masterClrMapping/>
  </p:clrMapOvr>
  <p:timing>
    <p:tnLst>
      <p:par>
        <p:cTn xmlns:p14="http://schemas.microsoft.com/office/powerpoint/2010/mai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jp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7"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945FBCC-6E20-BC4A-9806-9D3054256BF2}" type="slidenum">
              <a:rPr lang="en-US" smtClean="0"/>
              <a:pPr/>
              <a:t>‹#›</a:t>
            </a:fld>
            <a:endParaRPr lang="en-US"/>
          </a:p>
        </p:txBody>
      </p:sp>
    </p:spTree>
    <p:extLst>
      <p:ext uri="{BB962C8B-B14F-4D97-AF65-F5344CB8AC3E}">
        <p14:creationId xmlns:p14="http://schemas.microsoft.com/office/powerpoint/2010/main" val="13738803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2.jpg"/><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60000"/>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3035300"/>
            <a:ext cx="9144000" cy="2247900"/>
          </a:xfrm>
        </p:spPr>
        <p:txBody>
          <a:bodyPr>
            <a:noAutofit/>
          </a:bodyPr>
          <a:lstStyle/>
          <a:p>
            <a:r>
              <a:rPr lang="en-US" sz="7000" dirty="0" smtClean="0">
                <a:solidFill>
                  <a:schemeClr val="tx2">
                    <a:lumMod val="75000"/>
                  </a:schemeClr>
                </a:solidFill>
                <a:latin typeface="Abadi MT Condensed Extra Bold"/>
                <a:cs typeface="Abadi MT Condensed Extra Bold"/>
              </a:rPr>
              <a:t>Houston Community </a:t>
            </a:r>
            <a:r>
              <a:rPr lang="en-US" sz="7000" dirty="0" smtClean="0">
                <a:solidFill>
                  <a:schemeClr val="tx2">
                    <a:lumMod val="75000"/>
                  </a:schemeClr>
                </a:solidFill>
                <a:latin typeface="Abadi MT Condensed Extra Bold"/>
                <a:cs typeface="Abadi MT Condensed Extra Bold"/>
              </a:rPr>
              <a:t/>
            </a:r>
            <a:br>
              <a:rPr lang="en-US" sz="7000" dirty="0" smtClean="0">
                <a:solidFill>
                  <a:schemeClr val="tx2">
                    <a:lumMod val="75000"/>
                  </a:schemeClr>
                </a:solidFill>
                <a:latin typeface="Abadi MT Condensed Extra Bold"/>
                <a:cs typeface="Abadi MT Condensed Extra Bold"/>
              </a:rPr>
            </a:br>
            <a:r>
              <a:rPr lang="en-US" sz="7000" dirty="0" smtClean="0">
                <a:solidFill>
                  <a:schemeClr val="tx2">
                    <a:lumMod val="75000"/>
                  </a:schemeClr>
                </a:solidFill>
                <a:latin typeface="Abadi MT Condensed Extra Bold"/>
                <a:cs typeface="Abadi MT Condensed Extra Bold"/>
              </a:rPr>
              <a:t>Data </a:t>
            </a:r>
            <a:r>
              <a:rPr lang="en-US" sz="7000" dirty="0" smtClean="0">
                <a:solidFill>
                  <a:schemeClr val="tx2">
                    <a:lumMod val="75000"/>
                  </a:schemeClr>
                </a:solidFill>
                <a:latin typeface="Abadi MT Condensed Extra Bold"/>
                <a:cs typeface="Abadi MT Condensed Extra Bold"/>
              </a:rPr>
              <a:t>Connections</a:t>
            </a:r>
            <a:br>
              <a:rPr lang="en-US" sz="7000" dirty="0" smtClean="0">
                <a:solidFill>
                  <a:schemeClr val="tx2">
                    <a:lumMod val="75000"/>
                  </a:schemeClr>
                </a:solidFill>
                <a:latin typeface="Abadi MT Condensed Extra Bold"/>
                <a:cs typeface="Abadi MT Condensed Extra Bold"/>
              </a:rPr>
            </a:br>
            <a:endParaRPr lang="en-US" sz="7000" dirty="0">
              <a:solidFill>
                <a:schemeClr val="tx2">
                  <a:lumMod val="75000"/>
                </a:schemeClr>
              </a:solidFill>
              <a:latin typeface="Abadi MT Condensed Extra Bold"/>
              <a:cs typeface="Abadi MT Condensed Extra Bold"/>
            </a:endParaRPr>
          </a:p>
        </p:txBody>
      </p:sp>
      <p:pic>
        <p:nvPicPr>
          <p:cNvPr id="4" name="Picture 3" descr="Screen Shot 2017-05-03 at 2.01.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9800" y="6070600"/>
            <a:ext cx="3124200" cy="787400"/>
          </a:xfrm>
          <a:prstGeom prst="rect">
            <a:avLst/>
          </a:prstGeom>
        </p:spPr>
      </p:pic>
    </p:spTree>
    <p:extLst>
      <p:ext uri="{BB962C8B-B14F-4D97-AF65-F5344CB8AC3E}">
        <p14:creationId xmlns:p14="http://schemas.microsoft.com/office/powerpoint/2010/main" val="3955477220"/>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a:cs typeface="Abadi MT Condensed Extra Bold"/>
              </a:rPr>
              <a:t>HCDC Mission</a:t>
            </a:r>
            <a:endParaRPr lang="en-US" dirty="0">
              <a:latin typeface="Abadi MT Condensed Extra Bold"/>
              <a:cs typeface="Abadi MT Condensed Extra Bold"/>
            </a:endParaRPr>
          </a:p>
        </p:txBody>
      </p:sp>
      <p:sp>
        <p:nvSpPr>
          <p:cNvPr id="3" name="Content Placeholder 2"/>
          <p:cNvSpPr>
            <a:spLocks noGrp="1"/>
          </p:cNvSpPr>
          <p:nvPr>
            <p:ph idx="1"/>
          </p:nvPr>
        </p:nvSpPr>
        <p:spPr>
          <a:xfrm>
            <a:off x="457200" y="1600200"/>
            <a:ext cx="8229600" cy="4525963"/>
          </a:xfrm>
        </p:spPr>
        <p:txBody>
          <a:bodyPr>
            <a:normAutofit/>
          </a:bodyPr>
          <a:lstStyle/>
          <a:p>
            <a:pPr marL="0" indent="0" algn="just">
              <a:buNone/>
            </a:pPr>
            <a:r>
              <a:rPr lang="en-US" dirty="0" smtClean="0">
                <a:latin typeface="Abadi MT Condensed Light"/>
                <a:cs typeface="Abadi MT Condensed Light"/>
              </a:rPr>
              <a:t>HCDC seeks to provide a cluster of data and research services to facilitate the direct practical use of data by city and community leaders to build the capacities of institutions and residents in Houston’s distressed neighborhoods</a:t>
            </a:r>
            <a:r>
              <a:rPr lang="en-US" dirty="0" smtClean="0"/>
              <a:t>. </a:t>
            </a:r>
          </a:p>
        </p:txBody>
      </p:sp>
    </p:spTree>
    <p:extLst>
      <p:ext uri="{BB962C8B-B14F-4D97-AF65-F5344CB8AC3E}">
        <p14:creationId xmlns:p14="http://schemas.microsoft.com/office/powerpoint/2010/main" val="1735323725"/>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a:cs typeface="Abadi MT Condensed Extra Bold"/>
              </a:rPr>
              <a:t>HCDC Services</a:t>
            </a:r>
            <a:endParaRPr lang="en-US" dirty="0">
              <a:latin typeface="Abadi MT Condensed Extra Bold"/>
              <a:cs typeface="Abadi MT Condensed Extra Bold"/>
            </a:endParaRPr>
          </a:p>
        </p:txBody>
      </p:sp>
      <p:sp>
        <p:nvSpPr>
          <p:cNvPr id="3" name="Content Placeholder 2"/>
          <p:cNvSpPr>
            <a:spLocks noGrp="1"/>
          </p:cNvSpPr>
          <p:nvPr>
            <p:ph idx="1"/>
          </p:nvPr>
        </p:nvSpPr>
        <p:spPr/>
        <p:txBody>
          <a:bodyPr>
            <a:noAutofit/>
          </a:bodyPr>
          <a:lstStyle/>
          <a:p>
            <a:r>
              <a:rPr lang="en-US" sz="2400" dirty="0" smtClean="0">
                <a:latin typeface="Abadi MT Condensed Light"/>
                <a:cs typeface="Abadi MT Condensed Light"/>
              </a:rPr>
              <a:t>Access to a wide array of </a:t>
            </a:r>
            <a:r>
              <a:rPr lang="en-US" sz="2800" b="1" dirty="0" smtClean="0">
                <a:latin typeface="Abadi MT Condensed Light"/>
                <a:cs typeface="Abadi MT Condensed Light"/>
              </a:rPr>
              <a:t>neighborhood level </a:t>
            </a:r>
            <a:r>
              <a:rPr lang="en-US" sz="2800" b="1" dirty="0" smtClean="0">
                <a:latin typeface="Abadi MT Condensed Light"/>
                <a:cs typeface="Abadi MT Condensed Light"/>
              </a:rPr>
              <a:t>indicators</a:t>
            </a:r>
            <a:endParaRPr lang="en-US" sz="2400" b="1" dirty="0">
              <a:latin typeface="Abadi MT Condensed Light"/>
              <a:cs typeface="Abadi MT Condensed Light"/>
            </a:endParaRPr>
          </a:p>
          <a:p>
            <a:r>
              <a:rPr lang="en-US" sz="2800" b="1" dirty="0" smtClean="0">
                <a:latin typeface="Abadi MT Condensed Light"/>
                <a:cs typeface="Abadi MT Condensed Light"/>
              </a:rPr>
              <a:t>Data visualization </a:t>
            </a:r>
            <a:r>
              <a:rPr lang="en-US" sz="2400" dirty="0" smtClean="0">
                <a:latin typeface="Abadi MT Condensed Light"/>
                <a:cs typeface="Abadi MT Condensed Light"/>
              </a:rPr>
              <a:t>services</a:t>
            </a:r>
          </a:p>
          <a:p>
            <a:r>
              <a:rPr lang="en-US" sz="2400" dirty="0" smtClean="0">
                <a:latin typeface="Abadi MT Condensed Light"/>
                <a:cs typeface="Abadi MT Condensed Light"/>
              </a:rPr>
              <a:t>Rigorous </a:t>
            </a:r>
            <a:r>
              <a:rPr lang="en-US" sz="2800" b="1" dirty="0" smtClean="0">
                <a:latin typeface="Abadi MT Condensed Light"/>
                <a:cs typeface="Abadi MT Condensed Light"/>
              </a:rPr>
              <a:t>data analysis </a:t>
            </a:r>
          </a:p>
          <a:p>
            <a:r>
              <a:rPr lang="en-US" sz="2400" dirty="0" smtClean="0">
                <a:latin typeface="Abadi MT Condensed Light"/>
                <a:cs typeface="Abadi MT Condensed Light"/>
              </a:rPr>
              <a:t>Consultation on </a:t>
            </a:r>
            <a:r>
              <a:rPr lang="en-US" sz="2800" b="1" dirty="0" smtClean="0">
                <a:latin typeface="Abadi MT Condensed Light"/>
                <a:cs typeface="Abadi MT Condensed Light"/>
              </a:rPr>
              <a:t>research design </a:t>
            </a:r>
          </a:p>
        </p:txBody>
      </p:sp>
    </p:spTree>
    <p:extLst>
      <p:ext uri="{BB962C8B-B14F-4D97-AF65-F5344CB8AC3E}">
        <p14:creationId xmlns:p14="http://schemas.microsoft.com/office/powerpoint/2010/main" val="2523518254"/>
      </p:ext>
    </p:extLst>
  </p:cSld>
  <p:clrMapOvr>
    <a:masterClrMapping/>
  </p:clrMapOvr>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Abadi MT Condensed Extra Bold"/>
                <a:cs typeface="Abadi MT Condensed Extra Bold"/>
              </a:rPr>
              <a:t>Kinder Team</a:t>
            </a:r>
            <a:endParaRPr lang="en-US" dirty="0">
              <a:latin typeface="Abadi MT Condensed Extra Bold"/>
              <a:cs typeface="Abadi MT Condensed Extra Bold"/>
            </a:endParaRPr>
          </a:p>
        </p:txBody>
      </p:sp>
      <p:sp>
        <p:nvSpPr>
          <p:cNvPr id="3" name="Content Placeholder 2"/>
          <p:cNvSpPr>
            <a:spLocks noGrp="1"/>
          </p:cNvSpPr>
          <p:nvPr>
            <p:ph idx="1"/>
          </p:nvPr>
        </p:nvSpPr>
        <p:spPr>
          <a:xfrm>
            <a:off x="457200" y="1600200"/>
            <a:ext cx="8229600" cy="4365171"/>
          </a:xfrm>
        </p:spPr>
        <p:txBody>
          <a:bodyPr numCol="1">
            <a:normAutofit/>
          </a:bodyPr>
          <a:lstStyle/>
          <a:p>
            <a:pPr marL="857250" lvl="1" indent="-457200">
              <a:buFont typeface="Arial"/>
              <a:buChar char="•"/>
            </a:pPr>
            <a:r>
              <a:rPr lang="en-US" sz="3000" b="1" dirty="0">
                <a:latin typeface="Abadi MT Condensed Light"/>
                <a:cs typeface="Abadi MT Condensed Light"/>
              </a:rPr>
              <a:t>Jie Wu</a:t>
            </a:r>
            <a:r>
              <a:rPr lang="en-US" sz="2400" dirty="0">
                <a:latin typeface="Abadi MT Condensed Light"/>
                <a:cs typeface="Abadi MT Condensed Light"/>
              </a:rPr>
              <a:t>, Director of Research Management</a:t>
            </a:r>
          </a:p>
          <a:p>
            <a:pPr marL="857250" lvl="1" indent="-457200">
              <a:buFont typeface="Arial"/>
              <a:buChar char="•"/>
            </a:pPr>
            <a:r>
              <a:rPr lang="en-US" sz="3000" b="1" dirty="0" err="1">
                <a:latin typeface="Abadi MT Condensed Light"/>
                <a:cs typeface="Abadi MT Condensed Light"/>
              </a:rPr>
              <a:t>Mingming</a:t>
            </a:r>
            <a:r>
              <a:rPr lang="en-US" sz="3000" b="1" dirty="0">
                <a:latin typeface="Abadi MT Condensed Light"/>
                <a:cs typeface="Abadi MT Condensed Light"/>
              </a:rPr>
              <a:t> Zhang</a:t>
            </a:r>
            <a:r>
              <a:rPr lang="en-US" sz="2400" dirty="0">
                <a:latin typeface="Abadi MT Condensed Light"/>
                <a:cs typeface="Abadi MT Condensed Light"/>
              </a:rPr>
              <a:t>, Research Analyst </a:t>
            </a:r>
            <a:endParaRPr lang="en-US" sz="2400" b="1" dirty="0" smtClean="0">
              <a:latin typeface="Abadi MT Condensed Light"/>
              <a:cs typeface="Abadi MT Condensed Light"/>
            </a:endParaRPr>
          </a:p>
          <a:p>
            <a:pPr marL="857250" lvl="1" indent="-457200">
              <a:buFont typeface="Arial"/>
              <a:buChar char="•"/>
            </a:pPr>
            <a:r>
              <a:rPr lang="en-US" sz="3000" b="1" dirty="0" smtClean="0">
                <a:latin typeface="Abadi MT Condensed Light"/>
                <a:cs typeface="Abadi MT Condensed Light"/>
              </a:rPr>
              <a:t>Amanda </a:t>
            </a:r>
            <a:r>
              <a:rPr lang="en-US" sz="3000" b="1" dirty="0" smtClean="0">
                <a:latin typeface="Abadi MT Condensed Light"/>
                <a:cs typeface="Abadi MT Condensed Light"/>
              </a:rPr>
              <a:t>Macune</a:t>
            </a:r>
            <a:r>
              <a:rPr lang="en-US" sz="2400" dirty="0" smtClean="0">
                <a:latin typeface="Abadi MT Condensed Light"/>
                <a:cs typeface="Abadi MT Condensed Light"/>
              </a:rPr>
              <a:t>, Outreach Coordinator </a:t>
            </a:r>
          </a:p>
        </p:txBody>
      </p:sp>
    </p:spTree>
    <p:extLst>
      <p:ext uri="{BB962C8B-B14F-4D97-AF65-F5344CB8AC3E}">
        <p14:creationId xmlns:p14="http://schemas.microsoft.com/office/powerpoint/2010/main" val="4274469639"/>
      </p:ext>
    </p:extLst>
  </p:cSld>
  <p:clrMapOvr>
    <a:masterClrMapping/>
  </p:clrMapOvr>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4138"/>
            <a:ext cx="8229600" cy="1143000"/>
          </a:xfrm>
        </p:spPr>
        <p:txBody>
          <a:bodyPr/>
          <a:lstStyle/>
          <a:p>
            <a:r>
              <a:rPr lang="en-US" dirty="0" smtClean="0">
                <a:latin typeface="Abadi MT Condensed Extra Bold"/>
                <a:cs typeface="Abadi MT Condensed Extra Bold"/>
              </a:rPr>
              <a:t>Community Bridges </a:t>
            </a:r>
            <a:endParaRPr lang="en-US" dirty="0">
              <a:latin typeface="Abadi MT Condensed Extra Bold"/>
              <a:cs typeface="Abadi MT Condensed Extra Bold"/>
            </a:endParaRPr>
          </a:p>
        </p:txBody>
      </p:sp>
      <p:pic>
        <p:nvPicPr>
          <p:cNvPr id="9" name="Picture 8" descr="DSC_0002.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87400" y="1054100"/>
            <a:ext cx="7410450" cy="4940300"/>
          </a:xfrm>
          <a:prstGeom prst="rect">
            <a:avLst/>
          </a:prstGeom>
        </p:spPr>
      </p:pic>
    </p:spTree>
    <p:extLst>
      <p:ext uri="{BB962C8B-B14F-4D97-AF65-F5344CB8AC3E}">
        <p14:creationId xmlns:p14="http://schemas.microsoft.com/office/powerpoint/2010/main" val="34655820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rocess 3"/>
          <p:cNvSpPr/>
          <p:nvPr/>
        </p:nvSpPr>
        <p:spPr>
          <a:xfrm>
            <a:off x="152400" y="1993900"/>
            <a:ext cx="2565400" cy="261620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latin typeface="Abadi MT Condensed Extra Bold"/>
                <a:cs typeface="Abadi MT Condensed Extra Bold"/>
              </a:rPr>
              <a:t>Community Bridges Students</a:t>
            </a:r>
          </a:p>
          <a:p>
            <a:pPr algn="ctr"/>
            <a:r>
              <a:rPr lang="en-US" sz="2000" dirty="0" smtClean="0">
                <a:latin typeface="Abadi MT Condensed Extra Bold"/>
                <a:cs typeface="Abadi MT Condensed Extra Bold"/>
              </a:rPr>
              <a:t>(Rice Undergrads)</a:t>
            </a:r>
            <a:endParaRPr lang="en-US" sz="2000" dirty="0">
              <a:latin typeface="Abadi MT Condensed Extra Bold"/>
              <a:cs typeface="Abadi MT Condensed Extra Bold"/>
            </a:endParaRPr>
          </a:p>
        </p:txBody>
      </p:sp>
      <p:sp>
        <p:nvSpPr>
          <p:cNvPr id="10" name="Process 9"/>
          <p:cNvSpPr/>
          <p:nvPr/>
        </p:nvSpPr>
        <p:spPr>
          <a:xfrm>
            <a:off x="3263900" y="1993900"/>
            <a:ext cx="2667000" cy="261620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latin typeface="Abadi MT Condensed Extra Bold"/>
                <a:cs typeface="Abadi MT Condensed Extra Bold"/>
              </a:rPr>
              <a:t>HCDC services</a:t>
            </a:r>
            <a:endParaRPr lang="en-US" sz="2500" dirty="0">
              <a:latin typeface="Abadi MT Condensed Extra Bold"/>
              <a:cs typeface="Abadi MT Condensed Extra Bold"/>
            </a:endParaRPr>
          </a:p>
        </p:txBody>
      </p:sp>
      <p:sp>
        <p:nvSpPr>
          <p:cNvPr id="11" name="Process 10"/>
          <p:cNvSpPr/>
          <p:nvPr/>
        </p:nvSpPr>
        <p:spPr>
          <a:xfrm>
            <a:off x="6515100" y="1993900"/>
            <a:ext cx="2501900" cy="2616200"/>
          </a:xfrm>
          <a:prstGeom prst="flowChartProcess">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500" dirty="0" smtClean="0">
                <a:latin typeface="Abadi MT Condensed Extra Bold"/>
                <a:cs typeface="Abadi MT Condensed Extra Bold"/>
              </a:rPr>
              <a:t>Local Community Organizations </a:t>
            </a:r>
            <a:endParaRPr lang="en-US" sz="2500" dirty="0">
              <a:latin typeface="Abadi MT Condensed Extra Bold"/>
              <a:cs typeface="Abadi MT Condensed Extra Bold"/>
            </a:endParaRPr>
          </a:p>
        </p:txBody>
      </p:sp>
      <p:sp>
        <p:nvSpPr>
          <p:cNvPr id="12" name="Right Arrow 11"/>
          <p:cNvSpPr/>
          <p:nvPr/>
        </p:nvSpPr>
        <p:spPr>
          <a:xfrm>
            <a:off x="2362200" y="3885184"/>
            <a:ext cx="127000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ight Arrow 12"/>
          <p:cNvSpPr/>
          <p:nvPr/>
        </p:nvSpPr>
        <p:spPr>
          <a:xfrm>
            <a:off x="5689600" y="3962400"/>
            <a:ext cx="1270000"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164656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4694</TotalTime>
  <Words>95</Words>
  <Application>Microsoft Macintosh PowerPoint</Application>
  <PresentationFormat>On-screen Show (4:3)</PresentationFormat>
  <Paragraphs>17</Paragraphs>
  <Slides>6</Slides>
  <Notes>0</Notes>
  <HiddenSlides>0</HiddenSlides>
  <MMClips>0</MMClips>
  <ScaleCrop>false</ScaleCrop>
  <HeadingPairs>
    <vt:vector size="4" baseType="variant">
      <vt:variant>
        <vt:lpstr>Theme</vt:lpstr>
      </vt:variant>
      <vt:variant>
        <vt:i4>1</vt:i4>
      </vt:variant>
      <vt:variant>
        <vt:lpstr>Slide Titles</vt:lpstr>
      </vt:variant>
      <vt:variant>
        <vt:i4>6</vt:i4>
      </vt:variant>
    </vt:vector>
  </HeadingPairs>
  <TitlesOfParts>
    <vt:vector size="7" baseType="lpstr">
      <vt:lpstr>Office Theme</vt:lpstr>
      <vt:lpstr>Houston Community  Data Connections </vt:lpstr>
      <vt:lpstr>HCDC Mission</vt:lpstr>
      <vt:lpstr>HCDC Services</vt:lpstr>
      <vt:lpstr>Kinder Team</vt:lpstr>
      <vt:lpstr>Community Bridges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Houston Community Data Connections (HCDC)</dc:title>
  <dc:creator>Amanda Macune</dc:creator>
  <cp:lastModifiedBy>Amanda Macune</cp:lastModifiedBy>
  <cp:revision>27</cp:revision>
  <dcterms:created xsi:type="dcterms:W3CDTF">2017-03-15T14:30:11Z</dcterms:created>
  <dcterms:modified xsi:type="dcterms:W3CDTF">2017-05-03T21:11:24Z</dcterms:modified>
</cp:coreProperties>
</file>