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3C7_B331236C.xml" ContentType="application/vnd.ms-powerpoint.comments+xml"/>
  <Override PartName="/ppt/comments/modernComment_3D5_6D5E078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8"/>
  </p:notesMasterIdLst>
  <p:sldIdLst>
    <p:sldId id="335" r:id="rId5"/>
    <p:sldId id="340" r:id="rId6"/>
    <p:sldId id="337" r:id="rId7"/>
    <p:sldId id="969" r:id="rId8"/>
    <p:sldId id="968" r:id="rId9"/>
    <p:sldId id="970" r:id="rId10"/>
    <p:sldId id="965" r:id="rId11"/>
    <p:sldId id="993" r:id="rId12"/>
    <p:sldId id="991" r:id="rId13"/>
    <p:sldId id="992" r:id="rId14"/>
    <p:sldId id="967" r:id="rId15"/>
    <p:sldId id="974" r:id="rId16"/>
    <p:sldId id="979" r:id="rId17"/>
    <p:sldId id="976" r:id="rId18"/>
    <p:sldId id="978" r:id="rId19"/>
    <p:sldId id="980" r:id="rId20"/>
    <p:sldId id="981" r:id="rId21"/>
    <p:sldId id="989" r:id="rId22"/>
    <p:sldId id="986" r:id="rId23"/>
    <p:sldId id="975" r:id="rId24"/>
    <p:sldId id="987" r:id="rId25"/>
    <p:sldId id="988" r:id="rId26"/>
    <p:sldId id="982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2E739-459C-DB74-972A-079547A14F94}" name="Emily Verburg" initials="EV" userId="EwL39Sv7pnB/W0p2IMeZFZTbURdyz0WJeErgfal6Jd8=" providerId="None"/>
  <p188:author id="{4D00A56B-EBCC-854B-7B11-141D12EE538F}" name="Kathy Pettit" initials="KP" userId="2d1efab8c4634a01" providerId="Windows Live"/>
  <p188:author id="{FC5E75D7-3C00-DB83-146E-2181EFB517A7}" name="Kathy Pettit" initials="KP" userId="dXo+z1QxxsN0BGCIuVF1mSAbS4y4XBiQ8GwP9ONTnSQ=" providerId="None"/>
  <p188:author id="{1F1821E5-2120-AF98-CDF1-63A46108AFF4}" name="Wehmann, John" initials="JW" userId="S::jwehmann@urban.org::3dcdc852-9062-44fb-9393-aa85af66f17c" providerId="AD"/>
  <p188:author id="{D2D1EDE9-C3A8-288A-11C8-AFC573D22F6B}" name="Hendey, Leah" initials="LH" userId="S::LHendey@urban.org::1ac54eee-8ef4-446a-896a-9d3adc13dd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ey, Leah" initials="HL" lastIdx="2" clrIdx="0">
    <p:extLst>
      <p:ext uri="{19B8F6BF-5375-455C-9EA6-DF929625EA0E}">
        <p15:presenceInfo xmlns:p15="http://schemas.microsoft.com/office/powerpoint/2012/main" userId="S::LHendey@urban.org::1ac54eee-8ef4-446a-896a-9d3adc13ddf1" providerId="AD"/>
      </p:ext>
    </p:extLst>
  </p:cmAuthor>
  <p:cmAuthor id="2" name="Kathy Pettit" initials="KP" lastIdx="13" clrIdx="1">
    <p:extLst>
      <p:ext uri="{19B8F6BF-5375-455C-9EA6-DF929625EA0E}">
        <p15:presenceInfo xmlns:p15="http://schemas.microsoft.com/office/powerpoint/2012/main" userId="dXo+z1QxxsN0BGCIuVF1mSAbS4y4XBiQ8GwP9ONTnSQ=" providerId="None"/>
      </p:ext>
    </p:extLst>
  </p:cmAuthor>
  <p:cmAuthor id="3" name="Leah Hendey" initials="LH" lastIdx="6" clrIdx="2">
    <p:extLst>
      <p:ext uri="{19B8F6BF-5375-455C-9EA6-DF929625EA0E}">
        <p15:presenceInfo xmlns:p15="http://schemas.microsoft.com/office/powerpoint/2012/main" userId="8jFwzVyQh2nKbQYtE7I76bggWlwRwsFGzv/uqMgVTe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B3D77-150C-41ED-9304-1F49973BCDEF}" v="17" dt="2023-11-03T22:01:18.476"/>
    <p1510:client id="{3820BE13-BBEC-49F2-8D13-062293DEB51A}" v="355" dt="2023-10-22T20:12:40.568"/>
    <p1510:client id="{3AE36566-EC6B-4F0A-B240-EA7BAB8E0BC3}" v="36" dt="2023-10-22T22:26:24.293"/>
    <p1510:client id="{3D1A9387-21C2-452F-99AD-C5622D5DD173}" v="45" dt="2023-10-30T19:10:04.195"/>
    <p1510:client id="{4DD56B4A-8E9E-41BA-9963-AF6DF5F693A5}" v="15" dt="2023-10-23T21:52:19.661"/>
    <p1510:client id="{53BFF7CE-AFD3-4F5A-9532-B9D01B1978B2}" v="373" dt="2023-11-02T02:22:42.056"/>
    <p1510:client id="{56883E81-05D0-47E8-BE21-0537CC159C44}" v="3" dt="2023-10-23T21:36:07.170"/>
    <p1510:client id="{6AE05924-85E4-4209-A065-8A45944CCDCF}" v="25" dt="2023-11-06T20:09:44.507"/>
    <p1510:client id="{7819B5C9-1AAC-47E0-82FF-1037AE36730F}" v="4" dt="2023-11-01T13:56:20.327"/>
    <p1510:client id="{78933601-82D2-41CE-AA7F-BD4886FE1F51}" v="10" dt="2023-10-25T13:12:36.253"/>
    <p1510:client id="{9455FE0A-AB7B-4C3F-9310-74E050E5BFB1}" v="97" dt="2023-10-24T20:04:15.164"/>
    <p1510:client id="{9F508B41-C7C1-4D0B-A581-F3E3D7619271}" v="262" dt="2023-11-02T15:21:26.367"/>
    <p1510:client id="{A4EF35A7-31E6-49FA-8DF9-B857F8ED0B5A}" v="7" dt="2023-10-24T20:51:36.613"/>
    <p1510:client id="{A89F600B-C270-47B3-A4F1-1E19721F5352}" v="19" dt="2023-11-06T21:36:05.215"/>
    <p1510:client id="{B8BE4F2B-19E1-4040-B5F9-669ED049FAE4}" v="106" dt="2023-10-23T13:34:24.724"/>
    <p1510:client id="{C264FA05-CFFD-4C7D-9540-1EBE4CAC68DF}" v="12" dt="2023-10-23T21:08:58.789"/>
    <p1510:client id="{E041E19D-F751-4861-9749-A2665ACB16A2}" v="68" dt="2023-10-31T21:24:59.638"/>
    <p1510:client id="{F15A3DD2-2C89-46F7-B38D-046BA28C984A}" v="282" dt="2023-11-02T13:40:21.899"/>
    <p1510:client id="{F46E226F-ACE9-45DC-BE1C-67DD94C70F36}" v="6" dt="2023-11-08T04:45:21.757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59" autoAdjust="0"/>
    <p:restoredTop sz="71742" autoAdjust="0"/>
  </p:normalViewPr>
  <p:slideViewPr>
    <p:cSldViewPr snapToGrid="0">
      <p:cViewPr varScale="1">
        <p:scale>
          <a:sx n="88" d="100"/>
          <a:sy n="88" d="100"/>
        </p:scale>
        <p:origin x="79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Pettit" clId="Web-{78933601-82D2-41CE-AA7F-BD4886FE1F51}"/>
    <pc:docChg chg="modSld">
      <pc:chgData name="Kathy Pettit" userId="" providerId="" clId="Web-{78933601-82D2-41CE-AA7F-BD4886FE1F51}" dt="2023-10-25T13:12:36.253" v="13" actId="20577"/>
      <pc:docMkLst>
        <pc:docMk/>
      </pc:docMkLst>
      <pc:sldChg chg="modSp">
        <pc:chgData name="Kathy Pettit" userId="" providerId="" clId="Web-{78933601-82D2-41CE-AA7F-BD4886FE1F51}" dt="2023-10-25T13:12:36.253" v="13" actId="20577"/>
        <pc:sldMkLst>
          <pc:docMk/>
          <pc:sldMk cId="239994350" sldId="998"/>
        </pc:sldMkLst>
        <pc:spChg chg="mod">
          <ac:chgData name="Kathy Pettit" userId="" providerId="" clId="Web-{78933601-82D2-41CE-AA7F-BD4886FE1F51}" dt="2023-10-25T13:12:36.253" v="13" actId="20577"/>
          <ac:spMkLst>
            <pc:docMk/>
            <pc:sldMk cId="239994350" sldId="998"/>
            <ac:spMk id="2" creationId="{1A2A8A72-65F1-4477-ACA7-892EBC875A5A}"/>
          </ac:spMkLst>
        </pc:spChg>
      </pc:sldChg>
      <pc:sldChg chg="modSp">
        <pc:chgData name="Kathy Pettit" userId="" providerId="" clId="Web-{78933601-82D2-41CE-AA7F-BD4886FE1F51}" dt="2023-10-25T12:53:33.507" v="3" actId="20577"/>
        <pc:sldMkLst>
          <pc:docMk/>
          <pc:sldMk cId="3720952623" sldId="1015"/>
        </pc:sldMkLst>
        <pc:spChg chg="mod">
          <ac:chgData name="Kathy Pettit" userId="" providerId="" clId="Web-{78933601-82D2-41CE-AA7F-BD4886FE1F51}" dt="2023-10-25T12:53:33.507" v="3" actId="20577"/>
          <ac:spMkLst>
            <pc:docMk/>
            <pc:sldMk cId="3720952623" sldId="1015"/>
            <ac:spMk id="3" creationId="{0E60080C-8D4C-7842-9558-318C4774AA27}"/>
          </ac:spMkLst>
        </pc:spChg>
      </pc:sldChg>
    </pc:docChg>
  </pc:docChgLst>
  <pc:docChgLst>
    <pc:chgData name="Kathy Pettit" clId="Web-{9F508B41-C7C1-4D0B-A581-F3E3D7619271}"/>
    <pc:docChg chg="delSld modSld">
      <pc:chgData name="Kathy Pettit" userId="" providerId="" clId="Web-{9F508B41-C7C1-4D0B-A581-F3E3D7619271}" dt="2023-11-02T15:21:26.367" v="201"/>
      <pc:docMkLst>
        <pc:docMk/>
      </pc:docMkLst>
      <pc:sldChg chg="del addCm delCm">
        <pc:chgData name="Kathy Pettit" userId="" providerId="" clId="Web-{9F508B41-C7C1-4D0B-A581-F3E3D7619271}" dt="2023-11-02T15:11:41.957" v="176"/>
        <pc:sldMkLst>
          <pc:docMk/>
          <pc:sldMk cId="690189882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Kathy Pettit" userId="" providerId="" clId="Web-{9F508B41-C7C1-4D0B-A581-F3E3D7619271}" dt="2023-11-02T15:11:35.550" v="175"/>
              <pc2:cmMkLst xmlns:pc2="http://schemas.microsoft.com/office/powerpoint/2019/9/main/command">
                <pc:docMk/>
                <pc:sldMk cId="690189882" sldId="285"/>
                <pc2:cmMk id="{76D134EA-B797-41D6-8226-AD372E2543E3}"/>
              </pc2:cmMkLst>
            </pc226:cmChg>
          </p:ext>
        </pc:extLst>
      </pc:sldChg>
      <pc:sldChg chg="addCm">
        <pc:chgData name="Kathy Pettit" userId="" providerId="" clId="Web-{9F508B41-C7C1-4D0B-A581-F3E3D7619271}" dt="2023-11-02T15:12:07.754" v="177"/>
        <pc:sldMkLst>
          <pc:docMk/>
          <pc:sldMk cId="2389170782" sldId="9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hy Pettit" userId="" providerId="" clId="Web-{9F508B41-C7C1-4D0B-A581-F3E3D7619271}" dt="2023-11-02T15:12:07.754" v="177"/>
              <pc2:cmMkLst xmlns:pc2="http://schemas.microsoft.com/office/powerpoint/2019/9/main/command">
                <pc:docMk/>
                <pc:sldMk cId="2389170782" sldId="963"/>
                <pc2:cmMk id="{9ACD3C36-54CC-4AF6-AA37-8DF1FE822A28}"/>
              </pc2:cmMkLst>
            </pc226:cmChg>
          </p:ext>
        </pc:extLst>
      </pc:sldChg>
      <pc:sldChg chg="addCm">
        <pc:chgData name="Kathy Pettit" userId="" providerId="" clId="Web-{9F508B41-C7C1-4D0B-A581-F3E3D7619271}" dt="2023-11-02T15:06:02.017" v="124"/>
        <pc:sldMkLst>
          <pc:docMk/>
          <pc:sldMk cId="58748223" sldId="9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hy Pettit" userId="" providerId="" clId="Web-{9F508B41-C7C1-4D0B-A581-F3E3D7619271}" dt="2023-11-02T15:06:02.017" v="124"/>
              <pc2:cmMkLst xmlns:pc2="http://schemas.microsoft.com/office/powerpoint/2019/9/main/command">
                <pc:docMk/>
                <pc:sldMk cId="58748223" sldId="964"/>
                <pc2:cmMk id="{72D1400F-2B8A-4B93-8047-D7F78DFE14E2}"/>
              </pc2:cmMkLst>
            </pc226:cmChg>
          </p:ext>
        </pc:extLst>
      </pc:sldChg>
      <pc:sldChg chg="modSp">
        <pc:chgData name="Kathy Pettit" userId="" providerId="" clId="Web-{9F508B41-C7C1-4D0B-A581-F3E3D7619271}" dt="2023-11-02T15:20:51.586" v="200" actId="20577"/>
        <pc:sldMkLst>
          <pc:docMk/>
          <pc:sldMk cId="3028028319" sldId="965"/>
        </pc:sldMkLst>
        <pc:spChg chg="mod">
          <ac:chgData name="Kathy Pettit" userId="" providerId="" clId="Web-{9F508B41-C7C1-4D0B-A581-F3E3D7619271}" dt="2023-11-02T15:20:08.804" v="196" actId="20577"/>
          <ac:spMkLst>
            <pc:docMk/>
            <pc:sldMk cId="3028028319" sldId="965"/>
            <ac:spMk id="2" creationId="{A53109DE-3F99-AAB9-AC11-6E5A7F3A9A66}"/>
          </ac:spMkLst>
        </pc:spChg>
        <pc:spChg chg="mod">
          <ac:chgData name="Kathy Pettit" userId="" providerId="" clId="Web-{9F508B41-C7C1-4D0B-A581-F3E3D7619271}" dt="2023-11-02T15:20:51.586" v="200" actId="20577"/>
          <ac:spMkLst>
            <pc:docMk/>
            <pc:sldMk cId="3028028319" sldId="965"/>
            <ac:spMk id="4" creationId="{446D8679-BFB0-1DA2-F634-1E35F3FE9C48}"/>
          </ac:spMkLst>
        </pc:spChg>
      </pc:sldChg>
      <pc:sldChg chg="del">
        <pc:chgData name="Kathy Pettit" userId="" providerId="" clId="Web-{9F508B41-C7C1-4D0B-A581-F3E3D7619271}" dt="2023-11-02T15:13:36.207" v="181"/>
        <pc:sldMkLst>
          <pc:docMk/>
          <pc:sldMk cId="1630219813" sldId="966"/>
        </pc:sldMkLst>
      </pc:sldChg>
      <pc:sldChg chg="delSp addCm">
        <pc:chgData name="Kathy Pettit" userId="" providerId="" clId="Web-{9F508B41-C7C1-4D0B-A581-F3E3D7619271}" dt="2023-11-02T15:05:42.157" v="123"/>
        <pc:sldMkLst>
          <pc:docMk/>
          <pc:sldMk cId="3006341996" sldId="967"/>
        </pc:sldMkLst>
        <pc:picChg chg="del">
          <ac:chgData name="Kathy Pettit" userId="" providerId="" clId="Web-{9F508B41-C7C1-4D0B-A581-F3E3D7619271}" dt="2023-11-02T14:07:12.982" v="0"/>
          <ac:picMkLst>
            <pc:docMk/>
            <pc:sldMk cId="3006341996" sldId="967"/>
            <ac:picMk id="5" creationId="{602FBEA6-7846-AD27-CFB3-B52D7586A3F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hy Pettit" userId="" providerId="" clId="Web-{9F508B41-C7C1-4D0B-A581-F3E3D7619271}" dt="2023-11-02T15:05:42.157" v="123"/>
              <pc2:cmMkLst xmlns:pc2="http://schemas.microsoft.com/office/powerpoint/2019/9/main/command">
                <pc:docMk/>
                <pc:sldMk cId="3006341996" sldId="967"/>
                <pc2:cmMk id="{148EE6ED-E782-47DA-9E26-71AE91D68813}"/>
              </pc2:cmMkLst>
            </pc226:cmChg>
          </p:ext>
        </pc:extLst>
      </pc:sldChg>
      <pc:sldChg chg="addCm">
        <pc:chgData name="Kathy Pettit" userId="" providerId="" clId="Web-{9F508B41-C7C1-4D0B-A581-F3E3D7619271}" dt="2023-11-02T14:48:11.946" v="70"/>
        <pc:sldMkLst>
          <pc:docMk/>
          <pc:sldMk cId="1273856315" sldId="9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hy Pettit" userId="" providerId="" clId="Web-{9F508B41-C7C1-4D0B-A581-F3E3D7619271}" dt="2023-11-02T14:48:11.946" v="70"/>
              <pc2:cmMkLst xmlns:pc2="http://schemas.microsoft.com/office/powerpoint/2019/9/main/command">
                <pc:docMk/>
                <pc:sldMk cId="1273856315" sldId="968"/>
                <pc2:cmMk id="{9F59AEAB-D581-4ABD-ADE7-EE0D7FC34F23}"/>
              </pc2:cmMkLst>
            </pc226:cmChg>
          </p:ext>
        </pc:extLst>
      </pc:sldChg>
      <pc:sldChg chg="delSp modSp">
        <pc:chgData name="Kathy Pettit" userId="" providerId="" clId="Web-{9F508B41-C7C1-4D0B-A581-F3E3D7619271}" dt="2023-11-02T15:11:19.816" v="174" actId="14100"/>
        <pc:sldMkLst>
          <pc:docMk/>
          <pc:sldMk cId="3791902564" sldId="969"/>
        </pc:sldMkLst>
        <pc:spChg chg="mod">
          <ac:chgData name="Kathy Pettit" userId="" providerId="" clId="Web-{9F508B41-C7C1-4D0B-A581-F3E3D7619271}" dt="2023-11-02T15:11:19.816" v="174" actId="14100"/>
          <ac:spMkLst>
            <pc:docMk/>
            <pc:sldMk cId="3791902564" sldId="969"/>
            <ac:spMk id="3" creationId="{1D5B969C-53CE-21DD-34D0-C9E863C63AED}"/>
          </ac:spMkLst>
        </pc:spChg>
        <pc:spChg chg="del mod">
          <ac:chgData name="Kathy Pettit" userId="" providerId="" clId="Web-{9F508B41-C7C1-4D0B-A581-F3E3D7619271}" dt="2023-11-02T15:10:40.316" v="152"/>
          <ac:spMkLst>
            <pc:docMk/>
            <pc:sldMk cId="3791902564" sldId="969"/>
            <ac:spMk id="5" creationId="{1A53658B-4DA6-4D98-2BCE-9D520DFF6A56}"/>
          </ac:spMkLst>
        </pc:spChg>
        <pc:picChg chg="mod">
          <ac:chgData name="Kathy Pettit" userId="" providerId="" clId="Web-{9F508B41-C7C1-4D0B-A581-F3E3D7619271}" dt="2023-11-02T15:11:07.144" v="170" actId="1076"/>
          <ac:picMkLst>
            <pc:docMk/>
            <pc:sldMk cId="3791902564" sldId="969"/>
            <ac:picMk id="4" creationId="{689F9C51-6FD6-C759-FBF1-AE21F305B01E}"/>
          </ac:picMkLst>
        </pc:picChg>
      </pc:sldChg>
      <pc:sldChg chg="addSp delSp modSp">
        <pc:chgData name="Kathy Pettit" userId="" providerId="" clId="Web-{9F508B41-C7C1-4D0B-A581-F3E3D7619271}" dt="2023-11-02T15:00:02.123" v="122" actId="20577"/>
        <pc:sldMkLst>
          <pc:docMk/>
          <pc:sldMk cId="3187026785" sldId="970"/>
        </pc:sldMkLst>
        <pc:spChg chg="add del mod">
          <ac:chgData name="Kathy Pettit" userId="" providerId="" clId="Web-{9F508B41-C7C1-4D0B-A581-F3E3D7619271}" dt="2023-11-02T15:00:02.123" v="122" actId="20577"/>
          <ac:spMkLst>
            <pc:docMk/>
            <pc:sldMk cId="3187026785" sldId="970"/>
            <ac:spMk id="3" creationId="{0EF6C26C-287E-00F4-172C-DE8FBAE089F6}"/>
          </ac:spMkLst>
        </pc:spChg>
        <pc:spChg chg="mod">
          <ac:chgData name="Kathy Pettit" userId="" providerId="" clId="Web-{9F508B41-C7C1-4D0B-A581-F3E3D7619271}" dt="2023-11-02T14:46:31.821" v="69" actId="20577"/>
          <ac:spMkLst>
            <pc:docMk/>
            <pc:sldMk cId="3187026785" sldId="970"/>
            <ac:spMk id="4" creationId="{2323F81A-ACA8-D4DC-613E-B334F81A8000}"/>
          </ac:spMkLst>
        </pc:spChg>
        <pc:spChg chg="add del mod">
          <ac:chgData name="Kathy Pettit" userId="" providerId="" clId="Web-{9F508B41-C7C1-4D0B-A581-F3E3D7619271}" dt="2023-11-02T14:21:58.236" v="22"/>
          <ac:spMkLst>
            <pc:docMk/>
            <pc:sldMk cId="3187026785" sldId="970"/>
            <ac:spMk id="6" creationId="{A357E89C-2143-96C2-C203-8D06965E966C}"/>
          </ac:spMkLst>
        </pc:spChg>
      </pc:sldChg>
      <pc:sldChg chg="addCm modCm">
        <pc:chgData name="Kathy Pettit" userId="" providerId="" clId="Web-{9F508B41-C7C1-4D0B-A581-F3E3D7619271}" dt="2023-11-02T15:21:26.367" v="201"/>
        <pc:sldMkLst>
          <pc:docMk/>
          <pc:sldMk cId="589223505" sldId="9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thy Pettit" userId="" providerId="" clId="Web-{9F508B41-C7C1-4D0B-A581-F3E3D7619271}" dt="2023-11-02T15:21:26.367" v="201"/>
              <pc2:cmMkLst xmlns:pc2="http://schemas.microsoft.com/office/powerpoint/2019/9/main/command">
                <pc:docMk/>
                <pc:sldMk cId="589223505" sldId="971"/>
                <pc2:cmMk id="{ADD23BB6-D62D-499B-A4D1-1435A8F7C8F3}"/>
              </pc2:cmMkLst>
            </pc226:cmChg>
          </p:ext>
        </pc:extLst>
      </pc:sldChg>
      <pc:sldChg chg="addCm modCm">
        <pc:chgData name="Kathy Pettit" userId="" providerId="" clId="Web-{9F508B41-C7C1-4D0B-A581-F3E3D7619271}" dt="2023-11-02T15:13:05.488" v="179"/>
        <pc:sldMkLst>
          <pc:docMk/>
          <pc:sldMk cId="4100583223" sldId="9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Kathy Pettit" userId="" providerId="" clId="Web-{9F508B41-C7C1-4D0B-A581-F3E3D7619271}" dt="2023-11-02T15:13:05.488" v="179"/>
              <pc2:cmMkLst xmlns:pc2="http://schemas.microsoft.com/office/powerpoint/2019/9/main/command">
                <pc:docMk/>
                <pc:sldMk cId="4100583223" sldId="973"/>
                <pc2:cmMk id="{8A3DD8AA-AE34-4F4A-A3A5-ADF78C079397}"/>
              </pc2:cmMkLst>
            </pc226:cmChg>
          </p:ext>
        </pc:extLst>
      </pc:sldChg>
      <pc:sldChg chg="addCm">
        <pc:chgData name="Kathy Pettit" userId="" providerId="" clId="Web-{9F508B41-C7C1-4D0B-A581-F3E3D7619271}" dt="2023-11-02T15:14:18.051" v="183"/>
        <pc:sldMkLst>
          <pc:docMk/>
          <pc:sldMk cId="1238915860" sldId="9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hy Pettit" userId="" providerId="" clId="Web-{9F508B41-C7C1-4D0B-A581-F3E3D7619271}" dt="2023-11-02T15:14:18.051" v="183"/>
              <pc2:cmMkLst xmlns:pc2="http://schemas.microsoft.com/office/powerpoint/2019/9/main/command">
                <pc:docMk/>
                <pc:sldMk cId="1238915860" sldId="975"/>
                <pc2:cmMk id="{B7546FB3-3893-4908-9770-B7EB08ECEADF}"/>
              </pc2:cmMkLst>
            </pc226:cmChg>
          </p:ext>
        </pc:extLst>
      </pc:sldChg>
      <pc:sldChg chg="modSp">
        <pc:chgData name="Kathy Pettit" userId="" providerId="" clId="Web-{9F508B41-C7C1-4D0B-A581-F3E3D7619271}" dt="2023-11-02T14:53:00.292" v="87" actId="20577"/>
        <pc:sldMkLst>
          <pc:docMk/>
          <pc:sldMk cId="638839925" sldId="979"/>
        </pc:sldMkLst>
        <pc:spChg chg="mod">
          <ac:chgData name="Kathy Pettit" userId="" providerId="" clId="Web-{9F508B41-C7C1-4D0B-A581-F3E3D7619271}" dt="2023-11-02T14:53:00.292" v="87" actId="20577"/>
          <ac:spMkLst>
            <pc:docMk/>
            <pc:sldMk cId="638839925" sldId="979"/>
            <ac:spMk id="3" creationId="{1BA2A6EF-3F05-E92B-BF91-1BF1583DED22}"/>
          </ac:spMkLst>
        </pc:spChg>
      </pc:sldChg>
      <pc:sldChg chg="modSp">
        <pc:chgData name="Kathy Pettit" userId="" providerId="" clId="Web-{9F508B41-C7C1-4D0B-A581-F3E3D7619271}" dt="2023-11-02T14:55:59.653" v="99" actId="20577"/>
        <pc:sldMkLst>
          <pc:docMk/>
          <pc:sldMk cId="3269291943" sldId="980"/>
        </pc:sldMkLst>
        <pc:spChg chg="mod">
          <ac:chgData name="Kathy Pettit" userId="" providerId="" clId="Web-{9F508B41-C7C1-4D0B-A581-F3E3D7619271}" dt="2023-11-02T14:55:28.106" v="95" actId="14100"/>
          <ac:spMkLst>
            <pc:docMk/>
            <pc:sldMk cId="3269291943" sldId="980"/>
            <ac:spMk id="3" creationId="{D360FF28-9D98-F3B5-5CDC-69C2893E55C2}"/>
          </ac:spMkLst>
        </pc:spChg>
        <pc:spChg chg="mod">
          <ac:chgData name="Kathy Pettit" userId="" providerId="" clId="Web-{9F508B41-C7C1-4D0B-A581-F3E3D7619271}" dt="2023-11-02T14:55:59.653" v="99" actId="20577"/>
          <ac:spMkLst>
            <pc:docMk/>
            <pc:sldMk cId="3269291943" sldId="980"/>
            <ac:spMk id="4" creationId="{6EB70D20-75D4-AF68-D304-68896D0F8A14}"/>
          </ac:spMkLst>
        </pc:spChg>
      </pc:sldChg>
      <pc:sldChg chg="addCm">
        <pc:chgData name="Kathy Pettit" userId="" providerId="" clId="Web-{9F508B41-C7C1-4D0B-A581-F3E3D7619271}" dt="2023-11-02T15:14:03.864" v="182"/>
        <pc:sldMkLst>
          <pc:docMk/>
          <pc:sldMk cId="1834878862" sldId="9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hy Pettit" userId="" providerId="" clId="Web-{9F508B41-C7C1-4D0B-A581-F3E3D7619271}" dt="2023-11-02T15:14:03.864" v="182"/>
              <pc2:cmMkLst xmlns:pc2="http://schemas.microsoft.com/office/powerpoint/2019/9/main/command">
                <pc:docMk/>
                <pc:sldMk cId="1834878862" sldId="981"/>
                <pc2:cmMk id="{474B313B-3D45-4362-BA85-9B5FEF9EB4D8}"/>
              </pc2:cmMkLst>
            </pc226:cmChg>
          </p:ext>
        </pc:extLst>
      </pc:sldChg>
      <pc:sldChg chg="addSp delSp modSp">
        <pc:chgData name="Kathy Pettit" userId="" providerId="" clId="Web-{9F508B41-C7C1-4D0B-A581-F3E3D7619271}" dt="2023-11-02T15:13:30.364" v="180"/>
        <pc:sldMkLst>
          <pc:docMk/>
          <pc:sldMk cId="469570274" sldId="982"/>
        </pc:sldMkLst>
        <pc:spChg chg="del">
          <ac:chgData name="Kathy Pettit" userId="" providerId="" clId="Web-{9F508B41-C7C1-4D0B-A581-F3E3D7619271}" dt="2023-11-02T15:13:30.364" v="180"/>
          <ac:spMkLst>
            <pc:docMk/>
            <pc:sldMk cId="469570274" sldId="982"/>
            <ac:spMk id="2" creationId="{7DD13806-FB84-7FF3-F7C5-5A4F806C8387}"/>
          </ac:spMkLst>
        </pc:spChg>
        <pc:spChg chg="add mod">
          <ac:chgData name="Kathy Pettit" userId="" providerId="" clId="Web-{9F508B41-C7C1-4D0B-A581-F3E3D7619271}" dt="2023-11-02T15:13:30.364" v="180"/>
          <ac:spMkLst>
            <pc:docMk/>
            <pc:sldMk cId="469570274" sldId="982"/>
            <ac:spMk id="5" creationId="{945BF58B-BCA4-8E00-3C43-8D3370B6A592}"/>
          </ac:spMkLst>
        </pc:spChg>
      </pc:sldChg>
      <pc:sldChg chg="modSp">
        <pc:chgData name="Kathy Pettit" userId="" providerId="" clId="Web-{9F508B41-C7C1-4D0B-A581-F3E3D7619271}" dt="2023-11-02T15:14:22.708" v="184" actId="20577"/>
        <pc:sldMkLst>
          <pc:docMk/>
          <pc:sldMk cId="1661480139" sldId="987"/>
        </pc:sldMkLst>
        <pc:spChg chg="mod">
          <ac:chgData name="Kathy Pettit" userId="" providerId="" clId="Web-{9F508B41-C7C1-4D0B-A581-F3E3D7619271}" dt="2023-11-02T15:14:22.708" v="184" actId="20577"/>
          <ac:spMkLst>
            <pc:docMk/>
            <pc:sldMk cId="1661480139" sldId="987"/>
            <ac:spMk id="3" creationId="{5FB65E70-E8A0-D788-E041-D24C2E54ECFC}"/>
          </ac:spMkLst>
        </pc:spChg>
      </pc:sldChg>
    </pc:docChg>
  </pc:docChgLst>
  <pc:docChgLst>
    <pc:chgData name="Kathy Pettit" clId="Web-{9455FE0A-AB7B-4C3F-9310-74E050E5BFB1}"/>
    <pc:docChg chg="modSld">
      <pc:chgData name="Kathy Pettit" userId="" providerId="" clId="Web-{9455FE0A-AB7B-4C3F-9310-74E050E5BFB1}" dt="2023-10-24T20:04:11.679" v="92" actId="20577"/>
      <pc:docMkLst>
        <pc:docMk/>
      </pc:docMkLst>
      <pc:sldChg chg="modSp addCm delCm">
        <pc:chgData name="Kathy Pettit" userId="" providerId="" clId="Web-{9455FE0A-AB7B-4C3F-9310-74E050E5BFB1}" dt="2023-10-24T19:09:41.663" v="87"/>
        <pc:sldMkLst>
          <pc:docMk/>
          <pc:sldMk cId="1336442120" sldId="342"/>
        </pc:sldMkLst>
        <pc:spChg chg="mod">
          <ac:chgData name="Kathy Pettit" userId="" providerId="" clId="Web-{9455FE0A-AB7B-4C3F-9310-74E050E5BFB1}" dt="2023-10-24T13:06:26.187" v="39" actId="20577"/>
          <ac:spMkLst>
            <pc:docMk/>
            <pc:sldMk cId="1336442120" sldId="342"/>
            <ac:spMk id="2" creationId="{A6DA130E-EB71-D52C-2A9C-E9D58078505F}"/>
          </ac:spMkLst>
        </pc:spChg>
      </pc:sldChg>
      <pc:sldChg chg="modSp addCm delCm">
        <pc:chgData name="Kathy Pettit" userId="" providerId="" clId="Web-{9455FE0A-AB7B-4C3F-9310-74E050E5BFB1}" dt="2023-10-24T19:09:47.944" v="88"/>
        <pc:sldMkLst>
          <pc:docMk/>
          <pc:sldMk cId="1230092205" sldId="344"/>
        </pc:sldMkLst>
        <pc:spChg chg="mod">
          <ac:chgData name="Kathy Pettit" userId="" providerId="" clId="Web-{9455FE0A-AB7B-4C3F-9310-74E050E5BFB1}" dt="2023-10-24T13:06:31.328" v="42" actId="20577"/>
          <ac:spMkLst>
            <pc:docMk/>
            <pc:sldMk cId="1230092205" sldId="344"/>
            <ac:spMk id="2" creationId="{A6DA130E-EB71-D52C-2A9C-E9D58078505F}"/>
          </ac:spMkLst>
        </pc:spChg>
      </pc:sldChg>
      <pc:sldChg chg="modSp">
        <pc:chgData name="Kathy Pettit" userId="" providerId="" clId="Web-{9455FE0A-AB7B-4C3F-9310-74E050E5BFB1}" dt="2023-10-24T13:38:39.132" v="48" actId="20577"/>
        <pc:sldMkLst>
          <pc:docMk/>
          <pc:sldMk cId="1083849303" sldId="345"/>
        </pc:sldMkLst>
        <pc:spChg chg="mod">
          <ac:chgData name="Kathy Pettit" userId="" providerId="" clId="Web-{9455FE0A-AB7B-4C3F-9310-74E050E5BFB1}" dt="2023-10-24T13:38:39.132" v="48" actId="20577"/>
          <ac:spMkLst>
            <pc:docMk/>
            <pc:sldMk cId="1083849303" sldId="345"/>
            <ac:spMk id="4" creationId="{A25AEEAC-C5DC-4A16-9D39-3CB35F1DA89E}"/>
          </ac:spMkLst>
        </pc:spChg>
      </pc:sldChg>
      <pc:sldChg chg="modSp">
        <pc:chgData name="Kathy Pettit" userId="" providerId="" clId="Web-{9455FE0A-AB7B-4C3F-9310-74E050E5BFB1}" dt="2023-10-24T20:04:11.679" v="92" actId="20577"/>
        <pc:sldMkLst>
          <pc:docMk/>
          <pc:sldMk cId="377599257" sldId="1003"/>
        </pc:sldMkLst>
        <pc:spChg chg="mod">
          <ac:chgData name="Kathy Pettit" userId="" providerId="" clId="Web-{9455FE0A-AB7B-4C3F-9310-74E050E5BFB1}" dt="2023-10-24T20:04:11.679" v="92" actId="20577"/>
          <ac:spMkLst>
            <pc:docMk/>
            <pc:sldMk cId="377599257" sldId="1003"/>
            <ac:spMk id="2" creationId="{398CBE45-BD3F-4344-A863-4E6947248517}"/>
          </ac:spMkLst>
        </pc:spChg>
      </pc:sldChg>
      <pc:sldChg chg="modSp addCm delCm">
        <pc:chgData name="Kathy Pettit" userId="" providerId="" clId="Web-{9455FE0A-AB7B-4C3F-9310-74E050E5BFB1}" dt="2023-10-24T19:09:10.538" v="86" actId="20577"/>
        <pc:sldMkLst>
          <pc:docMk/>
          <pc:sldMk cId="878960311" sldId="1020"/>
        </pc:sldMkLst>
        <pc:spChg chg="mod">
          <ac:chgData name="Kathy Pettit" userId="" providerId="" clId="Web-{9455FE0A-AB7B-4C3F-9310-74E050E5BFB1}" dt="2023-10-24T19:09:10.538" v="86" actId="20577"/>
          <ac:spMkLst>
            <pc:docMk/>
            <pc:sldMk cId="878960311" sldId="1020"/>
            <ac:spMk id="6" creationId="{CA49F971-A64B-E05E-1C9B-7776BAF12563}"/>
          </ac:spMkLst>
        </pc:spChg>
      </pc:sldChg>
    </pc:docChg>
  </pc:docChgLst>
  <pc:docChgLst>
    <pc:chgData name="Emily Verburg" clId="Web-{E041E19D-F751-4861-9749-A2665ACB16A2}"/>
    <pc:docChg chg="addSld modSld sldOrd">
      <pc:chgData name="Emily Verburg" userId="" providerId="" clId="Web-{E041E19D-F751-4861-9749-A2665ACB16A2}" dt="2023-10-31T21:24:59.638" v="64" actId="1076"/>
      <pc:docMkLst>
        <pc:docMk/>
      </pc:docMkLst>
      <pc:sldChg chg="delSp modSp">
        <pc:chgData name="Emily Verburg" userId="" providerId="" clId="Web-{E041E19D-F751-4861-9749-A2665ACB16A2}" dt="2023-10-31T21:22:18.118" v="24" actId="20577"/>
        <pc:sldMkLst>
          <pc:docMk/>
          <pc:sldMk cId="3435428155" sldId="335"/>
        </pc:sldMkLst>
        <pc:spChg chg="mod">
          <ac:chgData name="Emily Verburg" userId="" providerId="" clId="Web-{E041E19D-F751-4861-9749-A2665ACB16A2}" dt="2023-10-31T21:21:13.601" v="13" actId="20577"/>
          <ac:spMkLst>
            <pc:docMk/>
            <pc:sldMk cId="3435428155" sldId="335"/>
            <ac:spMk id="15" creationId="{D3FBF629-ED80-5892-996D-CDFD1BFD5F49}"/>
          </ac:spMkLst>
        </pc:spChg>
        <pc:spChg chg="del">
          <ac:chgData name="Emily Verburg" userId="" providerId="" clId="Web-{E041E19D-F751-4861-9749-A2665ACB16A2}" dt="2023-10-31T21:21:14.522" v="14"/>
          <ac:spMkLst>
            <pc:docMk/>
            <pc:sldMk cId="3435428155" sldId="335"/>
            <ac:spMk id="16" creationId="{8E94C259-666B-14C9-248D-63F8E88C033A}"/>
          </ac:spMkLst>
        </pc:spChg>
        <pc:spChg chg="mod">
          <ac:chgData name="Emily Verburg" userId="" providerId="" clId="Web-{E041E19D-F751-4861-9749-A2665ACB16A2}" dt="2023-10-31T21:22:18.118" v="24" actId="20577"/>
          <ac:spMkLst>
            <pc:docMk/>
            <pc:sldMk cId="3435428155" sldId="335"/>
            <ac:spMk id="17" creationId="{A0BF54B0-574A-03F9-8E87-C015EDC0389B}"/>
          </ac:spMkLst>
        </pc:spChg>
      </pc:sldChg>
      <pc:sldChg chg="addSp delSp modSp new ord">
        <pc:chgData name="Emily Verburg" userId="" providerId="" clId="Web-{E041E19D-F751-4861-9749-A2665ACB16A2}" dt="2023-10-31T21:24:59.638" v="64" actId="1076"/>
        <pc:sldMkLst>
          <pc:docMk/>
          <pc:sldMk cId="58748223" sldId="964"/>
        </pc:sldMkLst>
        <pc:spChg chg="add del">
          <ac:chgData name="Emily Verburg" userId="" providerId="" clId="Web-{E041E19D-F751-4861-9749-A2665ACB16A2}" dt="2023-10-31T21:24:21.934" v="53"/>
          <ac:spMkLst>
            <pc:docMk/>
            <pc:sldMk cId="58748223" sldId="964"/>
            <ac:spMk id="2" creationId="{60BE8B08-F1C9-120D-6C17-E7898DA3BB97}"/>
          </ac:spMkLst>
        </pc:spChg>
        <pc:spChg chg="mod">
          <ac:chgData name="Emily Verburg" userId="" providerId="" clId="Web-{E041E19D-F751-4861-9749-A2665ACB16A2}" dt="2023-10-31T21:24:03.980" v="51" actId="20577"/>
          <ac:spMkLst>
            <pc:docMk/>
            <pc:sldMk cId="58748223" sldId="964"/>
            <ac:spMk id="3" creationId="{4BBA0521-F636-B7B7-46C5-9F6785C6F2CF}"/>
          </ac:spMkLst>
        </pc:spChg>
        <pc:spChg chg="add del">
          <ac:chgData name="Emily Verburg" userId="" providerId="" clId="Web-{E041E19D-F751-4861-9749-A2665ACB16A2}" dt="2023-10-31T21:22:47.916" v="28"/>
          <ac:spMkLst>
            <pc:docMk/>
            <pc:sldMk cId="58748223" sldId="964"/>
            <ac:spMk id="4" creationId="{A2E76234-EEAA-8513-2753-044B27474F55}"/>
          </ac:spMkLst>
        </pc:spChg>
        <pc:spChg chg="add mod">
          <ac:chgData name="Emily Verburg" userId="" providerId="" clId="Web-{E041E19D-F751-4861-9749-A2665ACB16A2}" dt="2023-10-31T21:24:44.684" v="62" actId="14100"/>
          <ac:spMkLst>
            <pc:docMk/>
            <pc:sldMk cId="58748223" sldId="964"/>
            <ac:spMk id="6" creationId="{08DE06F0-6FC7-FD45-3005-CAEC0F20D2F9}"/>
          </ac:spMkLst>
        </pc:spChg>
        <pc:spChg chg="add del mod">
          <ac:chgData name="Emily Verburg" userId="" providerId="" clId="Web-{E041E19D-F751-4861-9749-A2665ACB16A2}" dt="2023-10-31T21:24:36.059" v="58"/>
          <ac:spMkLst>
            <pc:docMk/>
            <pc:sldMk cId="58748223" sldId="964"/>
            <ac:spMk id="10" creationId="{CA82CB01-D422-3E68-B176-83A13A1CAFCC}"/>
          </ac:spMkLst>
        </pc:spChg>
        <pc:picChg chg="add del mod ord">
          <ac:chgData name="Emily Verburg" userId="" providerId="" clId="Web-{E041E19D-F751-4861-9749-A2665ACB16A2}" dt="2023-10-31T21:23:17.057" v="36"/>
          <ac:picMkLst>
            <pc:docMk/>
            <pc:sldMk cId="58748223" sldId="964"/>
            <ac:picMk id="5" creationId="{975A4556-8066-6F0E-F8DB-EC6FB2E0F19C}"/>
          </ac:picMkLst>
        </pc:picChg>
        <pc:picChg chg="add del mod ord">
          <ac:chgData name="Emily Verburg" userId="" providerId="" clId="Web-{E041E19D-F751-4861-9749-A2665ACB16A2}" dt="2023-10-31T21:24:26.934" v="55"/>
          <ac:picMkLst>
            <pc:docMk/>
            <pc:sldMk cId="58748223" sldId="964"/>
            <ac:picMk id="7" creationId="{4A5047F9-294E-CCAA-727D-80E241202050}"/>
          </ac:picMkLst>
        </pc:picChg>
        <pc:picChg chg="add mod">
          <ac:chgData name="Emily Verburg" userId="" providerId="" clId="Web-{E041E19D-F751-4861-9749-A2665ACB16A2}" dt="2023-10-31T21:24:59.638" v="64" actId="1076"/>
          <ac:picMkLst>
            <pc:docMk/>
            <pc:sldMk cId="58748223" sldId="964"/>
            <ac:picMk id="8" creationId="{2BDE7AD3-11E8-5329-6F09-9E8F17C8C817}"/>
          </ac:picMkLst>
        </pc:picChg>
      </pc:sldChg>
    </pc:docChg>
  </pc:docChgLst>
  <pc:docChgLst>
    <pc:chgData name="Kathy Pettit" clId="Web-{A4EF35A7-31E6-49FA-8DF9-B857F8ED0B5A}"/>
    <pc:docChg chg="modSld">
      <pc:chgData name="Kathy Pettit" userId="" providerId="" clId="Web-{A4EF35A7-31E6-49FA-8DF9-B857F8ED0B5A}" dt="2023-10-24T20:51:36.613" v="6" actId="20577"/>
      <pc:docMkLst>
        <pc:docMk/>
      </pc:docMkLst>
      <pc:sldChg chg="modSp">
        <pc:chgData name="Kathy Pettit" userId="" providerId="" clId="Web-{A4EF35A7-31E6-49FA-8DF9-B857F8ED0B5A}" dt="2023-10-24T20:51:36.613" v="6" actId="20577"/>
        <pc:sldMkLst>
          <pc:docMk/>
          <pc:sldMk cId="4275086045" sldId="347"/>
        </pc:sldMkLst>
        <pc:spChg chg="mod">
          <ac:chgData name="Kathy Pettit" userId="" providerId="" clId="Web-{A4EF35A7-31E6-49FA-8DF9-B857F8ED0B5A}" dt="2023-10-24T20:51:36.613" v="6" actId="20577"/>
          <ac:spMkLst>
            <pc:docMk/>
            <pc:sldMk cId="4275086045" sldId="347"/>
            <ac:spMk id="8" creationId="{653F19E5-C61B-09D4-1517-5F49D590A893}"/>
          </ac:spMkLst>
        </pc:spChg>
      </pc:sldChg>
      <pc:sldChg chg="modSp">
        <pc:chgData name="Kathy Pettit" userId="" providerId="" clId="Web-{A4EF35A7-31E6-49FA-8DF9-B857F8ED0B5A}" dt="2023-10-24T20:32:52.178" v="4" actId="20577"/>
        <pc:sldMkLst>
          <pc:docMk/>
          <pc:sldMk cId="878960311" sldId="1020"/>
        </pc:sldMkLst>
        <pc:spChg chg="mod">
          <ac:chgData name="Kathy Pettit" userId="" providerId="" clId="Web-{A4EF35A7-31E6-49FA-8DF9-B857F8ED0B5A}" dt="2023-10-24T20:32:52.178" v="4" actId="20577"/>
          <ac:spMkLst>
            <pc:docMk/>
            <pc:sldMk cId="878960311" sldId="1020"/>
            <ac:spMk id="6" creationId="{CA49F971-A64B-E05E-1C9B-7776BAF12563}"/>
          </ac:spMkLst>
        </pc:spChg>
      </pc:sldChg>
    </pc:docChg>
  </pc:docChgLst>
  <pc:docChgLst>
    <pc:chgData name="Kathy Pettit" clId="Web-{F46E226F-ACE9-45DC-BE1C-67DD94C70F36}"/>
    <pc:docChg chg="modSld">
      <pc:chgData name="Kathy Pettit" userId="" providerId="" clId="Web-{F46E226F-ACE9-45DC-BE1C-67DD94C70F36}" dt="2023-11-08T04:45:21.757" v="5" actId="20577"/>
      <pc:docMkLst>
        <pc:docMk/>
      </pc:docMkLst>
      <pc:sldChg chg="modSp">
        <pc:chgData name="Kathy Pettit" userId="" providerId="" clId="Web-{F46E226F-ACE9-45DC-BE1C-67DD94C70F36}" dt="2023-11-08T04:45:21.757" v="5" actId="20577"/>
        <pc:sldMkLst>
          <pc:docMk/>
          <pc:sldMk cId="1274513130" sldId="992"/>
        </pc:sldMkLst>
        <pc:spChg chg="mod">
          <ac:chgData name="Kathy Pettit" userId="" providerId="" clId="Web-{F46E226F-ACE9-45DC-BE1C-67DD94C70F36}" dt="2023-11-08T04:45:21.757" v="5" actId="20577"/>
          <ac:spMkLst>
            <pc:docMk/>
            <pc:sldMk cId="1274513130" sldId="992"/>
            <ac:spMk id="3" creationId="{F8BCB2D0-488A-BC62-396B-16CC86ECF342}"/>
          </ac:spMkLst>
        </pc:spChg>
      </pc:sldChg>
    </pc:docChg>
  </pc:docChgLst>
  <pc:docChgLst>
    <pc:chgData name="Leah Hendey" clId="Web-{3AE36566-EC6B-4F0A-B240-EA7BAB8E0BC3}"/>
    <pc:docChg chg="modSld sldOrd">
      <pc:chgData name="Leah Hendey" userId="" providerId="" clId="Web-{3AE36566-EC6B-4F0A-B240-EA7BAB8E0BC3}" dt="2023-10-22T22:26:24.293" v="35"/>
      <pc:docMkLst>
        <pc:docMk/>
      </pc:docMkLst>
      <pc:sldChg chg="addCm">
        <pc:chgData name="Leah Hendey" userId="" providerId="" clId="Web-{3AE36566-EC6B-4F0A-B240-EA7BAB8E0BC3}" dt="2023-10-22T22:25:44.198" v="33"/>
        <pc:sldMkLst>
          <pc:docMk/>
          <pc:sldMk cId="650929079" sldId="336"/>
        </pc:sldMkLst>
      </pc:sldChg>
      <pc:sldChg chg="modSp addCm">
        <pc:chgData name="Leah Hendey" userId="" providerId="" clId="Web-{3AE36566-EC6B-4F0A-B240-EA7BAB8E0BC3}" dt="2023-10-22T21:37:17.056" v="19" actId="20577"/>
        <pc:sldMkLst>
          <pc:docMk/>
          <pc:sldMk cId="2389170782" sldId="963"/>
        </pc:sldMkLst>
        <pc:spChg chg="mod">
          <ac:chgData name="Leah Hendey" userId="" providerId="" clId="Web-{3AE36566-EC6B-4F0A-B240-EA7BAB8E0BC3}" dt="2023-10-22T21:37:17.056" v="19" actId="20577"/>
          <ac:spMkLst>
            <pc:docMk/>
            <pc:sldMk cId="2389170782" sldId="963"/>
            <ac:spMk id="2" creationId="{2F5E4E41-6CDA-4A59-A55F-719D2E719956}"/>
          </ac:spMkLst>
        </pc:spChg>
      </pc:sldChg>
      <pc:sldChg chg="modSp">
        <pc:chgData name="Leah Hendey" userId="" providerId="" clId="Web-{3AE36566-EC6B-4F0A-B240-EA7BAB8E0BC3}" dt="2023-10-22T21:29:10.010" v="3" actId="20577"/>
        <pc:sldMkLst>
          <pc:docMk/>
          <pc:sldMk cId="349575785" sldId="997"/>
        </pc:sldMkLst>
        <pc:spChg chg="mod">
          <ac:chgData name="Leah Hendey" userId="" providerId="" clId="Web-{3AE36566-EC6B-4F0A-B240-EA7BAB8E0BC3}" dt="2023-10-22T21:29:10.010" v="3" actId="20577"/>
          <ac:spMkLst>
            <pc:docMk/>
            <pc:sldMk cId="349575785" sldId="997"/>
            <ac:spMk id="2" creationId="{1A2A8A72-65F1-4477-ACA7-892EBC875A5A}"/>
          </ac:spMkLst>
        </pc:spChg>
      </pc:sldChg>
      <pc:sldChg chg="modSp delCm">
        <pc:chgData name="Leah Hendey" userId="" providerId="" clId="Web-{3AE36566-EC6B-4F0A-B240-EA7BAB8E0BC3}" dt="2023-10-22T21:38:43.465" v="29"/>
        <pc:sldMkLst>
          <pc:docMk/>
          <pc:sldMk cId="377599257" sldId="1003"/>
        </pc:sldMkLst>
        <pc:spChg chg="mod">
          <ac:chgData name="Leah Hendey" userId="" providerId="" clId="Web-{3AE36566-EC6B-4F0A-B240-EA7BAB8E0BC3}" dt="2023-10-22T21:38:24.120" v="28" actId="20577"/>
          <ac:spMkLst>
            <pc:docMk/>
            <pc:sldMk cId="377599257" sldId="1003"/>
            <ac:spMk id="2" creationId="{398CBE45-BD3F-4344-A863-4E6947248517}"/>
          </ac:spMkLst>
        </pc:spChg>
      </pc:sldChg>
      <pc:sldChg chg="addCm">
        <pc:chgData name="Leah Hendey" userId="" providerId="" clId="Web-{3AE36566-EC6B-4F0A-B240-EA7BAB8E0BC3}" dt="2023-10-22T21:59:30.284" v="30"/>
        <pc:sldMkLst>
          <pc:docMk/>
          <pc:sldMk cId="3691561954" sldId="1004"/>
        </pc:sldMkLst>
      </pc:sldChg>
      <pc:sldChg chg="modSp addCm">
        <pc:chgData name="Leah Hendey" userId="" providerId="" clId="Web-{3AE36566-EC6B-4F0A-B240-EA7BAB8E0BC3}" dt="2023-10-22T22:18:35.357" v="32"/>
        <pc:sldMkLst>
          <pc:docMk/>
          <pc:sldMk cId="2269628948" sldId="1007"/>
        </pc:sldMkLst>
        <pc:spChg chg="mod">
          <ac:chgData name="Leah Hendey" userId="" providerId="" clId="Web-{3AE36566-EC6B-4F0A-B240-EA7BAB8E0BC3}" dt="2023-10-22T22:17:50.965" v="31" actId="20577"/>
          <ac:spMkLst>
            <pc:docMk/>
            <pc:sldMk cId="2269628948" sldId="1007"/>
            <ac:spMk id="2" creationId="{3345E9C5-9C85-9620-F39A-61BCD2E2E888}"/>
          </ac:spMkLst>
        </pc:spChg>
      </pc:sldChg>
      <pc:sldChg chg="ord">
        <pc:chgData name="Leah Hendey" userId="" providerId="" clId="Web-{3AE36566-EC6B-4F0A-B240-EA7BAB8E0BC3}" dt="2023-10-22T22:26:24.293" v="35"/>
        <pc:sldMkLst>
          <pc:docMk/>
          <pc:sldMk cId="2547396087" sldId="1013"/>
        </pc:sldMkLst>
      </pc:sldChg>
      <pc:sldChg chg="modSp addCm">
        <pc:chgData name="Leah Hendey" userId="" providerId="" clId="Web-{3AE36566-EC6B-4F0A-B240-EA7BAB8E0BC3}" dt="2023-10-22T21:34:53.677" v="15" actId="20577"/>
        <pc:sldMkLst>
          <pc:docMk/>
          <pc:sldMk cId="1027919514" sldId="1018"/>
        </pc:sldMkLst>
        <pc:spChg chg="mod">
          <ac:chgData name="Leah Hendey" userId="" providerId="" clId="Web-{3AE36566-EC6B-4F0A-B240-EA7BAB8E0BC3}" dt="2023-10-22T21:34:53.677" v="15" actId="20577"/>
          <ac:spMkLst>
            <pc:docMk/>
            <pc:sldMk cId="1027919514" sldId="1018"/>
            <ac:spMk id="5" creationId="{7FAAE6E7-8608-4145-83D2-DB8A275293DD}"/>
          </ac:spMkLst>
        </pc:spChg>
      </pc:sldChg>
    </pc:docChg>
  </pc:docChgLst>
  <pc:docChgLst>
    <pc:chgData name="Emily Verburg" clId="Web-{A89F600B-C270-47B3-A4F1-1E19721F5352}"/>
    <pc:docChg chg="modSld">
      <pc:chgData name="Emily Verburg" userId="" providerId="" clId="Web-{A89F600B-C270-47B3-A4F1-1E19721F5352}" dt="2023-11-06T21:36:05.215" v="16" actId="1076"/>
      <pc:docMkLst>
        <pc:docMk/>
      </pc:docMkLst>
      <pc:sldChg chg="addSp delSp modSp">
        <pc:chgData name="Emily Verburg" userId="" providerId="" clId="Web-{A89F600B-C270-47B3-A4F1-1E19721F5352}" dt="2023-11-06T21:36:05.215" v="16" actId="1076"/>
        <pc:sldMkLst>
          <pc:docMk/>
          <pc:sldMk cId="3006341996" sldId="967"/>
        </pc:sldMkLst>
        <pc:picChg chg="add del mod">
          <ac:chgData name="Emily Verburg" userId="" providerId="" clId="Web-{A89F600B-C270-47B3-A4F1-1E19721F5352}" dt="2023-11-06T21:34:57.417" v="3"/>
          <ac:picMkLst>
            <pc:docMk/>
            <pc:sldMk cId="3006341996" sldId="967"/>
            <ac:picMk id="3" creationId="{CA493C89-F749-573C-2545-331C10C7B0EE}"/>
          </ac:picMkLst>
        </pc:picChg>
        <pc:picChg chg="mod">
          <ac:chgData name="Emily Verburg" userId="" providerId="" clId="Web-{A89F600B-C270-47B3-A4F1-1E19721F5352}" dt="2023-11-06T21:35:54.418" v="14" actId="1076"/>
          <ac:picMkLst>
            <pc:docMk/>
            <pc:sldMk cId="3006341996" sldId="967"/>
            <ac:picMk id="4" creationId="{4DE4B238-14DC-86DB-96E4-C1E45B8B316A}"/>
          </ac:picMkLst>
        </pc:picChg>
        <pc:picChg chg="add mod">
          <ac:chgData name="Emily Verburg" userId="" providerId="" clId="Web-{A89F600B-C270-47B3-A4F1-1E19721F5352}" dt="2023-11-06T21:35:59.075" v="15" actId="1076"/>
          <ac:picMkLst>
            <pc:docMk/>
            <pc:sldMk cId="3006341996" sldId="967"/>
            <ac:picMk id="5" creationId="{F0723FEA-8AEB-2E3A-3029-4B608673DE25}"/>
          </ac:picMkLst>
        </pc:picChg>
        <pc:picChg chg="mod">
          <ac:chgData name="Emily Verburg" userId="" providerId="" clId="Web-{A89F600B-C270-47B3-A4F1-1E19721F5352}" dt="2023-11-06T21:36:05.215" v="16" actId="1076"/>
          <ac:picMkLst>
            <pc:docMk/>
            <pc:sldMk cId="3006341996" sldId="967"/>
            <ac:picMk id="6" creationId="{D26FF3A9-3773-096C-B855-DB605758957D}"/>
          </ac:picMkLst>
        </pc:picChg>
      </pc:sldChg>
    </pc:docChg>
  </pc:docChgLst>
  <pc:docChgLst>
    <pc:chgData name="Leah Hendey" clId="Web-{56883E81-05D0-47E8-BE21-0537CC159C44}"/>
    <pc:docChg chg="modSld">
      <pc:chgData name="Leah Hendey" userId="" providerId="" clId="Web-{56883E81-05D0-47E8-BE21-0537CC159C44}" dt="2023-10-23T21:36:07.170" v="2" actId="20577"/>
      <pc:docMkLst>
        <pc:docMk/>
      </pc:docMkLst>
      <pc:sldChg chg="modSp">
        <pc:chgData name="Leah Hendey" userId="" providerId="" clId="Web-{56883E81-05D0-47E8-BE21-0537CC159C44}" dt="2023-10-23T21:36:07.170" v="2" actId="20577"/>
        <pc:sldMkLst>
          <pc:docMk/>
          <pc:sldMk cId="2784834041" sldId="1008"/>
        </pc:sldMkLst>
        <pc:spChg chg="mod">
          <ac:chgData name="Leah Hendey" userId="" providerId="" clId="Web-{56883E81-05D0-47E8-BE21-0537CC159C44}" dt="2023-10-23T21:36:07.170" v="2" actId="20577"/>
          <ac:spMkLst>
            <pc:docMk/>
            <pc:sldMk cId="2784834041" sldId="1008"/>
            <ac:spMk id="2" creationId="{3345E9C5-9C85-9620-F39A-61BCD2E2E888}"/>
          </ac:spMkLst>
        </pc:spChg>
      </pc:sldChg>
    </pc:docChg>
  </pc:docChgLst>
  <pc:docChgLst>
    <pc:chgData name="Kathy Pettit" clId="Web-{3820BE13-BBEC-49F2-8D13-062293DEB51A}"/>
    <pc:docChg chg="addSld delSld modSld">
      <pc:chgData name="Kathy Pettit" userId="" providerId="" clId="Web-{3820BE13-BBEC-49F2-8D13-062293DEB51A}" dt="2023-10-22T20:12:40.568" v="366"/>
      <pc:docMkLst>
        <pc:docMk/>
      </pc:docMkLst>
      <pc:sldChg chg="addCm">
        <pc:chgData name="Kathy Pettit" userId="" providerId="" clId="Web-{3820BE13-BBEC-49F2-8D13-062293DEB51A}" dt="2023-10-22T19:42:30.262" v="30"/>
        <pc:sldMkLst>
          <pc:docMk/>
          <pc:sldMk cId="650929079" sldId="336"/>
        </pc:sldMkLst>
      </pc:sldChg>
      <pc:sldChg chg="modSp">
        <pc:chgData name="Kathy Pettit" userId="" providerId="" clId="Web-{3820BE13-BBEC-49F2-8D13-062293DEB51A}" dt="2023-10-22T19:39:16.802" v="8" actId="20577"/>
        <pc:sldMkLst>
          <pc:docMk/>
          <pc:sldMk cId="1393609005" sldId="340"/>
        </pc:sldMkLst>
        <pc:spChg chg="mod">
          <ac:chgData name="Kathy Pettit" userId="" providerId="" clId="Web-{3820BE13-BBEC-49F2-8D13-062293DEB51A}" dt="2023-10-22T19:39:16.802" v="8" actId="20577"/>
          <ac:spMkLst>
            <pc:docMk/>
            <pc:sldMk cId="1393609005" sldId="340"/>
            <ac:spMk id="2" creationId="{1C92302F-AD54-CB94-CD68-EE4DC80E285F}"/>
          </ac:spMkLst>
        </pc:spChg>
      </pc:sldChg>
      <pc:sldChg chg="modSp">
        <pc:chgData name="Kathy Pettit" userId="" providerId="" clId="Web-{3820BE13-BBEC-49F2-8D13-062293DEB51A}" dt="2023-10-22T20:06:27.022" v="105" actId="20577"/>
        <pc:sldMkLst>
          <pc:docMk/>
          <pc:sldMk cId="1809540784" sldId="341"/>
        </pc:sldMkLst>
        <pc:spChg chg="mod">
          <ac:chgData name="Kathy Pettit" userId="" providerId="" clId="Web-{3820BE13-BBEC-49F2-8D13-062293DEB51A}" dt="2023-10-22T20:06:27.022" v="105" actId="20577"/>
          <ac:spMkLst>
            <pc:docMk/>
            <pc:sldMk cId="1809540784" sldId="341"/>
            <ac:spMk id="3" creationId="{34F81156-9A11-434A-8275-264C2EBDABF1}"/>
          </ac:spMkLst>
        </pc:spChg>
      </pc:sldChg>
      <pc:sldChg chg="modSp">
        <pc:chgData name="Kathy Pettit" userId="" providerId="" clId="Web-{3820BE13-BBEC-49F2-8D13-062293DEB51A}" dt="2023-10-22T19:42:04.980" v="29" actId="20577"/>
        <pc:sldMkLst>
          <pc:docMk/>
          <pc:sldMk cId="4275086045" sldId="347"/>
        </pc:sldMkLst>
        <pc:spChg chg="mod">
          <ac:chgData name="Kathy Pettit" userId="" providerId="" clId="Web-{3820BE13-BBEC-49F2-8D13-062293DEB51A}" dt="2023-10-22T19:41:18.853" v="18" actId="20577"/>
          <ac:spMkLst>
            <pc:docMk/>
            <pc:sldMk cId="4275086045" sldId="347"/>
            <ac:spMk id="7" creationId="{CAE8906C-82E8-94D0-3B15-4C76B7B147B3}"/>
          </ac:spMkLst>
        </pc:spChg>
        <pc:spChg chg="mod">
          <ac:chgData name="Kathy Pettit" userId="" providerId="" clId="Web-{3820BE13-BBEC-49F2-8D13-062293DEB51A}" dt="2023-10-22T19:42:04.980" v="29" actId="20577"/>
          <ac:spMkLst>
            <pc:docMk/>
            <pc:sldMk cId="4275086045" sldId="347"/>
            <ac:spMk id="9" creationId="{A80C1399-9C66-BC72-69CF-A232DA1F05EA}"/>
          </ac:spMkLst>
        </pc:spChg>
      </pc:sldChg>
      <pc:sldChg chg="addCm">
        <pc:chgData name="Kathy Pettit" userId="" providerId="" clId="Web-{3820BE13-BBEC-49F2-8D13-062293DEB51A}" dt="2023-10-22T19:46:15.068" v="51"/>
        <pc:sldMkLst>
          <pc:docMk/>
          <pc:sldMk cId="2389170782" sldId="963"/>
        </pc:sldMkLst>
      </pc:sldChg>
      <pc:sldChg chg="modSp">
        <pc:chgData name="Kathy Pettit" userId="" providerId="" clId="Web-{3820BE13-BBEC-49F2-8D13-062293DEB51A}" dt="2023-10-22T20:07:09.445" v="109" actId="20577"/>
        <pc:sldMkLst>
          <pc:docMk/>
          <pc:sldMk cId="3704871168" sldId="995"/>
        </pc:sldMkLst>
        <pc:spChg chg="mod">
          <ac:chgData name="Kathy Pettit" userId="" providerId="" clId="Web-{3820BE13-BBEC-49F2-8D13-062293DEB51A}" dt="2023-10-22T20:07:09.445" v="109" actId="20577"/>
          <ac:spMkLst>
            <pc:docMk/>
            <pc:sldMk cId="3704871168" sldId="995"/>
            <ac:spMk id="3" creationId="{884342DF-1752-4F95-AFF3-D05877D725CB}"/>
          </ac:spMkLst>
        </pc:spChg>
      </pc:sldChg>
      <pc:sldChg chg="modSp">
        <pc:chgData name="Kathy Pettit" userId="" providerId="" clId="Web-{3820BE13-BBEC-49F2-8D13-062293DEB51A}" dt="2023-10-22T19:44:25.611" v="48" actId="20577"/>
        <pc:sldMkLst>
          <pc:docMk/>
          <pc:sldMk cId="349575785" sldId="997"/>
        </pc:sldMkLst>
        <pc:spChg chg="mod">
          <ac:chgData name="Kathy Pettit" userId="" providerId="" clId="Web-{3820BE13-BBEC-49F2-8D13-062293DEB51A}" dt="2023-10-22T19:44:25.611" v="48" actId="20577"/>
          <ac:spMkLst>
            <pc:docMk/>
            <pc:sldMk cId="349575785" sldId="997"/>
            <ac:spMk id="3" creationId="{884342DF-1752-4F95-AFF3-D05877D725CB}"/>
          </ac:spMkLst>
        </pc:spChg>
      </pc:sldChg>
      <pc:sldChg chg="delSp addCm">
        <pc:chgData name="Kathy Pettit" userId="" providerId="" clId="Web-{3820BE13-BBEC-49F2-8D13-062293DEB51A}" dt="2023-10-22T19:47:38.056" v="53"/>
        <pc:sldMkLst>
          <pc:docMk/>
          <pc:sldMk cId="377599257" sldId="1003"/>
        </pc:sldMkLst>
        <pc:spChg chg="del">
          <ac:chgData name="Kathy Pettit" userId="" providerId="" clId="Web-{3820BE13-BBEC-49F2-8D13-062293DEB51A}" dt="2023-10-22T19:46:46.616" v="52"/>
          <ac:spMkLst>
            <pc:docMk/>
            <pc:sldMk cId="377599257" sldId="1003"/>
            <ac:spMk id="3" creationId="{94411A07-D6C2-4128-98D3-FB9D93E72A83}"/>
          </ac:spMkLst>
        </pc:spChg>
      </pc:sldChg>
      <pc:sldChg chg="modSp addCm modCm modNotes">
        <pc:chgData name="Kathy Pettit" userId="" providerId="" clId="Web-{3820BE13-BBEC-49F2-8D13-062293DEB51A}" dt="2023-10-22T20:02:34.169" v="68"/>
        <pc:sldMkLst>
          <pc:docMk/>
          <pc:sldMk cId="3691561954" sldId="1004"/>
        </pc:sldMkLst>
        <pc:spChg chg="mod">
          <ac:chgData name="Kathy Pettit" userId="" providerId="" clId="Web-{3820BE13-BBEC-49F2-8D13-062293DEB51A}" dt="2023-10-22T19:48:08.244" v="60" actId="20577"/>
          <ac:spMkLst>
            <pc:docMk/>
            <pc:sldMk cId="3691561954" sldId="1004"/>
            <ac:spMk id="8" creationId="{653F19E5-C61B-09D4-1517-5F49D590A893}"/>
          </ac:spMkLst>
        </pc:spChg>
      </pc:sldChg>
      <pc:sldChg chg="addCm">
        <pc:chgData name="Kathy Pettit" userId="" providerId="" clId="Web-{3820BE13-BBEC-49F2-8D13-062293DEB51A}" dt="2023-10-22T20:04:01.516" v="69"/>
        <pc:sldMkLst>
          <pc:docMk/>
          <pc:sldMk cId="2269628948" sldId="1007"/>
        </pc:sldMkLst>
      </pc:sldChg>
      <pc:sldChg chg="modSp">
        <pc:chgData name="Kathy Pettit" userId="" providerId="" clId="Web-{3820BE13-BBEC-49F2-8D13-062293DEB51A}" dt="2023-10-22T20:04:20.798" v="74" actId="20577"/>
        <pc:sldMkLst>
          <pc:docMk/>
          <pc:sldMk cId="2784834041" sldId="1008"/>
        </pc:sldMkLst>
        <pc:spChg chg="mod">
          <ac:chgData name="Kathy Pettit" userId="" providerId="" clId="Web-{3820BE13-BBEC-49F2-8D13-062293DEB51A}" dt="2023-10-22T20:04:20.798" v="74" actId="20577"/>
          <ac:spMkLst>
            <pc:docMk/>
            <pc:sldMk cId="2784834041" sldId="1008"/>
            <ac:spMk id="2" creationId="{3345E9C5-9C85-9620-F39A-61BCD2E2E888}"/>
          </ac:spMkLst>
        </pc:spChg>
      </pc:sldChg>
      <pc:sldChg chg="modSp">
        <pc:chgData name="Kathy Pettit" userId="" providerId="" clId="Web-{3820BE13-BBEC-49F2-8D13-062293DEB51A}" dt="2023-10-22T20:04:35.471" v="88" actId="20577"/>
        <pc:sldMkLst>
          <pc:docMk/>
          <pc:sldMk cId="659516281" sldId="1009"/>
        </pc:sldMkLst>
        <pc:spChg chg="mod">
          <ac:chgData name="Kathy Pettit" userId="" providerId="" clId="Web-{3820BE13-BBEC-49F2-8D13-062293DEB51A}" dt="2023-10-22T20:04:35.471" v="88" actId="20577"/>
          <ac:spMkLst>
            <pc:docMk/>
            <pc:sldMk cId="659516281" sldId="1009"/>
            <ac:spMk id="2" creationId="{3345E9C5-9C85-9620-F39A-61BCD2E2E888}"/>
          </ac:spMkLst>
        </pc:spChg>
      </pc:sldChg>
      <pc:sldChg chg="addCm">
        <pc:chgData name="Kathy Pettit" userId="" providerId="" clId="Web-{3820BE13-BBEC-49F2-8D13-062293DEB51A}" dt="2023-10-22T19:43:17.561" v="31"/>
        <pc:sldMkLst>
          <pc:docMk/>
          <pc:sldMk cId="2547396087" sldId="1013"/>
        </pc:sldMkLst>
      </pc:sldChg>
      <pc:sldChg chg="modSp">
        <pc:chgData name="Kathy Pettit" userId="" providerId="" clId="Web-{3820BE13-BBEC-49F2-8D13-062293DEB51A}" dt="2023-10-22T20:05:39.754" v="98" actId="20577"/>
        <pc:sldMkLst>
          <pc:docMk/>
          <pc:sldMk cId="2210229920" sldId="1017"/>
        </pc:sldMkLst>
        <pc:spChg chg="mod">
          <ac:chgData name="Kathy Pettit" userId="" providerId="" clId="Web-{3820BE13-BBEC-49F2-8D13-062293DEB51A}" dt="2023-10-22T20:05:39.754" v="98" actId="20577"/>
          <ac:spMkLst>
            <pc:docMk/>
            <pc:sldMk cId="2210229920" sldId="1017"/>
            <ac:spMk id="3" creationId="{2998A5B3-0B90-46EA-9128-51DE63C0DC31}"/>
          </ac:spMkLst>
        </pc:spChg>
      </pc:sldChg>
      <pc:sldChg chg="modSp add replId addCm">
        <pc:chgData name="Kathy Pettit" userId="" providerId="" clId="Web-{3820BE13-BBEC-49F2-8D13-062293DEB51A}" dt="2023-10-22T20:12:40.568" v="366"/>
        <pc:sldMkLst>
          <pc:docMk/>
          <pc:sldMk cId="1027919514" sldId="1018"/>
        </pc:sldMkLst>
        <pc:spChg chg="mod">
          <ac:chgData name="Kathy Pettit" userId="" providerId="" clId="Web-{3820BE13-BBEC-49F2-8D13-062293DEB51A}" dt="2023-10-22T20:08:31.339" v="145" actId="20577"/>
          <ac:spMkLst>
            <pc:docMk/>
            <pc:sldMk cId="1027919514" sldId="1018"/>
            <ac:spMk id="4" creationId="{307D433D-0FF4-4E64-9520-1F879D7681D3}"/>
          </ac:spMkLst>
        </pc:spChg>
        <pc:spChg chg="mod">
          <ac:chgData name="Kathy Pettit" userId="" providerId="" clId="Web-{3820BE13-BBEC-49F2-8D13-062293DEB51A}" dt="2023-10-22T20:12:06.582" v="365" actId="20577"/>
          <ac:spMkLst>
            <pc:docMk/>
            <pc:sldMk cId="1027919514" sldId="1018"/>
            <ac:spMk id="5" creationId="{7FAAE6E7-8608-4145-83D2-DB8A275293DD}"/>
          </ac:spMkLst>
        </pc:spChg>
      </pc:sldChg>
      <pc:sldChg chg="new del">
        <pc:chgData name="Kathy Pettit" userId="" providerId="" clId="Web-{3820BE13-BBEC-49F2-8D13-062293DEB51A}" dt="2023-10-22T19:44:33.439" v="50"/>
        <pc:sldMkLst>
          <pc:docMk/>
          <pc:sldMk cId="1676588891" sldId="1018"/>
        </pc:sldMkLst>
      </pc:sldChg>
    </pc:docChg>
  </pc:docChgLst>
  <pc:docChgLst>
    <pc:chgData name="Leah Hendey" clId="Web-{C264FA05-CFFD-4C7D-9540-1EBE4CAC68DF}"/>
    <pc:docChg chg="modSld">
      <pc:chgData name="Leah Hendey" userId="" providerId="" clId="Web-{C264FA05-CFFD-4C7D-9540-1EBE4CAC68DF}" dt="2023-10-23T21:08:58.789" v="11" actId="20577"/>
      <pc:docMkLst>
        <pc:docMk/>
      </pc:docMkLst>
      <pc:sldChg chg="modSp">
        <pc:chgData name="Leah Hendey" userId="" providerId="" clId="Web-{C264FA05-CFFD-4C7D-9540-1EBE4CAC68DF}" dt="2023-10-23T21:08:58.789" v="11" actId="20577"/>
        <pc:sldMkLst>
          <pc:docMk/>
          <pc:sldMk cId="1027919514" sldId="1018"/>
        </pc:sldMkLst>
        <pc:spChg chg="mod">
          <ac:chgData name="Leah Hendey" userId="" providerId="" clId="Web-{C264FA05-CFFD-4C7D-9540-1EBE4CAC68DF}" dt="2023-10-23T21:08:58.789" v="11" actId="20577"/>
          <ac:spMkLst>
            <pc:docMk/>
            <pc:sldMk cId="1027919514" sldId="1018"/>
            <ac:spMk id="5" creationId="{7FAAE6E7-8608-4145-83D2-DB8A275293DD}"/>
          </ac:spMkLst>
        </pc:spChg>
      </pc:sldChg>
    </pc:docChg>
  </pc:docChgLst>
  <pc:docChgLst>
    <pc:chgData name="Emily Verburg" clId="Web-{6AE05924-85E4-4209-A065-8A45944CCDCF}"/>
    <pc:docChg chg="modSld">
      <pc:chgData name="Emily Verburg" userId="" providerId="" clId="Web-{6AE05924-85E4-4209-A065-8A45944CCDCF}" dt="2023-11-06T20:09:44.507" v="21" actId="1076"/>
      <pc:docMkLst>
        <pc:docMk/>
      </pc:docMkLst>
      <pc:sldChg chg="addSp delSp modSp modCm">
        <pc:chgData name="Emily Verburg" userId="" providerId="" clId="Web-{6AE05924-85E4-4209-A065-8A45944CCDCF}" dt="2023-11-06T20:09:44.507" v="21" actId="1076"/>
        <pc:sldMkLst>
          <pc:docMk/>
          <pc:sldMk cId="1834878862" sldId="981"/>
        </pc:sldMkLst>
        <pc:picChg chg="add mod">
          <ac:chgData name="Emily Verburg" userId="" providerId="" clId="Web-{6AE05924-85E4-4209-A065-8A45944CCDCF}" dt="2023-11-06T20:09:44.507" v="21" actId="1076"/>
          <ac:picMkLst>
            <pc:docMk/>
            <pc:sldMk cId="1834878862" sldId="981"/>
            <ac:picMk id="3" creationId="{6F2D4BE3-4770-FF93-B613-D89CFD6FE8E1}"/>
          </ac:picMkLst>
        </pc:picChg>
        <pc:picChg chg="del">
          <ac:chgData name="Emily Verburg" userId="" providerId="" clId="Web-{6AE05924-85E4-4209-A065-8A45944CCDCF}" dt="2023-11-06T20:09:13.303" v="12"/>
          <ac:picMkLst>
            <pc:docMk/>
            <pc:sldMk cId="1834878862" sldId="981"/>
            <ac:picMk id="4" creationId="{23A15645-9B14-C057-5B6B-50A35550572C}"/>
          </ac:picMkLst>
        </pc:picChg>
        <pc:picChg chg="del">
          <ac:chgData name="Emily Verburg" userId="" providerId="" clId="Web-{6AE05924-85E4-4209-A065-8A45944CCDCF}" dt="2023-11-06T20:09:07.319" v="9"/>
          <ac:picMkLst>
            <pc:docMk/>
            <pc:sldMk cId="1834878862" sldId="981"/>
            <ac:picMk id="5" creationId="{3C4995B0-0541-8D04-F6B9-CADAD8842B3D}"/>
          </ac:picMkLst>
        </pc:picChg>
        <pc:picChg chg="del">
          <ac:chgData name="Emily Verburg" userId="" providerId="" clId="Web-{6AE05924-85E4-4209-A065-8A45944CCDCF}" dt="2023-11-06T20:07:50.644" v="2"/>
          <ac:picMkLst>
            <pc:docMk/>
            <pc:sldMk cId="1834878862" sldId="981"/>
            <ac:picMk id="6" creationId="{522DEDDC-FF28-B72F-3E9D-26556356C10D}"/>
          </ac:picMkLst>
        </pc:picChg>
        <pc:picChg chg="add mod">
          <ac:chgData name="Emily Verburg" userId="" providerId="" clId="Web-{6AE05924-85E4-4209-A065-8A45944CCDCF}" dt="2023-11-06T20:09:35.319" v="19" actId="1076"/>
          <ac:picMkLst>
            <pc:docMk/>
            <pc:sldMk cId="1834878862" sldId="981"/>
            <ac:picMk id="7" creationId="{6E3BE5D4-13A1-3C40-1432-935CD20E1FCD}"/>
          </ac:picMkLst>
        </pc:picChg>
        <pc:picChg chg="add mod">
          <ac:chgData name="Emily Verburg" userId="" providerId="" clId="Web-{6AE05924-85E4-4209-A065-8A45944CCDCF}" dt="2023-11-06T20:09:41.835" v="20" actId="1076"/>
          <ac:picMkLst>
            <pc:docMk/>
            <pc:sldMk cId="1834878862" sldId="981"/>
            <ac:picMk id="8" creationId="{F3C92C95-C59F-D3A7-06ED-294086159AE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Emily Verburg" userId="" providerId="" clId="Web-{6AE05924-85E4-4209-A065-8A45944CCDCF}" dt="2023-11-06T20:07:37.753" v="1"/>
              <pc2:cmMkLst xmlns:pc2="http://schemas.microsoft.com/office/powerpoint/2019/9/main/command">
                <pc:docMk/>
                <pc:sldMk cId="1834878862" sldId="981"/>
                <pc2:cmMk id="{474B313B-3D45-4362-BA85-9B5FEF9EB4D8}"/>
              </pc2:cmMkLst>
            </pc226:cmChg>
          </p:ext>
        </pc:extLst>
      </pc:sldChg>
    </pc:docChg>
  </pc:docChgLst>
  <pc:docChgLst>
    <pc:chgData name="Kathy Pettit" clId="Web-{7819B5C9-1AAC-47E0-82FF-1037AE36730F}"/>
    <pc:docChg chg="modSld">
      <pc:chgData name="Kathy Pettit" userId="" providerId="" clId="Web-{7819B5C9-1AAC-47E0-82FF-1037AE36730F}" dt="2023-11-01T13:56:19.999" v="2" actId="20577"/>
      <pc:docMkLst>
        <pc:docMk/>
      </pc:docMkLst>
      <pc:sldChg chg="modSp">
        <pc:chgData name="Kathy Pettit" userId="" providerId="" clId="Web-{7819B5C9-1AAC-47E0-82FF-1037AE36730F}" dt="2023-11-01T13:56:19.999" v="2" actId="20577"/>
        <pc:sldMkLst>
          <pc:docMk/>
          <pc:sldMk cId="3435428155" sldId="335"/>
        </pc:sldMkLst>
        <pc:spChg chg="mod">
          <ac:chgData name="Kathy Pettit" userId="" providerId="" clId="Web-{7819B5C9-1AAC-47E0-82FF-1037AE36730F}" dt="2023-11-01T13:56:19.999" v="2" actId="20577"/>
          <ac:spMkLst>
            <pc:docMk/>
            <pc:sldMk cId="3435428155" sldId="335"/>
            <ac:spMk id="17" creationId="{A0BF54B0-574A-03F9-8E87-C015EDC0389B}"/>
          </ac:spMkLst>
        </pc:spChg>
      </pc:sldChg>
    </pc:docChg>
  </pc:docChgLst>
  <pc:docChgLst>
    <pc:chgData name="Emily Verburg" clId="Web-{53BFF7CE-AFD3-4F5A-9532-B9D01B1978B2}"/>
    <pc:docChg chg="addSld modSld sldOrd">
      <pc:chgData name="Emily Verburg" userId="" providerId="" clId="Web-{53BFF7CE-AFD3-4F5A-9532-B9D01B1978B2}" dt="2023-11-02T02:22:39.884" v="322" actId="20577"/>
      <pc:docMkLst>
        <pc:docMk/>
      </pc:docMkLst>
      <pc:sldChg chg="delSp modSp">
        <pc:chgData name="Emily Verburg" userId="" providerId="" clId="Web-{53BFF7CE-AFD3-4F5A-9532-B9D01B1978B2}" dt="2023-11-02T02:22:26.572" v="316"/>
        <pc:sldMkLst>
          <pc:docMk/>
          <pc:sldMk cId="3750722112" sldId="315"/>
        </pc:sldMkLst>
        <pc:spChg chg="mod">
          <ac:chgData name="Emily Verburg" userId="" providerId="" clId="Web-{53BFF7CE-AFD3-4F5A-9532-B9D01B1978B2}" dt="2023-11-02T02:22:21.290" v="315" actId="14100"/>
          <ac:spMkLst>
            <pc:docMk/>
            <pc:sldMk cId="3750722112" sldId="315"/>
            <ac:spMk id="2" creationId="{00000000-0000-0000-0000-000000000000}"/>
          </ac:spMkLst>
        </pc:spChg>
        <pc:spChg chg="del">
          <ac:chgData name="Emily Verburg" userId="" providerId="" clId="Web-{53BFF7CE-AFD3-4F5A-9532-B9D01B1978B2}" dt="2023-11-02T02:22:26.572" v="316"/>
          <ac:spMkLst>
            <pc:docMk/>
            <pc:sldMk cId="3750722112" sldId="315"/>
            <ac:spMk id="3" creationId="{00000000-0000-0000-0000-000000000000}"/>
          </ac:spMkLst>
        </pc:spChg>
      </pc:sldChg>
      <pc:sldChg chg="modSp">
        <pc:chgData name="Emily Verburg" userId="" providerId="" clId="Web-{53BFF7CE-AFD3-4F5A-9532-B9D01B1978B2}" dt="2023-11-01T12:26:40.022" v="89" actId="20577"/>
        <pc:sldMkLst>
          <pc:docMk/>
          <pc:sldMk cId="2041650930" sldId="337"/>
        </pc:sldMkLst>
        <pc:spChg chg="mod">
          <ac:chgData name="Emily Verburg" userId="" providerId="" clId="Web-{53BFF7CE-AFD3-4F5A-9532-B9D01B1978B2}" dt="2023-11-01T12:26:40.022" v="89" actId="20577"/>
          <ac:spMkLst>
            <pc:docMk/>
            <pc:sldMk cId="2041650930" sldId="337"/>
            <ac:spMk id="2" creationId="{1C92302F-AD54-CB94-CD68-EE4DC80E285F}"/>
          </ac:spMkLst>
        </pc:spChg>
        <pc:spChg chg="mod">
          <ac:chgData name="Emily Verburg" userId="" providerId="" clId="Web-{53BFF7CE-AFD3-4F5A-9532-B9D01B1978B2}" dt="2023-11-01T12:21:52.346" v="45" actId="14100"/>
          <ac:spMkLst>
            <pc:docMk/>
            <pc:sldMk cId="2041650930" sldId="337"/>
            <ac:spMk id="5" creationId="{940B4DC5-3C11-8A17-86EB-21B0C55ED6DD}"/>
          </ac:spMkLst>
        </pc:spChg>
      </pc:sldChg>
      <pc:sldChg chg="addSp delSp modSp">
        <pc:chgData name="Emily Verburg" userId="" providerId="" clId="Web-{53BFF7CE-AFD3-4F5A-9532-B9D01B1978B2}" dt="2023-11-01T12:27:33.226" v="100" actId="1076"/>
        <pc:sldMkLst>
          <pc:docMk/>
          <pc:sldMk cId="1336442120" sldId="342"/>
        </pc:sldMkLst>
        <pc:spChg chg="mod">
          <ac:chgData name="Emily Verburg" userId="" providerId="" clId="Web-{53BFF7CE-AFD3-4F5A-9532-B9D01B1978B2}" dt="2023-11-01T12:27:33.226" v="100" actId="1076"/>
          <ac:spMkLst>
            <pc:docMk/>
            <pc:sldMk cId="1336442120" sldId="342"/>
            <ac:spMk id="2" creationId="{A6DA130E-EB71-D52C-2A9C-E9D58078505F}"/>
          </ac:spMkLst>
        </pc:spChg>
        <pc:spChg chg="mod">
          <ac:chgData name="Emily Verburg" userId="" providerId="" clId="Web-{53BFF7CE-AFD3-4F5A-9532-B9D01B1978B2}" dt="2023-11-01T12:27:18.976" v="95" actId="1076"/>
          <ac:spMkLst>
            <pc:docMk/>
            <pc:sldMk cId="1336442120" sldId="342"/>
            <ac:spMk id="3" creationId="{FFE96A4C-B5D0-29CD-6D5A-A68E5C7A41D7}"/>
          </ac:spMkLst>
        </pc:spChg>
        <pc:picChg chg="add mod">
          <ac:chgData name="Emily Verburg" userId="" providerId="" clId="Web-{53BFF7CE-AFD3-4F5A-9532-B9D01B1978B2}" dt="2023-11-01T12:27:26.742" v="97" actId="1076"/>
          <ac:picMkLst>
            <pc:docMk/>
            <pc:sldMk cId="1336442120" sldId="342"/>
            <ac:picMk id="4" creationId="{E4110307-598F-EF95-EC09-DF5296E662FC}"/>
          </ac:picMkLst>
        </pc:picChg>
        <pc:picChg chg="del">
          <ac:chgData name="Emily Verburg" userId="" providerId="" clId="Web-{53BFF7CE-AFD3-4F5A-9532-B9D01B1978B2}" dt="2023-11-01T12:19:46.563" v="21"/>
          <ac:picMkLst>
            <pc:docMk/>
            <pc:sldMk cId="1336442120" sldId="342"/>
            <ac:picMk id="5" creationId="{5B24A75B-BCA3-0B13-75CA-9B435CAFE75A}"/>
          </ac:picMkLst>
        </pc:picChg>
      </pc:sldChg>
      <pc:sldChg chg="modSp">
        <pc:chgData name="Emily Verburg" userId="" providerId="" clId="Web-{53BFF7CE-AFD3-4F5A-9532-B9D01B1978B2}" dt="2023-11-01T12:23:38.395" v="65" actId="1076"/>
        <pc:sldMkLst>
          <pc:docMk/>
          <pc:sldMk cId="1230092205" sldId="344"/>
        </pc:sldMkLst>
        <pc:spChg chg="mod">
          <ac:chgData name="Emily Verburg" userId="" providerId="" clId="Web-{53BFF7CE-AFD3-4F5A-9532-B9D01B1978B2}" dt="2023-11-01T12:23:34.410" v="64" actId="1076"/>
          <ac:spMkLst>
            <pc:docMk/>
            <pc:sldMk cId="1230092205" sldId="344"/>
            <ac:spMk id="2" creationId="{A6DA130E-EB71-D52C-2A9C-E9D58078505F}"/>
          </ac:spMkLst>
        </pc:spChg>
        <pc:spChg chg="mod">
          <ac:chgData name="Emily Verburg" userId="" providerId="" clId="Web-{53BFF7CE-AFD3-4F5A-9532-B9D01B1978B2}" dt="2023-11-01T12:23:38.395" v="65" actId="1076"/>
          <ac:spMkLst>
            <pc:docMk/>
            <pc:sldMk cId="1230092205" sldId="344"/>
            <ac:spMk id="3" creationId="{FFE96A4C-B5D0-29CD-6D5A-A68E5C7A41D7}"/>
          </ac:spMkLst>
        </pc:spChg>
      </pc:sldChg>
      <pc:sldChg chg="delSp modSp">
        <pc:chgData name="Emily Verburg" userId="" providerId="" clId="Web-{53BFF7CE-AFD3-4F5A-9532-B9D01B1978B2}" dt="2023-11-02T01:43:30.732" v="122" actId="1076"/>
        <pc:sldMkLst>
          <pc:docMk/>
          <pc:sldMk cId="2389170782" sldId="963"/>
        </pc:sldMkLst>
        <pc:spChg chg="mod">
          <ac:chgData name="Emily Verburg" userId="" providerId="" clId="Web-{53BFF7CE-AFD3-4F5A-9532-B9D01B1978B2}" dt="2023-11-01T12:28:23.946" v="107" actId="1076"/>
          <ac:spMkLst>
            <pc:docMk/>
            <pc:sldMk cId="2389170782" sldId="963"/>
            <ac:spMk id="2" creationId="{2F5E4E41-6CDA-4A59-A55F-719D2E719956}"/>
          </ac:spMkLst>
        </pc:spChg>
        <pc:spChg chg="del">
          <ac:chgData name="Emily Verburg" userId="" providerId="" clId="Web-{53BFF7CE-AFD3-4F5A-9532-B9D01B1978B2}" dt="2023-11-01T11:56:23.582" v="0"/>
          <ac:spMkLst>
            <pc:docMk/>
            <pc:sldMk cId="2389170782" sldId="963"/>
            <ac:spMk id="3" creationId="{02192834-456E-4AE3-88AD-3ADEDE977B7B}"/>
          </ac:spMkLst>
        </pc:spChg>
        <pc:spChg chg="mod">
          <ac:chgData name="Emily Verburg" userId="" providerId="" clId="Web-{53BFF7CE-AFD3-4F5A-9532-B9D01B1978B2}" dt="2023-11-02T01:43:30.732" v="122" actId="1076"/>
          <ac:spMkLst>
            <pc:docMk/>
            <pc:sldMk cId="2389170782" sldId="963"/>
            <ac:spMk id="6" creationId="{3456E978-068E-4DAB-8EE6-33BECF703071}"/>
          </ac:spMkLst>
        </pc:spChg>
        <pc:spChg chg="mod">
          <ac:chgData name="Emily Verburg" userId="" providerId="" clId="Web-{53BFF7CE-AFD3-4F5A-9532-B9D01B1978B2}" dt="2023-11-01T11:57:45.553" v="10" actId="1076"/>
          <ac:spMkLst>
            <pc:docMk/>
            <pc:sldMk cId="2389170782" sldId="963"/>
            <ac:spMk id="10" creationId="{90FDEEA2-F7AD-4683-A74F-56AE9A8058DA}"/>
          </ac:spMkLst>
        </pc:spChg>
        <pc:spChg chg="mod">
          <ac:chgData name="Emily Verburg" userId="" providerId="" clId="Web-{53BFF7CE-AFD3-4F5A-9532-B9D01B1978B2}" dt="2023-11-02T01:43:26.669" v="121" actId="1076"/>
          <ac:spMkLst>
            <pc:docMk/>
            <pc:sldMk cId="2389170782" sldId="963"/>
            <ac:spMk id="16" creationId="{70DDC8CA-93E4-4B0B-A36E-317BAB8A2A5B}"/>
          </ac:spMkLst>
        </pc:spChg>
        <pc:picChg chg="mod">
          <ac:chgData name="Emily Verburg" userId="" providerId="" clId="Web-{53BFF7CE-AFD3-4F5A-9532-B9D01B1978B2}" dt="2023-11-02T01:42:58.246" v="115" actId="1076"/>
          <ac:picMkLst>
            <pc:docMk/>
            <pc:sldMk cId="2389170782" sldId="963"/>
            <ac:picMk id="8" creationId="{26F95A7D-92AB-43C0-9BF0-E039FDD68A3D}"/>
          </ac:picMkLst>
        </pc:picChg>
        <pc:picChg chg="mod">
          <ac:chgData name="Emily Verburg" userId="" providerId="" clId="Web-{53BFF7CE-AFD3-4F5A-9532-B9D01B1978B2}" dt="2023-11-02T01:43:12.277" v="119" actId="1076"/>
          <ac:picMkLst>
            <pc:docMk/>
            <pc:sldMk cId="2389170782" sldId="963"/>
            <ac:picMk id="12" creationId="{B8B7CE57-B8FC-4E5F-9948-651924F3C9A7}"/>
          </ac:picMkLst>
        </pc:picChg>
        <pc:picChg chg="mod">
          <ac:chgData name="Emily Verburg" userId="" providerId="" clId="Web-{53BFF7CE-AFD3-4F5A-9532-B9D01B1978B2}" dt="2023-11-01T11:57:56.897" v="11" actId="1076"/>
          <ac:picMkLst>
            <pc:docMk/>
            <pc:sldMk cId="2389170782" sldId="963"/>
            <ac:picMk id="14" creationId="{6819D222-1C1F-4BB6-8E25-0AD51AE0495F}"/>
          </ac:picMkLst>
        </pc:picChg>
      </pc:sldChg>
      <pc:sldChg chg="addSp delSp modSp">
        <pc:chgData name="Emily Verburg" userId="" providerId="" clId="Web-{53BFF7CE-AFD3-4F5A-9532-B9D01B1978B2}" dt="2023-11-02T01:07:45.002" v="114" actId="1076"/>
        <pc:sldMkLst>
          <pc:docMk/>
          <pc:sldMk cId="58748223" sldId="964"/>
        </pc:sldMkLst>
        <pc:spChg chg="add mod">
          <ac:chgData name="Emily Verburg" userId="" providerId="" clId="Web-{53BFF7CE-AFD3-4F5A-9532-B9D01B1978B2}" dt="2023-11-02T01:07:27.268" v="109" actId="1076"/>
          <ac:spMkLst>
            <pc:docMk/>
            <pc:sldMk cId="58748223" sldId="964"/>
            <ac:spMk id="2" creationId="{C477FDD6-3993-94FC-9853-29A799C87A8C}"/>
          </ac:spMkLst>
        </pc:spChg>
        <pc:spChg chg="mod">
          <ac:chgData name="Emily Verburg" userId="" providerId="" clId="Web-{53BFF7CE-AFD3-4F5A-9532-B9D01B1978B2}" dt="2023-11-02T01:07:39.518" v="113" actId="20577"/>
          <ac:spMkLst>
            <pc:docMk/>
            <pc:sldMk cId="58748223" sldId="964"/>
            <ac:spMk id="3" creationId="{4BBA0521-F636-B7B7-46C5-9F6785C6F2CF}"/>
          </ac:spMkLst>
        </pc:spChg>
        <pc:spChg chg="del">
          <ac:chgData name="Emily Verburg" userId="" providerId="" clId="Web-{53BFF7CE-AFD3-4F5A-9532-B9D01B1978B2}" dt="2023-11-01T12:23:56.786" v="66"/>
          <ac:spMkLst>
            <pc:docMk/>
            <pc:sldMk cId="58748223" sldId="964"/>
            <ac:spMk id="6" creationId="{08DE06F0-6FC7-FD45-3005-CAEC0F20D2F9}"/>
          </ac:spMkLst>
        </pc:spChg>
        <pc:picChg chg="mod">
          <ac:chgData name="Emily Verburg" userId="" providerId="" clId="Web-{53BFF7CE-AFD3-4F5A-9532-B9D01B1978B2}" dt="2023-11-02T01:07:45.002" v="114" actId="1076"/>
          <ac:picMkLst>
            <pc:docMk/>
            <pc:sldMk cId="58748223" sldId="964"/>
            <ac:picMk id="8" creationId="{2BDE7AD3-11E8-5329-6F09-9E8F17C8C817}"/>
          </ac:picMkLst>
        </pc:picChg>
      </pc:sldChg>
      <pc:sldChg chg="addSp delSp modSp new">
        <pc:chgData name="Emily Verburg" userId="" providerId="" clId="Web-{53BFF7CE-AFD3-4F5A-9532-B9D01B1978B2}" dt="2023-11-02T02:13:36.592" v="146" actId="1076"/>
        <pc:sldMkLst>
          <pc:docMk/>
          <pc:sldMk cId="3028028319" sldId="965"/>
        </pc:sldMkLst>
        <pc:spChg chg="mod">
          <ac:chgData name="Emily Verburg" userId="" providerId="" clId="Web-{53BFF7CE-AFD3-4F5A-9532-B9D01B1978B2}" dt="2023-11-02T02:12:55.592" v="129" actId="20577"/>
          <ac:spMkLst>
            <pc:docMk/>
            <pc:sldMk cId="3028028319" sldId="965"/>
            <ac:spMk id="2" creationId="{A53109DE-3F99-AAB9-AC11-6E5A7F3A9A66}"/>
          </ac:spMkLst>
        </pc:spChg>
        <pc:spChg chg="del mod">
          <ac:chgData name="Emily Verburg" userId="" providerId="" clId="Web-{53BFF7CE-AFD3-4F5A-9532-B9D01B1978B2}" dt="2023-11-02T02:13:07.107" v="132"/>
          <ac:spMkLst>
            <pc:docMk/>
            <pc:sldMk cId="3028028319" sldId="965"/>
            <ac:spMk id="3" creationId="{B71DBEA5-C222-9710-886F-2402DB4EBE81}"/>
          </ac:spMkLst>
        </pc:spChg>
        <pc:spChg chg="add mod">
          <ac:chgData name="Emily Verburg" userId="" providerId="" clId="Web-{53BFF7CE-AFD3-4F5A-9532-B9D01B1978B2}" dt="2023-11-02T02:13:30.842" v="143" actId="20577"/>
          <ac:spMkLst>
            <pc:docMk/>
            <pc:sldMk cId="3028028319" sldId="965"/>
            <ac:spMk id="4" creationId="{446D8679-BFB0-1DA2-F634-1E35F3FE9C48}"/>
          </ac:spMkLst>
        </pc:spChg>
        <pc:picChg chg="add mod">
          <ac:chgData name="Emily Verburg" userId="" providerId="" clId="Web-{53BFF7CE-AFD3-4F5A-9532-B9D01B1978B2}" dt="2023-11-02T02:13:36.592" v="146" actId="1076"/>
          <ac:picMkLst>
            <pc:docMk/>
            <pc:sldMk cId="3028028319" sldId="965"/>
            <ac:picMk id="5" creationId="{1ED21937-7648-116A-2F62-A2AD85C44E48}"/>
          </ac:picMkLst>
        </pc:picChg>
        <pc:picChg chg="add mod">
          <ac:chgData name="Emily Verburg" userId="" providerId="" clId="Web-{53BFF7CE-AFD3-4F5A-9532-B9D01B1978B2}" dt="2023-11-02T02:13:20.905" v="136" actId="1076"/>
          <ac:picMkLst>
            <pc:docMk/>
            <pc:sldMk cId="3028028319" sldId="965"/>
            <ac:picMk id="6" creationId="{EA57B0DC-5852-961F-D554-D45F3F6BAFEC}"/>
          </ac:picMkLst>
        </pc:picChg>
        <pc:picChg chg="add mod">
          <ac:chgData name="Emily Verburg" userId="" providerId="" clId="Web-{53BFF7CE-AFD3-4F5A-9532-B9D01B1978B2}" dt="2023-11-02T02:13:33.842" v="145" actId="1076"/>
          <ac:picMkLst>
            <pc:docMk/>
            <pc:sldMk cId="3028028319" sldId="965"/>
            <ac:picMk id="7" creationId="{BB80B0DA-9F46-A264-1838-EF12491C9812}"/>
          </ac:picMkLst>
        </pc:picChg>
      </pc:sldChg>
      <pc:sldChg chg="new">
        <pc:chgData name="Emily Verburg" userId="" providerId="" clId="Web-{53BFF7CE-AFD3-4F5A-9532-B9D01B1978B2}" dt="2023-11-02T02:13:41.749" v="147"/>
        <pc:sldMkLst>
          <pc:docMk/>
          <pc:sldMk cId="1630219813" sldId="966"/>
        </pc:sldMkLst>
      </pc:sldChg>
      <pc:sldChg chg="addSp delSp modSp new">
        <pc:chgData name="Emily Verburg" userId="" providerId="" clId="Web-{53BFF7CE-AFD3-4F5A-9532-B9D01B1978B2}" dt="2023-11-02T02:14:43.781" v="159" actId="1076"/>
        <pc:sldMkLst>
          <pc:docMk/>
          <pc:sldMk cId="3006341996" sldId="967"/>
        </pc:sldMkLst>
        <pc:spChg chg="mod">
          <ac:chgData name="Emily Verburg" userId="" providerId="" clId="Web-{53BFF7CE-AFD3-4F5A-9532-B9D01B1978B2}" dt="2023-11-02T02:14:30.390" v="152" actId="20577"/>
          <ac:spMkLst>
            <pc:docMk/>
            <pc:sldMk cId="3006341996" sldId="967"/>
            <ac:spMk id="2" creationId="{275BC97E-F05A-4155-B771-8C1274EB4AA1}"/>
          </ac:spMkLst>
        </pc:spChg>
        <pc:spChg chg="del">
          <ac:chgData name="Emily Verburg" userId="" providerId="" clId="Web-{53BFF7CE-AFD3-4F5A-9532-B9D01B1978B2}" dt="2023-11-02T02:14:31.375" v="153"/>
          <ac:spMkLst>
            <pc:docMk/>
            <pc:sldMk cId="3006341996" sldId="967"/>
            <ac:spMk id="3" creationId="{656F1534-AF21-64CB-1393-52CF9E0C2CC4}"/>
          </ac:spMkLst>
        </pc:spChg>
        <pc:picChg chg="add mod">
          <ac:chgData name="Emily Verburg" userId="" providerId="" clId="Web-{53BFF7CE-AFD3-4F5A-9532-B9D01B1978B2}" dt="2023-11-02T02:14:43.781" v="159" actId="1076"/>
          <ac:picMkLst>
            <pc:docMk/>
            <pc:sldMk cId="3006341996" sldId="967"/>
            <ac:picMk id="4" creationId="{4DE4B238-14DC-86DB-96E4-C1E45B8B316A}"/>
          </ac:picMkLst>
        </pc:picChg>
        <pc:picChg chg="add mod">
          <ac:chgData name="Emily Verburg" userId="" providerId="" clId="Web-{53BFF7CE-AFD3-4F5A-9532-B9D01B1978B2}" dt="2023-11-02T02:14:37.625" v="156" actId="1076"/>
          <ac:picMkLst>
            <pc:docMk/>
            <pc:sldMk cId="3006341996" sldId="967"/>
            <ac:picMk id="5" creationId="{602FBEA6-7846-AD27-CFB3-B52D7586A3FF}"/>
          </ac:picMkLst>
        </pc:picChg>
        <pc:picChg chg="add mod">
          <ac:chgData name="Emily Verburg" userId="" providerId="" clId="Web-{53BFF7CE-AFD3-4F5A-9532-B9D01B1978B2}" dt="2023-11-02T02:14:42.141" v="158" actId="1076"/>
          <ac:picMkLst>
            <pc:docMk/>
            <pc:sldMk cId="3006341996" sldId="967"/>
            <ac:picMk id="6" creationId="{D26FF3A9-3773-096C-B855-DB605758957D}"/>
          </ac:picMkLst>
        </pc:picChg>
      </pc:sldChg>
      <pc:sldChg chg="addSp delSp modSp new">
        <pc:chgData name="Emily Verburg" userId="" providerId="" clId="Web-{53BFF7CE-AFD3-4F5A-9532-B9D01B1978B2}" dt="2023-11-02T02:17:27.191" v="230" actId="1076"/>
        <pc:sldMkLst>
          <pc:docMk/>
          <pc:sldMk cId="1273856315" sldId="968"/>
        </pc:sldMkLst>
        <pc:spChg chg="mod">
          <ac:chgData name="Emily Verburg" userId="" providerId="" clId="Web-{53BFF7CE-AFD3-4F5A-9532-B9D01B1978B2}" dt="2023-11-02T02:15:14.735" v="168" actId="20577"/>
          <ac:spMkLst>
            <pc:docMk/>
            <pc:sldMk cId="1273856315" sldId="968"/>
            <ac:spMk id="2" creationId="{86446C88-3FDF-1E6F-09A6-B761AA729831}"/>
          </ac:spMkLst>
        </pc:spChg>
        <pc:spChg chg="del">
          <ac:chgData name="Emily Verburg" userId="" providerId="" clId="Web-{53BFF7CE-AFD3-4F5A-9532-B9D01B1978B2}" dt="2023-11-02T02:15:21.298" v="169"/>
          <ac:spMkLst>
            <pc:docMk/>
            <pc:sldMk cId="1273856315" sldId="968"/>
            <ac:spMk id="3" creationId="{7348CD3E-4290-8772-19B2-3AD80808BD34}"/>
          </ac:spMkLst>
        </pc:spChg>
        <pc:spChg chg="add del mod">
          <ac:chgData name="Emily Verburg" userId="" providerId="" clId="Web-{53BFF7CE-AFD3-4F5A-9532-B9D01B1978B2}" dt="2023-11-02T02:17:04.003" v="220" actId="1076"/>
          <ac:spMkLst>
            <pc:docMk/>
            <pc:sldMk cId="1273856315" sldId="968"/>
            <ac:spMk id="4" creationId="{1002EDD6-5E75-14C8-E439-B687E63A6FDE}"/>
          </ac:spMkLst>
        </pc:spChg>
        <pc:spChg chg="add del mod">
          <ac:chgData name="Emily Verburg" userId="" providerId="" clId="Web-{53BFF7CE-AFD3-4F5A-9532-B9D01B1978B2}" dt="2023-11-02T02:17:27.191" v="230" actId="1076"/>
          <ac:spMkLst>
            <pc:docMk/>
            <pc:sldMk cId="1273856315" sldId="968"/>
            <ac:spMk id="5" creationId="{94050732-8150-86DF-3A46-E1B97918EE42}"/>
          </ac:spMkLst>
        </pc:spChg>
        <pc:spChg chg="add del mod">
          <ac:chgData name="Emily Verburg" userId="" providerId="" clId="Web-{53BFF7CE-AFD3-4F5A-9532-B9D01B1978B2}" dt="2023-11-02T02:17:06.846" v="221" actId="1076"/>
          <ac:spMkLst>
            <pc:docMk/>
            <pc:sldMk cId="1273856315" sldId="968"/>
            <ac:spMk id="6" creationId="{F0B26252-0FA6-C069-98E7-54E897D15DCA}"/>
          </ac:spMkLst>
        </pc:spChg>
        <pc:spChg chg="add del mod">
          <ac:chgData name="Emily Verburg" userId="" providerId="" clId="Web-{53BFF7CE-AFD3-4F5A-9532-B9D01B1978B2}" dt="2023-11-02T02:17:12.425" v="224" actId="1076"/>
          <ac:spMkLst>
            <pc:docMk/>
            <pc:sldMk cId="1273856315" sldId="968"/>
            <ac:spMk id="7" creationId="{71922654-E106-165F-9C4A-514CB4102D8C}"/>
          </ac:spMkLst>
        </pc:spChg>
        <pc:spChg chg="add mod">
          <ac:chgData name="Emily Verburg" userId="" providerId="" clId="Web-{53BFF7CE-AFD3-4F5A-9532-B9D01B1978B2}" dt="2023-11-02T02:17:18.097" v="226" actId="1076"/>
          <ac:spMkLst>
            <pc:docMk/>
            <pc:sldMk cId="1273856315" sldId="968"/>
            <ac:spMk id="13" creationId="{8BBD9C9D-7D76-C7FF-EE78-707FEC376A09}"/>
          </ac:spMkLst>
        </pc:spChg>
        <pc:spChg chg="add mod">
          <ac:chgData name="Emily Verburg" userId="" providerId="" clId="Web-{53BFF7CE-AFD3-4F5A-9532-B9D01B1978B2}" dt="2023-11-02T02:17:15.534" v="225" actId="1076"/>
          <ac:spMkLst>
            <pc:docMk/>
            <pc:sldMk cId="1273856315" sldId="968"/>
            <ac:spMk id="14" creationId="{B1485E49-10B6-2649-B689-D0A8D82573D3}"/>
          </ac:spMkLst>
        </pc:spChg>
        <pc:picChg chg="add del">
          <ac:chgData name="Emily Verburg" userId="" providerId="" clId="Web-{53BFF7CE-AFD3-4F5A-9532-B9D01B1978B2}" dt="2023-11-02T02:15:33.517" v="185"/>
          <ac:picMkLst>
            <pc:docMk/>
            <pc:sldMk cId="1273856315" sldId="968"/>
            <ac:picMk id="8" creationId="{728730D6-E89D-1E3B-525C-4108603A7B02}"/>
          </ac:picMkLst>
        </pc:picChg>
        <pc:picChg chg="add del mod">
          <ac:chgData name="Emily Verburg" userId="" providerId="" clId="Web-{53BFF7CE-AFD3-4F5A-9532-B9D01B1978B2}" dt="2023-11-02T02:17:10.206" v="223" actId="1076"/>
          <ac:picMkLst>
            <pc:docMk/>
            <pc:sldMk cId="1273856315" sldId="968"/>
            <ac:picMk id="9" creationId="{70B19A9F-7DE7-750B-3CD5-B97A71F04055}"/>
          </ac:picMkLst>
        </pc:picChg>
        <pc:picChg chg="add del mod">
          <ac:chgData name="Emily Verburg" userId="" providerId="" clId="Web-{53BFF7CE-AFD3-4F5A-9532-B9D01B1978B2}" dt="2023-11-02T02:17:07.784" v="222" actId="1076"/>
          <ac:picMkLst>
            <pc:docMk/>
            <pc:sldMk cId="1273856315" sldId="968"/>
            <ac:picMk id="10" creationId="{AAA7B4AC-87AF-DBF0-E6B1-821A4DC6A872}"/>
          </ac:picMkLst>
        </pc:picChg>
        <pc:picChg chg="add mod">
          <ac:chgData name="Emily Verburg" userId="" providerId="" clId="Web-{53BFF7CE-AFD3-4F5A-9532-B9D01B1978B2}" dt="2023-11-02T02:16:56.643" v="217" actId="1076"/>
          <ac:picMkLst>
            <pc:docMk/>
            <pc:sldMk cId="1273856315" sldId="968"/>
            <ac:picMk id="11" creationId="{AF80BCFE-19B5-6BAD-A6EC-953B58B75B45}"/>
          </ac:picMkLst>
        </pc:picChg>
        <pc:picChg chg="add mod">
          <ac:chgData name="Emily Verburg" userId="" providerId="" clId="Web-{53BFF7CE-AFD3-4F5A-9532-B9D01B1978B2}" dt="2023-11-02T02:17:24.441" v="229" actId="1076"/>
          <ac:picMkLst>
            <pc:docMk/>
            <pc:sldMk cId="1273856315" sldId="968"/>
            <ac:picMk id="12" creationId="{B5CA0E05-56E5-062C-DAE6-9AB3F29A61DA}"/>
          </ac:picMkLst>
        </pc:picChg>
      </pc:sldChg>
      <pc:sldChg chg="addSp modSp new ord">
        <pc:chgData name="Emily Verburg" userId="" providerId="" clId="Web-{53BFF7CE-AFD3-4F5A-9532-B9D01B1978B2}" dt="2023-11-02T02:21:01.085" v="293" actId="20577"/>
        <pc:sldMkLst>
          <pc:docMk/>
          <pc:sldMk cId="3791902564" sldId="969"/>
        </pc:sldMkLst>
        <pc:spChg chg="mod">
          <ac:chgData name="Emily Verburg" userId="" providerId="" clId="Web-{53BFF7CE-AFD3-4F5A-9532-B9D01B1978B2}" dt="2023-11-02T02:17:51.347" v="242" actId="20577"/>
          <ac:spMkLst>
            <pc:docMk/>
            <pc:sldMk cId="3791902564" sldId="969"/>
            <ac:spMk id="2" creationId="{6B7A1229-AB42-09DD-2D38-F43D5C7880E6}"/>
          </ac:spMkLst>
        </pc:spChg>
        <pc:spChg chg="mod">
          <ac:chgData name="Emily Verburg" userId="" providerId="" clId="Web-{53BFF7CE-AFD3-4F5A-9532-B9D01B1978B2}" dt="2023-11-02T02:18:45.067" v="252" actId="1076"/>
          <ac:spMkLst>
            <pc:docMk/>
            <pc:sldMk cId="3791902564" sldId="969"/>
            <ac:spMk id="3" creationId="{1D5B969C-53CE-21DD-34D0-C9E863C63AED}"/>
          </ac:spMkLst>
        </pc:spChg>
        <pc:spChg chg="add mod">
          <ac:chgData name="Emily Verburg" userId="" providerId="" clId="Web-{53BFF7CE-AFD3-4F5A-9532-B9D01B1978B2}" dt="2023-11-02T02:21:01.085" v="293" actId="20577"/>
          <ac:spMkLst>
            <pc:docMk/>
            <pc:sldMk cId="3791902564" sldId="969"/>
            <ac:spMk id="5" creationId="{1A53658B-4DA6-4D98-2BCE-9D520DFF6A56}"/>
          </ac:spMkLst>
        </pc:spChg>
        <pc:picChg chg="add mod">
          <ac:chgData name="Emily Verburg" userId="" providerId="" clId="Web-{53BFF7CE-AFD3-4F5A-9532-B9D01B1978B2}" dt="2023-11-02T02:20:47.648" v="287" actId="1076"/>
          <ac:picMkLst>
            <pc:docMk/>
            <pc:sldMk cId="3791902564" sldId="969"/>
            <ac:picMk id="4" creationId="{689F9C51-6FD6-C759-FBF1-AE21F305B01E}"/>
          </ac:picMkLst>
        </pc:picChg>
      </pc:sldChg>
      <pc:sldChg chg="addSp modSp new ord">
        <pc:chgData name="Emily Verburg" userId="" providerId="" clId="Web-{53BFF7CE-AFD3-4F5A-9532-B9D01B1978B2}" dt="2023-11-02T02:20:32.147" v="286" actId="20577"/>
        <pc:sldMkLst>
          <pc:docMk/>
          <pc:sldMk cId="3187026785" sldId="970"/>
        </pc:sldMkLst>
        <pc:spChg chg="mod">
          <ac:chgData name="Emily Verburg" userId="" providerId="" clId="Web-{53BFF7CE-AFD3-4F5A-9532-B9D01B1978B2}" dt="2023-11-02T02:19:15.958" v="260" actId="20577"/>
          <ac:spMkLst>
            <pc:docMk/>
            <pc:sldMk cId="3187026785" sldId="970"/>
            <ac:spMk id="2" creationId="{6B74AC7B-3B79-1C53-5166-F1B3BF6345AB}"/>
          </ac:spMkLst>
        </pc:spChg>
        <pc:spChg chg="mod">
          <ac:chgData name="Emily Verburg" userId="" providerId="" clId="Web-{53BFF7CE-AFD3-4F5A-9532-B9D01B1978B2}" dt="2023-11-02T02:20:29.335" v="284" actId="20577"/>
          <ac:spMkLst>
            <pc:docMk/>
            <pc:sldMk cId="3187026785" sldId="970"/>
            <ac:spMk id="3" creationId="{0EF6C26C-287E-00F4-172C-DE8FBAE089F6}"/>
          </ac:spMkLst>
        </pc:spChg>
        <pc:spChg chg="add mod">
          <ac:chgData name="Emily Verburg" userId="" providerId="" clId="Web-{53BFF7CE-AFD3-4F5A-9532-B9D01B1978B2}" dt="2023-11-02T02:20:32.147" v="286" actId="20577"/>
          <ac:spMkLst>
            <pc:docMk/>
            <pc:sldMk cId="3187026785" sldId="970"/>
            <ac:spMk id="4" creationId="{2323F81A-ACA8-D4DC-613E-B334F81A8000}"/>
          </ac:spMkLst>
        </pc:spChg>
      </pc:sldChg>
      <pc:sldChg chg="modSp new">
        <pc:chgData name="Emily Verburg" userId="" providerId="" clId="Web-{53BFF7CE-AFD3-4F5A-9532-B9D01B1978B2}" dt="2023-11-02T02:21:22.883" v="298" actId="20577"/>
        <pc:sldMkLst>
          <pc:docMk/>
          <pc:sldMk cId="589223505" sldId="971"/>
        </pc:sldMkLst>
        <pc:spChg chg="mod">
          <ac:chgData name="Emily Verburg" userId="" providerId="" clId="Web-{53BFF7CE-AFD3-4F5A-9532-B9D01B1978B2}" dt="2023-11-02T02:21:22.883" v="298" actId="20577"/>
          <ac:spMkLst>
            <pc:docMk/>
            <pc:sldMk cId="589223505" sldId="971"/>
            <ac:spMk id="2" creationId="{1C7DC596-19AE-5217-F8DB-D00A1F2FFFF0}"/>
          </ac:spMkLst>
        </pc:spChg>
      </pc:sldChg>
      <pc:sldChg chg="new">
        <pc:chgData name="Emily Verburg" userId="" providerId="" clId="Web-{53BFF7CE-AFD3-4F5A-9532-B9D01B1978B2}" dt="2023-11-02T02:22:34.447" v="317"/>
        <pc:sldMkLst>
          <pc:docMk/>
          <pc:sldMk cId="2624387256" sldId="972"/>
        </pc:sldMkLst>
      </pc:sldChg>
      <pc:sldChg chg="modSp new ord">
        <pc:chgData name="Emily Verburg" userId="" providerId="" clId="Web-{53BFF7CE-AFD3-4F5A-9532-B9D01B1978B2}" dt="2023-11-02T02:22:39.884" v="322" actId="20577"/>
        <pc:sldMkLst>
          <pc:docMk/>
          <pc:sldMk cId="4100583223" sldId="973"/>
        </pc:sldMkLst>
        <pc:spChg chg="mod">
          <ac:chgData name="Emily Verburg" userId="" providerId="" clId="Web-{53BFF7CE-AFD3-4F5A-9532-B9D01B1978B2}" dt="2023-11-02T02:22:39.884" v="322" actId="20577"/>
          <ac:spMkLst>
            <pc:docMk/>
            <pc:sldMk cId="4100583223" sldId="973"/>
            <ac:spMk id="2" creationId="{9708231B-779B-32DC-0344-E9D1B017E270}"/>
          </ac:spMkLst>
        </pc:spChg>
      </pc:sldChg>
    </pc:docChg>
  </pc:docChgLst>
  <pc:docChgLst>
    <pc:chgData name="Kathy Pettit" clId="Web-{3D1A9387-21C2-452F-99AD-C5622D5DD173}"/>
    <pc:docChg chg="delSld modSld sldOrd">
      <pc:chgData name="Kathy Pettit" userId="" providerId="" clId="Web-{3D1A9387-21C2-452F-99AD-C5622D5DD173}" dt="2023-10-30T19:10:04.195" v="43" actId="20577"/>
      <pc:docMkLst>
        <pc:docMk/>
      </pc:docMkLst>
      <pc:sldChg chg="modSp">
        <pc:chgData name="Kathy Pettit" userId="" providerId="" clId="Web-{3D1A9387-21C2-452F-99AD-C5622D5DD173}" dt="2023-10-30T19:10:04.195" v="43" actId="20577"/>
        <pc:sldMkLst>
          <pc:docMk/>
          <pc:sldMk cId="3435428155" sldId="335"/>
        </pc:sldMkLst>
        <pc:spChg chg="mod">
          <ac:chgData name="Kathy Pettit" userId="" providerId="" clId="Web-{3D1A9387-21C2-452F-99AD-C5622D5DD173}" dt="2023-10-30T19:10:02.476" v="42" actId="20577"/>
          <ac:spMkLst>
            <pc:docMk/>
            <pc:sldMk cId="3435428155" sldId="335"/>
            <ac:spMk id="15" creationId="{D3FBF629-ED80-5892-996D-CDFD1BFD5F49}"/>
          </ac:spMkLst>
        </pc:spChg>
        <pc:spChg chg="mod">
          <ac:chgData name="Kathy Pettit" userId="" providerId="" clId="Web-{3D1A9387-21C2-452F-99AD-C5622D5DD173}" dt="2023-10-30T19:10:04.195" v="43" actId="20577"/>
          <ac:spMkLst>
            <pc:docMk/>
            <pc:sldMk cId="3435428155" sldId="335"/>
            <ac:spMk id="16" creationId="{8E94C259-666B-14C9-248D-63F8E88C033A}"/>
          </ac:spMkLst>
        </pc:spChg>
        <pc:spChg chg="mod">
          <ac:chgData name="Kathy Pettit" userId="" providerId="" clId="Web-{3D1A9387-21C2-452F-99AD-C5622D5DD173}" dt="2023-10-30T19:09:56.960" v="41" actId="20577"/>
          <ac:spMkLst>
            <pc:docMk/>
            <pc:sldMk cId="3435428155" sldId="335"/>
            <ac:spMk id="17" creationId="{A0BF54B0-574A-03F9-8E87-C015EDC0389B}"/>
          </ac:spMkLst>
        </pc:spChg>
      </pc:sldChg>
      <pc:sldChg chg="del">
        <pc:chgData name="Kathy Pettit" userId="" providerId="" clId="Web-{3D1A9387-21C2-452F-99AD-C5622D5DD173}" dt="2023-10-30T19:09:23.944" v="15"/>
        <pc:sldMkLst>
          <pc:docMk/>
          <pc:sldMk cId="650929079" sldId="336"/>
        </pc:sldMkLst>
      </pc:sldChg>
      <pc:sldChg chg="del">
        <pc:chgData name="Kathy Pettit" userId="" providerId="" clId="Web-{3D1A9387-21C2-452F-99AD-C5622D5DD173}" dt="2023-10-30T19:09:08.350" v="1"/>
        <pc:sldMkLst>
          <pc:docMk/>
          <pc:sldMk cId="1809540784" sldId="341"/>
        </pc:sldMkLst>
      </pc:sldChg>
      <pc:sldChg chg="del">
        <pc:chgData name="Kathy Pettit" userId="" providerId="" clId="Web-{3D1A9387-21C2-452F-99AD-C5622D5DD173}" dt="2023-10-30T19:09:10.147" v="2"/>
        <pc:sldMkLst>
          <pc:docMk/>
          <pc:sldMk cId="2075575843" sldId="343"/>
        </pc:sldMkLst>
      </pc:sldChg>
      <pc:sldChg chg="del">
        <pc:chgData name="Kathy Pettit" userId="" providerId="" clId="Web-{3D1A9387-21C2-452F-99AD-C5622D5DD173}" dt="2023-10-30T19:09:17.428" v="3"/>
        <pc:sldMkLst>
          <pc:docMk/>
          <pc:sldMk cId="1083849303" sldId="345"/>
        </pc:sldMkLst>
      </pc:sldChg>
      <pc:sldChg chg="del">
        <pc:chgData name="Kathy Pettit" userId="" providerId="" clId="Web-{3D1A9387-21C2-452F-99AD-C5622D5DD173}" dt="2023-10-30T19:09:23.944" v="16"/>
        <pc:sldMkLst>
          <pc:docMk/>
          <pc:sldMk cId="4275086045" sldId="347"/>
        </pc:sldMkLst>
      </pc:sldChg>
      <pc:sldChg chg="ord">
        <pc:chgData name="Kathy Pettit" userId="" providerId="" clId="Web-{3D1A9387-21C2-452F-99AD-C5622D5DD173}" dt="2023-10-30T19:09:29.866" v="17"/>
        <pc:sldMkLst>
          <pc:docMk/>
          <pc:sldMk cId="2389170782" sldId="963"/>
        </pc:sldMkLst>
      </pc:sldChg>
      <pc:sldChg chg="del">
        <pc:chgData name="Kathy Pettit" userId="" providerId="" clId="Web-{3D1A9387-21C2-452F-99AD-C5622D5DD173}" dt="2023-10-30T19:09:36.366" v="29"/>
        <pc:sldMkLst>
          <pc:docMk/>
          <pc:sldMk cId="3603429255" sldId="964"/>
        </pc:sldMkLst>
      </pc:sldChg>
      <pc:sldChg chg="del">
        <pc:chgData name="Kathy Pettit" userId="" providerId="" clId="Web-{3D1A9387-21C2-452F-99AD-C5622D5DD173}" dt="2023-10-30T19:09:23.928" v="13"/>
        <pc:sldMkLst>
          <pc:docMk/>
          <pc:sldMk cId="2532306620" sldId="992"/>
        </pc:sldMkLst>
      </pc:sldChg>
      <pc:sldChg chg="del">
        <pc:chgData name="Kathy Pettit" userId="" providerId="" clId="Web-{3D1A9387-21C2-452F-99AD-C5622D5DD173}" dt="2023-10-30T19:09:23.928" v="12"/>
        <pc:sldMkLst>
          <pc:docMk/>
          <pc:sldMk cId="3476247599" sldId="993"/>
        </pc:sldMkLst>
      </pc:sldChg>
      <pc:sldChg chg="del">
        <pc:chgData name="Kathy Pettit" userId="" providerId="" clId="Web-{3D1A9387-21C2-452F-99AD-C5622D5DD173}" dt="2023-10-30T19:09:23.928" v="11"/>
        <pc:sldMkLst>
          <pc:docMk/>
          <pc:sldMk cId="3262719464" sldId="994"/>
        </pc:sldMkLst>
      </pc:sldChg>
      <pc:sldChg chg="del">
        <pc:chgData name="Kathy Pettit" userId="" providerId="" clId="Web-{3D1A9387-21C2-452F-99AD-C5622D5DD173}" dt="2023-10-30T19:09:23.928" v="10"/>
        <pc:sldMkLst>
          <pc:docMk/>
          <pc:sldMk cId="3704871168" sldId="995"/>
        </pc:sldMkLst>
      </pc:sldChg>
      <pc:sldChg chg="del">
        <pc:chgData name="Kathy Pettit" userId="" providerId="" clId="Web-{3D1A9387-21C2-452F-99AD-C5622D5DD173}" dt="2023-10-30T19:09:23.928" v="9"/>
        <pc:sldMkLst>
          <pc:docMk/>
          <pc:sldMk cId="349575785" sldId="997"/>
        </pc:sldMkLst>
      </pc:sldChg>
      <pc:sldChg chg="del">
        <pc:chgData name="Kathy Pettit" userId="" providerId="" clId="Web-{3D1A9387-21C2-452F-99AD-C5622D5DD173}" dt="2023-10-30T19:09:23.928" v="8"/>
        <pc:sldMkLst>
          <pc:docMk/>
          <pc:sldMk cId="239994350" sldId="998"/>
        </pc:sldMkLst>
      </pc:sldChg>
      <pc:sldChg chg="del">
        <pc:chgData name="Kathy Pettit" userId="" providerId="" clId="Web-{3D1A9387-21C2-452F-99AD-C5622D5DD173}" dt="2023-10-30T19:09:23.928" v="7"/>
        <pc:sldMkLst>
          <pc:docMk/>
          <pc:sldMk cId="4157103328" sldId="999"/>
        </pc:sldMkLst>
      </pc:sldChg>
      <pc:sldChg chg="del">
        <pc:chgData name="Kathy Pettit" userId="" providerId="" clId="Web-{3D1A9387-21C2-452F-99AD-C5622D5DD173}" dt="2023-10-30T19:09:23.928" v="6"/>
        <pc:sldMkLst>
          <pc:docMk/>
          <pc:sldMk cId="3415107819" sldId="1000"/>
        </pc:sldMkLst>
      </pc:sldChg>
      <pc:sldChg chg="del">
        <pc:chgData name="Kathy Pettit" userId="" providerId="" clId="Web-{3D1A9387-21C2-452F-99AD-C5622D5DD173}" dt="2023-10-30T19:09:23.913" v="4"/>
        <pc:sldMkLst>
          <pc:docMk/>
          <pc:sldMk cId="2274909451" sldId="1001"/>
        </pc:sldMkLst>
      </pc:sldChg>
      <pc:sldChg chg="del">
        <pc:chgData name="Kathy Pettit" userId="" providerId="" clId="Web-{3D1A9387-21C2-452F-99AD-C5622D5DD173}" dt="2023-10-30T19:09:45.210" v="33"/>
        <pc:sldMkLst>
          <pc:docMk/>
          <pc:sldMk cId="523978130" sldId="1002"/>
        </pc:sldMkLst>
      </pc:sldChg>
      <pc:sldChg chg="del">
        <pc:chgData name="Kathy Pettit" userId="" providerId="" clId="Web-{3D1A9387-21C2-452F-99AD-C5622D5DD173}" dt="2023-10-30T19:09:36.366" v="27"/>
        <pc:sldMkLst>
          <pc:docMk/>
          <pc:sldMk cId="377599257" sldId="1003"/>
        </pc:sldMkLst>
      </pc:sldChg>
      <pc:sldChg chg="del">
        <pc:chgData name="Kathy Pettit" userId="" providerId="" clId="Web-{3D1A9387-21C2-452F-99AD-C5622D5DD173}" dt="2023-10-30T19:09:23.944" v="14"/>
        <pc:sldMkLst>
          <pc:docMk/>
          <pc:sldMk cId="2727685096" sldId="1004"/>
        </pc:sldMkLst>
      </pc:sldChg>
      <pc:sldChg chg="del">
        <pc:chgData name="Kathy Pettit" userId="" providerId="" clId="Web-{3D1A9387-21C2-452F-99AD-C5622D5DD173}" dt="2023-10-30T19:09:43.913" v="32"/>
        <pc:sldMkLst>
          <pc:docMk/>
          <pc:sldMk cId="285190729" sldId="1005"/>
        </pc:sldMkLst>
      </pc:sldChg>
      <pc:sldChg chg="del">
        <pc:chgData name="Kathy Pettit" userId="" providerId="" clId="Web-{3D1A9387-21C2-452F-99AD-C5622D5DD173}" dt="2023-10-30T19:09:36.350" v="24"/>
        <pc:sldMkLst>
          <pc:docMk/>
          <pc:sldMk cId="895824685" sldId="1006"/>
        </pc:sldMkLst>
      </pc:sldChg>
      <pc:sldChg chg="del">
        <pc:chgData name="Kathy Pettit" userId="" providerId="" clId="Web-{3D1A9387-21C2-452F-99AD-C5622D5DD173}" dt="2023-10-30T19:09:36.350" v="23"/>
        <pc:sldMkLst>
          <pc:docMk/>
          <pc:sldMk cId="2269628948" sldId="1007"/>
        </pc:sldMkLst>
      </pc:sldChg>
      <pc:sldChg chg="del">
        <pc:chgData name="Kathy Pettit" userId="" providerId="" clId="Web-{3D1A9387-21C2-452F-99AD-C5622D5DD173}" dt="2023-10-30T19:09:36.350" v="22"/>
        <pc:sldMkLst>
          <pc:docMk/>
          <pc:sldMk cId="2784834041" sldId="1008"/>
        </pc:sldMkLst>
      </pc:sldChg>
      <pc:sldChg chg="del">
        <pc:chgData name="Kathy Pettit" userId="" providerId="" clId="Web-{3D1A9387-21C2-452F-99AD-C5622D5DD173}" dt="2023-10-30T19:09:36.350" v="21"/>
        <pc:sldMkLst>
          <pc:docMk/>
          <pc:sldMk cId="659516281" sldId="1009"/>
        </pc:sldMkLst>
      </pc:sldChg>
      <pc:sldChg chg="del">
        <pc:chgData name="Kathy Pettit" userId="" providerId="" clId="Web-{3D1A9387-21C2-452F-99AD-C5622D5DD173}" dt="2023-10-30T19:09:41.648" v="31"/>
        <pc:sldMkLst>
          <pc:docMk/>
          <pc:sldMk cId="1057049025" sldId="1010"/>
        </pc:sldMkLst>
      </pc:sldChg>
      <pc:sldChg chg="del">
        <pc:chgData name="Kathy Pettit" userId="" providerId="" clId="Web-{3D1A9387-21C2-452F-99AD-C5622D5DD173}" dt="2023-10-30T19:09:36.350" v="20"/>
        <pc:sldMkLst>
          <pc:docMk/>
          <pc:sldMk cId="1544989486" sldId="1011"/>
        </pc:sldMkLst>
      </pc:sldChg>
      <pc:sldChg chg="del">
        <pc:chgData name="Kathy Pettit" userId="" providerId="" clId="Web-{3D1A9387-21C2-452F-99AD-C5622D5DD173}" dt="2023-10-30T19:09:36.350" v="18"/>
        <pc:sldMkLst>
          <pc:docMk/>
          <pc:sldMk cId="1902704981" sldId="1012"/>
        </pc:sldMkLst>
      </pc:sldChg>
      <pc:sldChg chg="del">
        <pc:chgData name="Kathy Pettit" userId="" providerId="" clId="Web-{3D1A9387-21C2-452F-99AD-C5622D5DD173}" dt="2023-10-30T19:09:40.585" v="30"/>
        <pc:sldMkLst>
          <pc:docMk/>
          <pc:sldMk cId="2547396087" sldId="1013"/>
        </pc:sldMkLst>
      </pc:sldChg>
      <pc:sldChg chg="del">
        <pc:chgData name="Kathy Pettit" userId="" providerId="" clId="Web-{3D1A9387-21C2-452F-99AD-C5622D5DD173}" dt="2023-10-30T19:09:36.366" v="26"/>
        <pc:sldMkLst>
          <pc:docMk/>
          <pc:sldMk cId="4149920636" sldId="1014"/>
        </pc:sldMkLst>
      </pc:sldChg>
      <pc:sldChg chg="del">
        <pc:chgData name="Kathy Pettit" userId="" providerId="" clId="Web-{3D1A9387-21C2-452F-99AD-C5622D5DD173}" dt="2023-10-30T19:09:36.350" v="25"/>
        <pc:sldMkLst>
          <pc:docMk/>
          <pc:sldMk cId="3720952623" sldId="1015"/>
        </pc:sldMkLst>
      </pc:sldChg>
      <pc:sldChg chg="del">
        <pc:chgData name="Kathy Pettit" userId="" providerId="" clId="Web-{3D1A9387-21C2-452F-99AD-C5622D5DD173}" dt="2023-10-30T19:09:36.350" v="19"/>
        <pc:sldMkLst>
          <pc:docMk/>
          <pc:sldMk cId="2210229920" sldId="1017"/>
        </pc:sldMkLst>
      </pc:sldChg>
      <pc:sldChg chg="del">
        <pc:chgData name="Kathy Pettit" userId="" providerId="" clId="Web-{3D1A9387-21C2-452F-99AD-C5622D5DD173}" dt="2023-10-30T19:09:23.928" v="5"/>
        <pc:sldMkLst>
          <pc:docMk/>
          <pc:sldMk cId="1027919514" sldId="1018"/>
        </pc:sldMkLst>
      </pc:sldChg>
      <pc:sldChg chg="del">
        <pc:chgData name="Kathy Pettit" userId="" providerId="" clId="Web-{3D1A9387-21C2-452F-99AD-C5622D5DD173}" dt="2023-10-30T19:09:36.366" v="28"/>
        <pc:sldMkLst>
          <pc:docMk/>
          <pc:sldMk cId="855387475" sldId="1019"/>
        </pc:sldMkLst>
      </pc:sldChg>
      <pc:sldChg chg="del">
        <pc:chgData name="Kathy Pettit" userId="" providerId="" clId="Web-{3D1A9387-21C2-452F-99AD-C5622D5DD173}" dt="2023-10-30T19:09:06.553" v="0"/>
        <pc:sldMkLst>
          <pc:docMk/>
          <pc:sldMk cId="878960311" sldId="1020"/>
        </pc:sldMkLst>
      </pc:sldChg>
    </pc:docChg>
  </pc:docChgLst>
  <pc:docChgLst>
    <pc:chgData name="Emily Verburg" clId="Web-{0ABB3D77-150C-41ED-9304-1F49973BCDEF}"/>
    <pc:docChg chg="mod modSld">
      <pc:chgData name="Emily Verburg" userId="" providerId="" clId="Web-{0ABB3D77-150C-41ED-9304-1F49973BCDEF}" dt="2023-11-03T22:01:18.476" v="14" actId="14100"/>
      <pc:docMkLst>
        <pc:docMk/>
      </pc:docMkLst>
      <pc:sldChg chg="addSp modSp modCm">
        <pc:chgData name="Emily Verburg" userId="" providerId="" clId="Web-{0ABB3D77-150C-41ED-9304-1F49973BCDEF}" dt="2023-11-03T22:01:18.476" v="14" actId="14100"/>
        <pc:sldMkLst>
          <pc:docMk/>
          <pc:sldMk cId="1273856315" sldId="968"/>
        </pc:sldMkLst>
        <pc:picChg chg="add mod">
          <ac:chgData name="Emily Verburg" userId="" providerId="" clId="Web-{0ABB3D77-150C-41ED-9304-1F49973BCDEF}" dt="2023-11-03T22:01:18.476" v="14" actId="14100"/>
          <ac:picMkLst>
            <pc:docMk/>
            <pc:sldMk cId="1273856315" sldId="968"/>
            <ac:picMk id="3" creationId="{56CBC270-5333-F414-5B94-0C8A4214BAB7}"/>
          </ac:picMkLst>
        </pc:picChg>
        <pc:picChg chg="add mod">
          <ac:chgData name="Emily Verburg" userId="" providerId="" clId="Web-{0ABB3D77-150C-41ED-9304-1F49973BCDEF}" dt="2023-11-03T22:01:11.163" v="13" actId="14100"/>
          <ac:picMkLst>
            <pc:docMk/>
            <pc:sldMk cId="1273856315" sldId="968"/>
            <ac:picMk id="8" creationId="{D9F2D128-4A91-E105-8FC9-E775295DA91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Emily Verburg" userId="" providerId="" clId="Web-{0ABB3D77-150C-41ED-9304-1F49973BCDEF}" dt="2023-11-03T22:00:35.006" v="8"/>
              <pc2:cmMkLst xmlns:pc2="http://schemas.microsoft.com/office/powerpoint/2019/9/main/command">
                <pc:docMk/>
                <pc:sldMk cId="1273856315" sldId="968"/>
                <pc2:cmMk id="{9F59AEAB-D581-4ABD-ADE7-EE0D7FC34F23}"/>
              </pc2:cmMkLst>
            </pc226:cmChg>
          </p:ext>
        </pc:extLst>
      </pc:sldChg>
    </pc:docChg>
  </pc:docChgLst>
  <pc:docChgLst>
    <pc:chgData name="Leah Hendey" clId="Web-{B8BE4F2B-19E1-4040-B5F9-669ED049FAE4}"/>
    <pc:docChg chg="addSld delSld modSld">
      <pc:chgData name="Leah Hendey" userId="" providerId="" clId="Web-{B8BE4F2B-19E1-4040-B5F9-669ED049FAE4}" dt="2023-10-23T13:34:24.724" v="103"/>
      <pc:docMkLst>
        <pc:docMk/>
      </pc:docMkLst>
      <pc:sldChg chg="delCm">
        <pc:chgData name="Leah Hendey" userId="" providerId="" clId="Web-{B8BE4F2B-19E1-4040-B5F9-669ED049FAE4}" dt="2023-10-23T13:14:33.168" v="2"/>
        <pc:sldMkLst>
          <pc:docMk/>
          <pc:sldMk cId="650929079" sldId="336"/>
        </pc:sldMkLst>
      </pc:sldChg>
      <pc:sldChg chg="addSp delSp modSp mod modClrScheme chgLayout">
        <pc:chgData name="Leah Hendey" userId="" providerId="" clId="Web-{B8BE4F2B-19E1-4040-B5F9-669ED049FAE4}" dt="2023-10-23T13:34:16.021" v="102"/>
        <pc:sldMkLst>
          <pc:docMk/>
          <pc:sldMk cId="1393609005" sldId="340"/>
        </pc:sldMkLst>
        <pc:spChg chg="mod ord">
          <ac:chgData name="Leah Hendey" userId="" providerId="" clId="Web-{B8BE4F2B-19E1-4040-B5F9-669ED049FAE4}" dt="2023-10-23T13:34:16.021" v="102"/>
          <ac:spMkLst>
            <pc:docMk/>
            <pc:sldMk cId="1393609005" sldId="340"/>
            <ac:spMk id="2" creationId="{1C92302F-AD54-CB94-CD68-EE4DC80E285F}"/>
          </ac:spMkLst>
        </pc:spChg>
        <pc:spChg chg="add del mod ord">
          <ac:chgData name="Leah Hendey" userId="" providerId="" clId="Web-{B8BE4F2B-19E1-4040-B5F9-669ED049FAE4}" dt="2023-10-23T13:34:16.021" v="102"/>
          <ac:spMkLst>
            <pc:docMk/>
            <pc:sldMk cId="1393609005" sldId="340"/>
            <ac:spMk id="3" creationId="{51E4C228-8095-45F1-680B-8687682F5852}"/>
          </ac:spMkLst>
        </pc:spChg>
        <pc:picChg chg="mod ord">
          <ac:chgData name="Leah Hendey" userId="" providerId="" clId="Web-{B8BE4F2B-19E1-4040-B5F9-669ED049FAE4}" dt="2023-10-23T13:34:16.021" v="102"/>
          <ac:picMkLst>
            <pc:docMk/>
            <pc:sldMk cId="1393609005" sldId="340"/>
            <ac:picMk id="6" creationId="{8E782D7A-B6C2-E7AB-7355-9D8E9BDFA5A1}"/>
          </ac:picMkLst>
        </pc:picChg>
      </pc:sldChg>
      <pc:sldChg chg="delCm">
        <pc:chgData name="Leah Hendey" userId="" providerId="" clId="Web-{B8BE4F2B-19E1-4040-B5F9-669ED049FAE4}" dt="2023-10-23T13:21:08.353" v="12"/>
        <pc:sldMkLst>
          <pc:docMk/>
          <pc:sldMk cId="2389170782" sldId="963"/>
        </pc:sldMkLst>
      </pc:sldChg>
      <pc:sldChg chg="modSp">
        <pc:chgData name="Leah Hendey" userId="" providerId="" clId="Web-{B8BE4F2B-19E1-4040-B5F9-669ED049FAE4}" dt="2023-10-23T13:00:47.141" v="1" actId="20577"/>
        <pc:sldMkLst>
          <pc:docMk/>
          <pc:sldMk cId="3704871168" sldId="995"/>
        </pc:sldMkLst>
        <pc:spChg chg="mod">
          <ac:chgData name="Leah Hendey" userId="" providerId="" clId="Web-{B8BE4F2B-19E1-4040-B5F9-669ED049FAE4}" dt="2023-10-23T13:00:47.141" v="1" actId="20577"/>
          <ac:spMkLst>
            <pc:docMk/>
            <pc:sldMk cId="3704871168" sldId="995"/>
            <ac:spMk id="3" creationId="{884342DF-1752-4F95-AFF3-D05877D725CB}"/>
          </ac:spMkLst>
        </pc:spChg>
      </pc:sldChg>
      <pc:sldChg chg="modSp delCm">
        <pc:chgData name="Leah Hendey" userId="" providerId="" clId="Web-{B8BE4F2B-19E1-4040-B5F9-669ED049FAE4}" dt="2023-10-23T13:27:24.632" v="72"/>
        <pc:sldMkLst>
          <pc:docMk/>
          <pc:sldMk cId="3691561954" sldId="1004"/>
        </pc:sldMkLst>
        <pc:spChg chg="mod">
          <ac:chgData name="Leah Hendey" userId="" providerId="" clId="Web-{B8BE4F2B-19E1-4040-B5F9-669ED049FAE4}" dt="2023-10-23T13:26:13.286" v="66" actId="20577"/>
          <ac:spMkLst>
            <pc:docMk/>
            <pc:sldMk cId="3691561954" sldId="1004"/>
            <ac:spMk id="3" creationId="{1F82890B-180B-8614-08F2-3CB2F92C509A}"/>
          </ac:spMkLst>
        </pc:spChg>
        <pc:spChg chg="mod">
          <ac:chgData name="Leah Hendey" userId="" providerId="" clId="Web-{B8BE4F2B-19E1-4040-B5F9-669ED049FAE4}" dt="2023-10-23T13:27:23.507" v="71" actId="20577"/>
          <ac:spMkLst>
            <pc:docMk/>
            <pc:sldMk cId="3691561954" sldId="1004"/>
            <ac:spMk id="7" creationId="{CAE8906C-82E8-94D0-3B15-4C76B7B147B3}"/>
          </ac:spMkLst>
        </pc:spChg>
        <pc:spChg chg="mod">
          <ac:chgData name="Leah Hendey" userId="" providerId="" clId="Web-{B8BE4F2B-19E1-4040-B5F9-669ED049FAE4}" dt="2023-10-23T13:25:12.612" v="43" actId="20577"/>
          <ac:spMkLst>
            <pc:docMk/>
            <pc:sldMk cId="3691561954" sldId="1004"/>
            <ac:spMk id="8" creationId="{653F19E5-C61B-09D4-1517-5F49D590A893}"/>
          </ac:spMkLst>
        </pc:spChg>
      </pc:sldChg>
      <pc:sldChg chg="modSp delCm">
        <pc:chgData name="Leah Hendey" userId="" providerId="" clId="Web-{B8BE4F2B-19E1-4040-B5F9-669ED049FAE4}" dt="2023-10-23T13:31:19.983" v="97"/>
        <pc:sldMkLst>
          <pc:docMk/>
          <pc:sldMk cId="2269628948" sldId="1007"/>
        </pc:sldMkLst>
        <pc:spChg chg="mod">
          <ac:chgData name="Leah Hendey" userId="" providerId="" clId="Web-{B8BE4F2B-19E1-4040-B5F9-669ED049FAE4}" dt="2023-10-23T13:31:19.937" v="96" actId="20577"/>
          <ac:spMkLst>
            <pc:docMk/>
            <pc:sldMk cId="2269628948" sldId="1007"/>
            <ac:spMk id="2" creationId="{3345E9C5-9C85-9620-F39A-61BCD2E2E888}"/>
          </ac:spMkLst>
        </pc:spChg>
      </pc:sldChg>
      <pc:sldChg chg="modSp delCm">
        <pc:chgData name="Leah Hendey" userId="" providerId="" clId="Web-{B8BE4F2B-19E1-4040-B5F9-669ED049FAE4}" dt="2023-10-23T13:19:36.116" v="11"/>
        <pc:sldMkLst>
          <pc:docMk/>
          <pc:sldMk cId="1027919514" sldId="1018"/>
        </pc:sldMkLst>
        <pc:spChg chg="mod">
          <ac:chgData name="Leah Hendey" userId="" providerId="" clId="Web-{B8BE4F2B-19E1-4040-B5F9-669ED049FAE4}" dt="2023-10-23T13:18:24.551" v="9" actId="20577"/>
          <ac:spMkLst>
            <pc:docMk/>
            <pc:sldMk cId="1027919514" sldId="1018"/>
            <ac:spMk id="4" creationId="{307D433D-0FF4-4E64-9520-1F879D7681D3}"/>
          </ac:spMkLst>
        </pc:spChg>
        <pc:spChg chg="mod">
          <ac:chgData name="Leah Hendey" userId="" providerId="" clId="Web-{B8BE4F2B-19E1-4040-B5F9-669ED049FAE4}" dt="2023-10-23T13:18:30.004" v="10" actId="20577"/>
          <ac:spMkLst>
            <pc:docMk/>
            <pc:sldMk cId="1027919514" sldId="1018"/>
            <ac:spMk id="5" creationId="{7FAAE6E7-8608-4145-83D2-DB8A275293DD}"/>
          </ac:spMkLst>
        </pc:spChg>
      </pc:sldChg>
      <pc:sldChg chg="addSp delSp modSp new mod modClrScheme chgLayout">
        <pc:chgData name="Leah Hendey" userId="" providerId="" clId="Web-{B8BE4F2B-19E1-4040-B5F9-669ED049FAE4}" dt="2023-10-23T13:30:25.872" v="83" actId="20577"/>
        <pc:sldMkLst>
          <pc:docMk/>
          <pc:sldMk cId="3851268098" sldId="1019"/>
        </pc:sldMkLst>
        <pc:spChg chg="del">
          <ac:chgData name="Leah Hendey" userId="" providerId="" clId="Web-{B8BE4F2B-19E1-4040-B5F9-669ED049FAE4}" dt="2023-10-23T13:29:55.699" v="74"/>
          <ac:spMkLst>
            <pc:docMk/>
            <pc:sldMk cId="3851268098" sldId="1019"/>
            <ac:spMk id="2" creationId="{B71AC61A-5919-6AEF-F874-37F86D05034B}"/>
          </ac:spMkLst>
        </pc:spChg>
        <pc:spChg chg="del">
          <ac:chgData name="Leah Hendey" userId="" providerId="" clId="Web-{B8BE4F2B-19E1-4040-B5F9-669ED049FAE4}" dt="2023-10-23T13:29:55.699" v="74"/>
          <ac:spMkLst>
            <pc:docMk/>
            <pc:sldMk cId="3851268098" sldId="1019"/>
            <ac:spMk id="3" creationId="{00E49723-B65D-8279-A21D-805131627E75}"/>
          </ac:spMkLst>
        </pc:spChg>
        <pc:spChg chg="add mod">
          <ac:chgData name="Leah Hendey" userId="" providerId="" clId="Web-{B8BE4F2B-19E1-4040-B5F9-669ED049FAE4}" dt="2023-10-23T13:30:09.325" v="75"/>
          <ac:spMkLst>
            <pc:docMk/>
            <pc:sldMk cId="3851268098" sldId="1019"/>
            <ac:spMk id="4" creationId="{7926930C-A130-5387-7EC8-6E02597F58E8}"/>
          </ac:spMkLst>
        </pc:spChg>
        <pc:spChg chg="add mod">
          <ac:chgData name="Leah Hendey" userId="" providerId="" clId="Web-{B8BE4F2B-19E1-4040-B5F9-669ED049FAE4}" dt="2023-10-23T13:30:25.872" v="83" actId="20577"/>
          <ac:spMkLst>
            <pc:docMk/>
            <pc:sldMk cId="3851268098" sldId="1019"/>
            <ac:spMk id="5" creationId="{ED837389-E592-9984-F967-B808CF020918}"/>
          </ac:spMkLst>
        </pc:spChg>
      </pc:sldChg>
      <pc:sldChg chg="addSp delSp modSp new del mod modClrScheme chgLayout">
        <pc:chgData name="Leah Hendey" userId="" providerId="" clId="Web-{B8BE4F2B-19E1-4040-B5F9-669ED049FAE4}" dt="2023-10-23T13:34:24.724" v="103"/>
        <pc:sldMkLst>
          <pc:docMk/>
          <pc:sldMk cId="1498654859" sldId="1020"/>
        </pc:sldMkLst>
        <pc:spChg chg="add del">
          <ac:chgData name="Leah Hendey" userId="" providerId="" clId="Web-{B8BE4F2B-19E1-4040-B5F9-669ED049FAE4}" dt="2023-10-23T13:34:16.021" v="101"/>
          <ac:spMkLst>
            <pc:docMk/>
            <pc:sldMk cId="1498654859" sldId="1020"/>
            <ac:spMk id="2" creationId="{172CE22A-057F-D468-10CF-31C48EA70A0E}"/>
          </ac:spMkLst>
        </pc:spChg>
        <pc:spChg chg="mod ord">
          <ac:chgData name="Leah Hendey" userId="" providerId="" clId="Web-{B8BE4F2B-19E1-4040-B5F9-669ED049FAE4}" dt="2023-10-23T13:34:16.021" v="101"/>
          <ac:spMkLst>
            <pc:docMk/>
            <pc:sldMk cId="1498654859" sldId="1020"/>
            <ac:spMk id="3" creationId="{E269688D-14F3-A775-AC25-3400160C9D8F}"/>
          </ac:spMkLst>
        </pc:spChg>
        <pc:spChg chg="add del mod ord">
          <ac:chgData name="Leah Hendey" userId="" providerId="" clId="Web-{B8BE4F2B-19E1-4040-B5F9-669ED049FAE4}" dt="2023-10-23T13:34:16.021" v="101"/>
          <ac:spMkLst>
            <pc:docMk/>
            <pc:sldMk cId="1498654859" sldId="1020"/>
            <ac:spMk id="4" creationId="{F570CEC9-ADD1-58E3-571E-C341D1EB28BA}"/>
          </ac:spMkLst>
        </pc:spChg>
      </pc:sldChg>
    </pc:docChg>
  </pc:docChgLst>
  <pc:docChgLst>
    <pc:chgData name="Emily Verburg" clId="Web-{F15A3DD2-2C89-46F7-B38D-046BA28C984A}"/>
    <pc:docChg chg="addSld delSld modSld sldOrd">
      <pc:chgData name="Emily Verburg" userId="" providerId="" clId="Web-{F15A3DD2-2C89-46F7-B38D-046BA28C984A}" dt="2023-11-02T13:33:53.340" v="265"/>
      <pc:docMkLst>
        <pc:docMk/>
      </pc:docMkLst>
      <pc:sldChg chg="del">
        <pc:chgData name="Emily Verburg" userId="" providerId="" clId="Web-{F15A3DD2-2C89-46F7-B38D-046BA28C984A}" dt="2023-11-02T12:36:19.961" v="0"/>
        <pc:sldMkLst>
          <pc:docMk/>
          <pc:sldMk cId="3750722112" sldId="315"/>
        </pc:sldMkLst>
      </pc:sldChg>
      <pc:sldChg chg="modSp ord">
        <pc:chgData name="Emily Verburg" userId="" providerId="" clId="Web-{F15A3DD2-2C89-46F7-B38D-046BA28C984A}" dt="2023-11-02T12:38:31.216" v="43"/>
        <pc:sldMkLst>
          <pc:docMk/>
          <pc:sldMk cId="1630219813" sldId="966"/>
        </pc:sldMkLst>
        <pc:spChg chg="mod">
          <ac:chgData name="Emily Verburg" userId="" providerId="" clId="Web-{F15A3DD2-2C89-46F7-B38D-046BA28C984A}" dt="2023-11-02T12:38:15.012" v="35" actId="20577"/>
          <ac:spMkLst>
            <pc:docMk/>
            <pc:sldMk cId="1630219813" sldId="966"/>
            <ac:spMk id="2" creationId="{952F60C0-D5D7-EBEA-84F6-1B6B2D8C7004}"/>
          </ac:spMkLst>
        </pc:spChg>
        <pc:spChg chg="mod">
          <ac:chgData name="Emily Verburg" userId="" providerId="" clId="Web-{F15A3DD2-2C89-46F7-B38D-046BA28C984A}" dt="2023-11-02T12:38:26.763" v="41" actId="20577"/>
          <ac:spMkLst>
            <pc:docMk/>
            <pc:sldMk cId="1630219813" sldId="966"/>
            <ac:spMk id="3" creationId="{F1092723-2FEF-3BE3-E6BE-CB4861DFFE0B}"/>
          </ac:spMkLst>
        </pc:spChg>
      </pc:sldChg>
      <pc:sldChg chg="del ord">
        <pc:chgData name="Emily Verburg" userId="" providerId="" clId="Web-{F15A3DD2-2C89-46F7-B38D-046BA28C984A}" dt="2023-11-02T12:37:12.807" v="19"/>
        <pc:sldMkLst>
          <pc:docMk/>
          <pc:sldMk cId="2624387256" sldId="972"/>
        </pc:sldMkLst>
      </pc:sldChg>
      <pc:sldChg chg="addSp delSp modSp">
        <pc:chgData name="Emily Verburg" userId="" providerId="" clId="Web-{F15A3DD2-2C89-46F7-B38D-046BA28C984A}" dt="2023-11-02T12:37:40.323" v="21" actId="1076"/>
        <pc:sldMkLst>
          <pc:docMk/>
          <pc:sldMk cId="4100583223" sldId="973"/>
        </pc:sldMkLst>
        <pc:spChg chg="mod">
          <ac:chgData name="Emily Verburg" userId="" providerId="" clId="Web-{F15A3DD2-2C89-46F7-B38D-046BA28C984A}" dt="2023-11-02T12:37:40.323" v="21" actId="1076"/>
          <ac:spMkLst>
            <pc:docMk/>
            <pc:sldMk cId="4100583223" sldId="973"/>
            <ac:spMk id="2" creationId="{9708231B-779B-32DC-0344-E9D1B017E270}"/>
          </ac:spMkLst>
        </pc:spChg>
        <pc:spChg chg="del">
          <ac:chgData name="Emily Verburg" userId="" providerId="" clId="Web-{F15A3DD2-2C89-46F7-B38D-046BA28C984A}" dt="2023-11-02T12:36:24.446" v="1"/>
          <ac:spMkLst>
            <pc:docMk/>
            <pc:sldMk cId="4100583223" sldId="973"/>
            <ac:spMk id="3" creationId="{582C2EA9-8096-63FF-450A-6B0D7B766102}"/>
          </ac:spMkLst>
        </pc:spChg>
        <pc:spChg chg="add mod">
          <ac:chgData name="Emily Verburg" userId="" providerId="" clId="Web-{F15A3DD2-2C89-46F7-B38D-046BA28C984A}" dt="2023-11-02T12:37:05.181" v="17" actId="1076"/>
          <ac:spMkLst>
            <pc:docMk/>
            <pc:sldMk cId="4100583223" sldId="973"/>
            <ac:spMk id="5" creationId="{C708A2C5-4742-ABF7-2E87-F124533AABF8}"/>
          </ac:spMkLst>
        </pc:spChg>
        <pc:picChg chg="add mod">
          <ac:chgData name="Emily Verburg" userId="" providerId="" clId="Web-{F15A3DD2-2C89-46F7-B38D-046BA28C984A}" dt="2023-11-02T12:37:02.806" v="16" actId="1076"/>
          <ac:picMkLst>
            <pc:docMk/>
            <pc:sldMk cId="4100583223" sldId="973"/>
            <ac:picMk id="4" creationId="{81930B90-7E2C-AE1E-1CA2-FF56714E6300}"/>
          </ac:picMkLst>
        </pc:picChg>
      </pc:sldChg>
      <pc:sldChg chg="addSp delSp modSp new mod modClrScheme chgLayout">
        <pc:chgData name="Emily Verburg" userId="" providerId="" clId="Web-{F15A3DD2-2C89-46F7-B38D-046BA28C984A}" dt="2023-11-02T13:33:29.402" v="262"/>
        <pc:sldMkLst>
          <pc:docMk/>
          <pc:sldMk cId="3287387217" sldId="974"/>
        </pc:sldMkLst>
        <pc:spChg chg="mod ord">
          <ac:chgData name="Emily Verburg" userId="" providerId="" clId="Web-{F15A3DD2-2C89-46F7-B38D-046BA28C984A}" dt="2023-11-02T13:33:29.402" v="262"/>
          <ac:spMkLst>
            <pc:docMk/>
            <pc:sldMk cId="3287387217" sldId="974"/>
            <ac:spMk id="2" creationId="{4406FF4F-444D-E122-74EF-29BE479881C1}"/>
          </ac:spMkLst>
        </pc:spChg>
        <pc:spChg chg="del">
          <ac:chgData name="Emily Verburg" userId="" providerId="" clId="Web-{F15A3DD2-2C89-46F7-B38D-046BA28C984A}" dt="2023-11-02T12:38:52.592" v="49"/>
          <ac:spMkLst>
            <pc:docMk/>
            <pc:sldMk cId="3287387217" sldId="974"/>
            <ac:spMk id="3" creationId="{8EFC33F7-7CE2-E3B4-7A57-0E1EBB3E0B86}"/>
          </ac:spMkLst>
        </pc:spChg>
        <pc:spChg chg="add mod ord">
          <ac:chgData name="Emily Verburg" userId="" providerId="" clId="Web-{F15A3DD2-2C89-46F7-B38D-046BA28C984A}" dt="2023-11-02T13:33:29.402" v="262"/>
          <ac:spMkLst>
            <pc:docMk/>
            <pc:sldMk cId="3287387217" sldId="974"/>
            <ac:spMk id="3" creationId="{CBF713A8-8E20-B342-FAB5-0C417E6A3659}"/>
          </ac:spMkLst>
        </pc:spChg>
      </pc:sldChg>
      <pc:sldChg chg="modSp new mod modClrScheme chgLayout">
        <pc:chgData name="Emily Verburg" userId="" providerId="" clId="Web-{F15A3DD2-2C89-46F7-B38D-046BA28C984A}" dt="2023-11-02T13:31:57.086" v="233" actId="20577"/>
        <pc:sldMkLst>
          <pc:docMk/>
          <pc:sldMk cId="1238915860" sldId="975"/>
        </pc:sldMkLst>
        <pc:spChg chg="mod ord">
          <ac:chgData name="Emily Verburg" userId="" providerId="" clId="Web-{F15A3DD2-2C89-46F7-B38D-046BA28C984A}" dt="2023-11-02T13:31:42.055" v="230" actId="20577"/>
          <ac:spMkLst>
            <pc:docMk/>
            <pc:sldMk cId="1238915860" sldId="975"/>
            <ac:spMk id="2" creationId="{7DD13806-FB84-7FF3-F7C5-5A4F806C8387}"/>
          </ac:spMkLst>
        </pc:spChg>
        <pc:spChg chg="mod ord">
          <ac:chgData name="Emily Verburg" userId="" providerId="" clId="Web-{F15A3DD2-2C89-46F7-B38D-046BA28C984A}" dt="2023-11-02T13:31:57.086" v="233" actId="20577"/>
          <ac:spMkLst>
            <pc:docMk/>
            <pc:sldMk cId="1238915860" sldId="975"/>
            <ac:spMk id="3" creationId="{480680AF-4440-59B3-538F-E8C9A960BF46}"/>
          </ac:spMkLst>
        </pc:spChg>
      </pc:sldChg>
      <pc:sldChg chg="addSp modSp add mod replId modClrScheme chgLayout">
        <pc:chgData name="Emily Verburg" userId="" providerId="" clId="Web-{F15A3DD2-2C89-46F7-B38D-046BA28C984A}" dt="2023-11-02T13:33:23.136" v="261"/>
        <pc:sldMkLst>
          <pc:docMk/>
          <pc:sldMk cId="1098863285" sldId="976"/>
        </pc:sldMkLst>
        <pc:spChg chg="mod ord">
          <ac:chgData name="Emily Verburg" userId="" providerId="" clId="Web-{F15A3DD2-2C89-46F7-B38D-046BA28C984A}" dt="2023-11-02T13:33:23.136" v="261"/>
          <ac:spMkLst>
            <pc:docMk/>
            <pc:sldMk cId="1098863285" sldId="976"/>
            <ac:spMk id="2" creationId="{4406FF4F-444D-E122-74EF-29BE479881C1}"/>
          </ac:spMkLst>
        </pc:spChg>
        <pc:spChg chg="add mod ord">
          <ac:chgData name="Emily Verburg" userId="" providerId="" clId="Web-{F15A3DD2-2C89-46F7-B38D-046BA28C984A}" dt="2023-11-02T13:33:23.136" v="261"/>
          <ac:spMkLst>
            <pc:docMk/>
            <pc:sldMk cId="1098863285" sldId="976"/>
            <ac:spMk id="3" creationId="{8CB8C710-065A-59E2-48A8-0B73EB4F97E6}"/>
          </ac:spMkLst>
        </pc:spChg>
      </pc:sldChg>
      <pc:sldChg chg="modSp add replId">
        <pc:chgData name="Emily Verburg" userId="" providerId="" clId="Web-{F15A3DD2-2C89-46F7-B38D-046BA28C984A}" dt="2023-11-02T12:39:31.984" v="63" actId="20577"/>
        <pc:sldMkLst>
          <pc:docMk/>
          <pc:sldMk cId="3313328595" sldId="977"/>
        </pc:sldMkLst>
        <pc:spChg chg="mod">
          <ac:chgData name="Emily Verburg" userId="" providerId="" clId="Web-{F15A3DD2-2C89-46F7-B38D-046BA28C984A}" dt="2023-11-02T12:39:31.984" v="63" actId="20577"/>
          <ac:spMkLst>
            <pc:docMk/>
            <pc:sldMk cId="3313328595" sldId="977"/>
            <ac:spMk id="2" creationId="{4406FF4F-444D-E122-74EF-29BE479881C1}"/>
          </ac:spMkLst>
        </pc:spChg>
      </pc:sldChg>
      <pc:sldChg chg="modSp new">
        <pc:chgData name="Emily Verburg" userId="" providerId="" clId="Web-{F15A3DD2-2C89-46F7-B38D-046BA28C984A}" dt="2023-11-02T12:40:00.813" v="70" actId="20577"/>
        <pc:sldMkLst>
          <pc:docMk/>
          <pc:sldMk cId="614669821" sldId="978"/>
        </pc:sldMkLst>
        <pc:spChg chg="mod">
          <ac:chgData name="Emily Verburg" userId="" providerId="" clId="Web-{F15A3DD2-2C89-46F7-B38D-046BA28C984A}" dt="2023-11-02T12:39:51.609" v="67" actId="20577"/>
          <ac:spMkLst>
            <pc:docMk/>
            <pc:sldMk cId="614669821" sldId="978"/>
            <ac:spMk id="2" creationId="{D37E19CB-08C7-65AE-7090-55AB091F9310}"/>
          </ac:spMkLst>
        </pc:spChg>
        <pc:spChg chg="mod">
          <ac:chgData name="Emily Verburg" userId="" providerId="" clId="Web-{F15A3DD2-2C89-46F7-B38D-046BA28C984A}" dt="2023-11-02T12:40:00.813" v="70" actId="20577"/>
          <ac:spMkLst>
            <pc:docMk/>
            <pc:sldMk cId="614669821" sldId="978"/>
            <ac:spMk id="3" creationId="{F8BCB2D0-488A-BC62-396B-16CC86ECF342}"/>
          </ac:spMkLst>
        </pc:spChg>
      </pc:sldChg>
      <pc:sldChg chg="modSp new">
        <pc:chgData name="Emily Verburg" userId="" providerId="" clId="Web-{F15A3DD2-2C89-46F7-B38D-046BA28C984A}" dt="2023-11-02T13:25:40.324" v="141" actId="20577"/>
        <pc:sldMkLst>
          <pc:docMk/>
          <pc:sldMk cId="638839925" sldId="979"/>
        </pc:sldMkLst>
        <pc:spChg chg="mod">
          <ac:chgData name="Emily Verburg" userId="" providerId="" clId="Web-{F15A3DD2-2C89-46F7-B38D-046BA28C984A}" dt="2023-11-02T12:40:50.174" v="77" actId="20577"/>
          <ac:spMkLst>
            <pc:docMk/>
            <pc:sldMk cId="638839925" sldId="979"/>
            <ac:spMk id="2" creationId="{F62F12FF-8BE4-DDF0-56CC-21F64EE1CE2E}"/>
          </ac:spMkLst>
        </pc:spChg>
        <pc:spChg chg="mod">
          <ac:chgData name="Emily Verburg" userId="" providerId="" clId="Web-{F15A3DD2-2C89-46F7-B38D-046BA28C984A}" dt="2023-11-02T13:25:40.324" v="141" actId="20577"/>
          <ac:spMkLst>
            <pc:docMk/>
            <pc:sldMk cId="638839925" sldId="979"/>
            <ac:spMk id="3" creationId="{1BA2A6EF-3F05-E92B-BF91-1BF1583DED22}"/>
          </ac:spMkLst>
        </pc:spChg>
      </pc:sldChg>
      <pc:sldChg chg="addSp modSp new">
        <pc:chgData name="Emily Verburg" userId="" providerId="" clId="Web-{F15A3DD2-2C89-46F7-B38D-046BA28C984A}" dt="2023-11-02T13:27:24.312" v="166" actId="1076"/>
        <pc:sldMkLst>
          <pc:docMk/>
          <pc:sldMk cId="3269291943" sldId="980"/>
        </pc:sldMkLst>
        <pc:spChg chg="mod">
          <ac:chgData name="Emily Verburg" userId="" providerId="" clId="Web-{F15A3DD2-2C89-46F7-B38D-046BA28C984A}" dt="2023-11-02T13:27:08.233" v="163" actId="1076"/>
          <ac:spMkLst>
            <pc:docMk/>
            <pc:sldMk cId="3269291943" sldId="980"/>
            <ac:spMk id="2" creationId="{399E3334-A8B0-0DBD-A05D-78D381C87759}"/>
          </ac:spMkLst>
        </pc:spChg>
        <pc:spChg chg="mod">
          <ac:chgData name="Emily Verburg" userId="" providerId="" clId="Web-{F15A3DD2-2C89-46F7-B38D-046BA28C984A}" dt="2023-11-02T13:27:24.312" v="166" actId="1076"/>
          <ac:spMkLst>
            <pc:docMk/>
            <pc:sldMk cId="3269291943" sldId="980"/>
            <ac:spMk id="3" creationId="{D360FF28-9D98-F3B5-5CDC-69C2893E55C2}"/>
          </ac:spMkLst>
        </pc:spChg>
        <pc:spChg chg="add mod">
          <ac:chgData name="Emily Verburg" userId="" providerId="" clId="Web-{F15A3DD2-2C89-46F7-B38D-046BA28C984A}" dt="2023-11-02T13:26:46.780" v="157" actId="1076"/>
          <ac:spMkLst>
            <pc:docMk/>
            <pc:sldMk cId="3269291943" sldId="980"/>
            <ac:spMk id="4" creationId="{6EB70D20-75D4-AF68-D304-68896D0F8A14}"/>
          </ac:spMkLst>
        </pc:spChg>
        <pc:picChg chg="add mod">
          <ac:chgData name="Emily Verburg" userId="" providerId="" clId="Web-{F15A3DD2-2C89-46F7-B38D-046BA28C984A}" dt="2023-11-02T13:26:58.858" v="160" actId="1076"/>
          <ac:picMkLst>
            <pc:docMk/>
            <pc:sldMk cId="3269291943" sldId="980"/>
            <ac:picMk id="5" creationId="{071DAC31-57DA-6CA6-C9F1-A5D9FB53A542}"/>
          </ac:picMkLst>
        </pc:picChg>
      </pc:sldChg>
      <pc:sldChg chg="addSp delSp modSp new">
        <pc:chgData name="Emily Verburg" userId="" providerId="" clId="Web-{F15A3DD2-2C89-46F7-B38D-046BA28C984A}" dt="2023-11-02T13:29:07.534" v="197" actId="1076"/>
        <pc:sldMkLst>
          <pc:docMk/>
          <pc:sldMk cId="1834878862" sldId="981"/>
        </pc:sldMkLst>
        <pc:spChg chg="mod">
          <ac:chgData name="Emily Verburg" userId="" providerId="" clId="Web-{F15A3DD2-2C89-46F7-B38D-046BA28C984A}" dt="2023-11-02T13:28:13.517" v="180" actId="1076"/>
          <ac:spMkLst>
            <pc:docMk/>
            <pc:sldMk cId="1834878862" sldId="981"/>
            <ac:spMk id="2" creationId="{7893CA3A-547F-A541-A774-4E111ED617FC}"/>
          </ac:spMkLst>
        </pc:spChg>
        <pc:spChg chg="del mod">
          <ac:chgData name="Emily Verburg" userId="" providerId="" clId="Web-{F15A3DD2-2C89-46F7-B38D-046BA28C984A}" dt="2023-11-02T13:27:49.360" v="175"/>
          <ac:spMkLst>
            <pc:docMk/>
            <pc:sldMk cId="1834878862" sldId="981"/>
            <ac:spMk id="3" creationId="{81AEBFE1-75C6-FB9F-8576-C086CB815FF2}"/>
          </ac:spMkLst>
        </pc:spChg>
        <pc:picChg chg="add mod">
          <ac:chgData name="Emily Verburg" userId="" providerId="" clId="Web-{F15A3DD2-2C89-46F7-B38D-046BA28C984A}" dt="2023-11-02T13:29:07.534" v="197" actId="1076"/>
          <ac:picMkLst>
            <pc:docMk/>
            <pc:sldMk cId="1834878862" sldId="981"/>
            <ac:picMk id="4" creationId="{23A15645-9B14-C057-5B6B-50A35550572C}"/>
          </ac:picMkLst>
        </pc:picChg>
        <pc:picChg chg="add mod">
          <ac:chgData name="Emily Verburg" userId="" providerId="" clId="Web-{F15A3DD2-2C89-46F7-B38D-046BA28C984A}" dt="2023-11-02T13:28:56.831" v="194" actId="1076"/>
          <ac:picMkLst>
            <pc:docMk/>
            <pc:sldMk cId="1834878862" sldId="981"/>
            <ac:picMk id="5" creationId="{3C4995B0-0541-8D04-F6B9-CADAD8842B3D}"/>
          </ac:picMkLst>
        </pc:picChg>
        <pc:picChg chg="add mod">
          <ac:chgData name="Emily Verburg" userId="" providerId="" clId="Web-{F15A3DD2-2C89-46F7-B38D-046BA28C984A}" dt="2023-11-02T13:28:59.424" v="195" actId="1076"/>
          <ac:picMkLst>
            <pc:docMk/>
            <pc:sldMk cId="1834878862" sldId="981"/>
            <ac:picMk id="6" creationId="{522DEDDC-FF28-B72F-3E9D-26556356C10D}"/>
          </ac:picMkLst>
        </pc:picChg>
      </pc:sldChg>
      <pc:sldChg chg="modSp add replId">
        <pc:chgData name="Emily Verburg" userId="" providerId="" clId="Web-{F15A3DD2-2C89-46F7-B38D-046BA28C984A}" dt="2023-11-02T13:29:32.894" v="204" actId="1076"/>
        <pc:sldMkLst>
          <pc:docMk/>
          <pc:sldMk cId="469570274" sldId="982"/>
        </pc:sldMkLst>
        <pc:spChg chg="mod">
          <ac:chgData name="Emily Verburg" userId="" providerId="" clId="Web-{F15A3DD2-2C89-46F7-B38D-046BA28C984A}" dt="2023-11-02T13:29:32.894" v="204" actId="1076"/>
          <ac:spMkLst>
            <pc:docMk/>
            <pc:sldMk cId="469570274" sldId="982"/>
            <ac:spMk id="2" creationId="{7DD13806-FB84-7FF3-F7C5-5A4F806C8387}"/>
          </ac:spMkLst>
        </pc:spChg>
      </pc:sldChg>
      <pc:sldChg chg="new del">
        <pc:chgData name="Emily Verburg" userId="" providerId="" clId="Web-{F15A3DD2-2C89-46F7-B38D-046BA28C984A}" dt="2023-11-02T13:33:49.402" v="263"/>
        <pc:sldMkLst>
          <pc:docMk/>
          <pc:sldMk cId="1759379144" sldId="983"/>
        </pc:sldMkLst>
      </pc:sldChg>
      <pc:sldChg chg="add del replId">
        <pc:chgData name="Emily Verburg" userId="" providerId="" clId="Web-{F15A3DD2-2C89-46F7-B38D-046BA28C984A}" dt="2023-11-02T13:33:53.340" v="265"/>
        <pc:sldMkLst>
          <pc:docMk/>
          <pc:sldMk cId="2655883685" sldId="984"/>
        </pc:sldMkLst>
      </pc:sldChg>
      <pc:sldChg chg="new del">
        <pc:chgData name="Emily Verburg" userId="" providerId="" clId="Web-{F15A3DD2-2C89-46F7-B38D-046BA28C984A}" dt="2023-11-02T13:33:51.715" v="264"/>
        <pc:sldMkLst>
          <pc:docMk/>
          <pc:sldMk cId="4148567304" sldId="985"/>
        </pc:sldMkLst>
      </pc:sldChg>
      <pc:sldChg chg="addSp delSp modSp new mod modClrScheme chgLayout">
        <pc:chgData name="Emily Verburg" userId="" providerId="" clId="Web-{F15A3DD2-2C89-46F7-B38D-046BA28C984A}" dt="2023-11-02T13:32:59.323" v="251"/>
        <pc:sldMkLst>
          <pc:docMk/>
          <pc:sldMk cId="2265048010" sldId="986"/>
        </pc:sldMkLst>
        <pc:spChg chg="mod ord">
          <ac:chgData name="Emily Verburg" userId="" providerId="" clId="Web-{F15A3DD2-2C89-46F7-B38D-046BA28C984A}" dt="2023-11-02T13:32:59.323" v="251"/>
          <ac:spMkLst>
            <pc:docMk/>
            <pc:sldMk cId="2265048010" sldId="986"/>
            <ac:spMk id="2" creationId="{978BAFD9-59CF-B5D9-ACAB-AF97600B5E3C}"/>
          </ac:spMkLst>
        </pc:spChg>
        <pc:spChg chg="mod ord">
          <ac:chgData name="Emily Verburg" userId="" providerId="" clId="Web-{F15A3DD2-2C89-46F7-B38D-046BA28C984A}" dt="2023-11-02T13:32:59.323" v="251"/>
          <ac:spMkLst>
            <pc:docMk/>
            <pc:sldMk cId="2265048010" sldId="986"/>
            <ac:spMk id="3" creationId="{43555AC1-8F38-C0A0-E68C-4CB6A0DEABC0}"/>
          </ac:spMkLst>
        </pc:spChg>
        <pc:spChg chg="add del mod ord">
          <ac:chgData name="Emily Verburg" userId="" providerId="" clId="Web-{F15A3DD2-2C89-46F7-B38D-046BA28C984A}" dt="2023-11-02T13:31:08.038" v="221"/>
          <ac:spMkLst>
            <pc:docMk/>
            <pc:sldMk cId="2265048010" sldId="986"/>
            <ac:spMk id="4" creationId="{C0474E04-B7C3-80E0-A711-23961A142B33}"/>
          </ac:spMkLst>
        </pc:spChg>
        <pc:picChg chg="add del mod ord">
          <ac:chgData name="Emily Verburg" userId="" providerId="" clId="Web-{F15A3DD2-2C89-46F7-B38D-046BA28C984A}" dt="2023-11-02T13:30:34.740" v="220"/>
          <ac:picMkLst>
            <pc:docMk/>
            <pc:sldMk cId="2265048010" sldId="986"/>
            <ac:picMk id="5" creationId="{F4994194-EFDE-F440-5C5F-C68B92E14FD2}"/>
          </ac:picMkLst>
        </pc:picChg>
        <pc:picChg chg="add mod ord">
          <ac:chgData name="Emily Verburg" userId="" providerId="" clId="Web-{F15A3DD2-2C89-46F7-B38D-046BA28C984A}" dt="2023-11-02T13:32:59.323" v="251"/>
          <ac:picMkLst>
            <pc:docMk/>
            <pc:sldMk cId="2265048010" sldId="986"/>
            <ac:picMk id="6" creationId="{ED7D487C-DBE2-DC4D-E69D-938BB7A65C52}"/>
          </ac:picMkLst>
        </pc:picChg>
      </pc:sldChg>
      <pc:sldChg chg="modSp new">
        <pc:chgData name="Emily Verburg" userId="" providerId="" clId="Web-{F15A3DD2-2C89-46F7-B38D-046BA28C984A}" dt="2023-11-02T13:32:10.009" v="240" actId="20577"/>
        <pc:sldMkLst>
          <pc:docMk/>
          <pc:sldMk cId="1661480139" sldId="987"/>
        </pc:sldMkLst>
        <pc:spChg chg="mod">
          <ac:chgData name="Emily Verburg" userId="" providerId="" clId="Web-{F15A3DD2-2C89-46F7-B38D-046BA28C984A}" dt="2023-11-02T13:32:05.337" v="238" actId="20577"/>
          <ac:spMkLst>
            <pc:docMk/>
            <pc:sldMk cId="1661480139" sldId="987"/>
            <ac:spMk id="2" creationId="{FCF25829-4A51-FD6B-D11D-FEDF602D14BA}"/>
          </ac:spMkLst>
        </pc:spChg>
        <pc:spChg chg="mod">
          <ac:chgData name="Emily Verburg" userId="" providerId="" clId="Web-{F15A3DD2-2C89-46F7-B38D-046BA28C984A}" dt="2023-11-02T13:32:10.009" v="240" actId="20577"/>
          <ac:spMkLst>
            <pc:docMk/>
            <pc:sldMk cId="1661480139" sldId="987"/>
            <ac:spMk id="3" creationId="{5FB65E70-E8A0-D788-E041-D24C2E54ECFC}"/>
          </ac:spMkLst>
        </pc:spChg>
      </pc:sldChg>
      <pc:sldChg chg="modSp new mod modClrScheme chgLayout">
        <pc:chgData name="Emily Verburg" userId="" providerId="" clId="Web-{F15A3DD2-2C89-46F7-B38D-046BA28C984A}" dt="2023-11-02T13:32:31.994" v="249" actId="20577"/>
        <pc:sldMkLst>
          <pc:docMk/>
          <pc:sldMk cId="1388266622" sldId="988"/>
        </pc:sldMkLst>
        <pc:spChg chg="mod ord">
          <ac:chgData name="Emily Verburg" userId="" providerId="" clId="Web-{F15A3DD2-2C89-46F7-B38D-046BA28C984A}" dt="2023-11-02T13:32:31.994" v="249" actId="20577"/>
          <ac:spMkLst>
            <pc:docMk/>
            <pc:sldMk cId="1388266622" sldId="988"/>
            <ac:spMk id="2" creationId="{146CBA87-8EEB-0023-3C66-04E7C0C62A3E}"/>
          </ac:spMkLst>
        </pc:spChg>
        <pc:spChg chg="mod ord">
          <ac:chgData name="Emily Verburg" userId="" providerId="" clId="Web-{F15A3DD2-2C89-46F7-B38D-046BA28C984A}" dt="2023-11-02T13:32:22.118" v="242"/>
          <ac:spMkLst>
            <pc:docMk/>
            <pc:sldMk cId="1388266622" sldId="988"/>
            <ac:spMk id="3" creationId="{62E066EC-971A-81A8-9276-45D3DCF44D89}"/>
          </ac:spMkLst>
        </pc:spChg>
      </pc:sldChg>
      <pc:sldChg chg="delSp modSp new mod ord modClrScheme chgLayout">
        <pc:chgData name="Emily Verburg" userId="" providerId="" clId="Web-{F15A3DD2-2C89-46F7-B38D-046BA28C984A}" dt="2023-11-02T13:33:15.589" v="260"/>
        <pc:sldMkLst>
          <pc:docMk/>
          <pc:sldMk cId="2229845139" sldId="989"/>
        </pc:sldMkLst>
        <pc:spChg chg="del">
          <ac:chgData name="Emily Verburg" userId="" providerId="" clId="Web-{F15A3DD2-2C89-46F7-B38D-046BA28C984A}" dt="2023-11-02T13:33:05.604" v="253"/>
          <ac:spMkLst>
            <pc:docMk/>
            <pc:sldMk cId="2229845139" sldId="989"/>
            <ac:spMk id="2" creationId="{93755A70-A3C1-EEB9-B48D-02291A7D9000}"/>
          </ac:spMkLst>
        </pc:spChg>
        <pc:spChg chg="mod ord">
          <ac:chgData name="Emily Verburg" userId="" providerId="" clId="Web-{F15A3DD2-2C89-46F7-B38D-046BA28C984A}" dt="2023-11-02T13:33:14.104" v="259" actId="20577"/>
          <ac:spMkLst>
            <pc:docMk/>
            <pc:sldMk cId="2229845139" sldId="989"/>
            <ac:spMk id="3" creationId="{5BD2E103-E8D2-5C6F-4AA6-37E9C9CD9C6D}"/>
          </ac:spMkLst>
        </pc:spChg>
        <pc:spChg chg="mod ord">
          <ac:chgData name="Emily Verburg" userId="" providerId="" clId="Web-{F15A3DD2-2C89-46F7-B38D-046BA28C984A}" dt="2023-11-02T13:33:05.604" v="253"/>
          <ac:spMkLst>
            <pc:docMk/>
            <pc:sldMk cId="2229845139" sldId="989"/>
            <ac:spMk id="4" creationId="{82161649-C815-1FCC-CC9F-22CB0A49284E}"/>
          </ac:spMkLst>
        </pc:spChg>
      </pc:sldChg>
    </pc:docChg>
  </pc:docChgLst>
  <pc:docChgLst>
    <pc:chgData name="Leah Hendey" clId="Web-{4DD56B4A-8E9E-41BA-9963-AF6DF5F693A5}"/>
    <pc:docChg chg="modSld">
      <pc:chgData name="Leah Hendey" userId="" providerId="" clId="Web-{4DD56B4A-8E9E-41BA-9963-AF6DF5F693A5}" dt="2023-10-23T21:52:19.661" v="13" actId="14100"/>
      <pc:docMkLst>
        <pc:docMk/>
      </pc:docMkLst>
      <pc:sldChg chg="modSp">
        <pc:chgData name="Leah Hendey" userId="" providerId="" clId="Web-{4DD56B4A-8E9E-41BA-9963-AF6DF5F693A5}" dt="2023-10-23T21:46:03.144" v="4" actId="20577"/>
        <pc:sldMkLst>
          <pc:docMk/>
          <pc:sldMk cId="1544989486" sldId="1011"/>
        </pc:sldMkLst>
        <pc:spChg chg="mod">
          <ac:chgData name="Leah Hendey" userId="" providerId="" clId="Web-{4DD56B4A-8E9E-41BA-9963-AF6DF5F693A5}" dt="2023-10-23T21:46:03.144" v="4" actId="20577"/>
          <ac:spMkLst>
            <pc:docMk/>
            <pc:sldMk cId="1544989486" sldId="1011"/>
            <ac:spMk id="3" creationId="{2998A5B3-0B90-46EA-9128-51DE63C0DC31}"/>
          </ac:spMkLst>
        </pc:spChg>
      </pc:sldChg>
      <pc:sldChg chg="modSp">
        <pc:chgData name="Leah Hendey" userId="" providerId="" clId="Web-{4DD56B4A-8E9E-41BA-9963-AF6DF5F693A5}" dt="2023-10-23T21:52:19.661" v="13" actId="14100"/>
        <pc:sldMkLst>
          <pc:docMk/>
          <pc:sldMk cId="1902704981" sldId="1012"/>
        </pc:sldMkLst>
        <pc:spChg chg="mod">
          <ac:chgData name="Leah Hendey" userId="" providerId="" clId="Web-{4DD56B4A-8E9E-41BA-9963-AF6DF5F693A5}" dt="2023-10-23T21:52:19.661" v="13" actId="14100"/>
          <ac:spMkLst>
            <pc:docMk/>
            <pc:sldMk cId="1902704981" sldId="1012"/>
            <ac:spMk id="3" creationId="{0F696C14-813B-47C3-85F6-41C61CCE26E5}"/>
          </ac:spMkLst>
        </pc:spChg>
      </pc:sldChg>
    </pc:docChg>
  </pc:docChgLst>
</pc:chgInfo>
</file>

<file path=ppt/comments/modernComment_3C7_B33123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8EE6ED-E782-47DA-9E26-71AE91D68813}" authorId="{FC5E75D7-3C00-DB83-146E-2181EFB517A7}" created="2023-11-02T15:05:42.157">
    <pc:sldMkLst xmlns:pc="http://schemas.microsoft.com/office/powerpoint/2013/main/command">
      <pc:docMk/>
      <pc:sldMk cId="3006341996" sldId="967"/>
    </pc:sldMkLst>
    <p188:txBody>
      <a:bodyPr/>
      <a:lstStyle/>
      <a:p>
        <a:r>
          <a:rPr lang="en-US"/>
          <a:t>add RWJF logo if we get permission.</a:t>
        </a:r>
      </a:p>
    </p188:txBody>
  </p188:cm>
</p188:cmLst>
</file>

<file path=ppt/comments/modernComment_3D5_6D5E07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4B313B-3D45-4362-BA85-9B5FEF9EB4D8}" authorId="{FC5E75D7-3C00-DB83-146E-2181EFB517A7}" status="resolved" created="2023-11-02T15:14:03.86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34878862" sldId="981"/>
      <ac:picMk id="5" creationId="{3C4995B0-0541-8D04-F6B9-CADAD8842B3D}"/>
    </ac:deMkLst>
    <p188:txBody>
      <a:bodyPr/>
      <a:lstStyle/>
      <a:p>
        <a:r>
          <a:rPr lang="en-US"/>
          <a:t>replace images when it is done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1-06T20:07:34.769" authorId="{4CA2E739-459C-DB74-972A-079547A14F94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/>
              <a:t>To inform the details of the strategic plan…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/>
              <a:t>This framework shows where we’re headed. It’s the beginning of our map. </a:t>
            </a:r>
          </a:p>
          <a:p>
            <a:pPr marL="285750" indent="-285750">
              <a:spcBef>
                <a:spcPts val="600"/>
              </a:spcBef>
              <a:spcAft>
                <a:spcPts val="800"/>
              </a:spcAft>
              <a:buFont typeface="Arial"/>
              <a:buChar char="•"/>
            </a:pP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1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3934532"/>
            <a:ext cx="1596888" cy="701323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2541719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HERE</a:t>
            </a:r>
            <a:br>
              <a:rPr lang="en-US"/>
            </a:br>
            <a:r>
              <a:rPr lang="en-US"/>
              <a:t>SECOND LINE OF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460650"/>
            <a:ext cx="7863840" cy="102507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  <a:br>
              <a:rPr lang="en-US"/>
            </a:br>
            <a:r>
              <a:rPr lang="en-US"/>
              <a:t>TWO LINES OF TEXT IF NEEDED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3341537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MONTH XX, 20XX</a:t>
            </a:r>
            <a:br>
              <a:rPr lang="en-US"/>
            </a:br>
            <a:r>
              <a:rPr lang="en-US"/>
              <a:t>PRESENTER’S NAME</a:t>
            </a:r>
            <a:br>
              <a:rPr lang="en-US"/>
            </a:br>
            <a:r>
              <a:rPr lang="en-US"/>
              <a:t>EVENT TITLE</a:t>
            </a:r>
          </a:p>
          <a:p>
            <a:pPr lvl="4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20CB3-36EB-6A19-153F-441FE51B2C36}"/>
              </a:ext>
            </a:extLst>
          </p:cNvPr>
          <p:cNvSpPr txBox="1"/>
          <p:nvPr userDrawn="1"/>
        </p:nvSpPr>
        <p:spPr>
          <a:xfrm>
            <a:off x="265815" y="-496181"/>
            <a:ext cx="1169506" cy="48398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Title Slide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0E834-83D2-36E6-6655-1A89C0A4E003}"/>
              </a:ext>
            </a:extLst>
          </p:cNvPr>
          <p:cNvSpPr txBox="1"/>
          <p:nvPr userDrawn="1"/>
        </p:nvSpPr>
        <p:spPr>
          <a:xfrm>
            <a:off x="-125730" y="4768267"/>
            <a:ext cx="9292590" cy="40011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91440" tIns="137160" rIns="182880" bIns="137160" anchor="ctr" anchorCtr="0">
            <a:spAutoFit/>
          </a:bodyPr>
          <a:lstStyle/>
          <a:p>
            <a:pPr algn="r"/>
            <a:r>
              <a:rPr lang="en-US" sz="800" b="0" i="0" spc="170" baseline="0">
                <a:solidFill>
                  <a:schemeClr val="bg1"/>
                </a:solidFill>
                <a:effectLst/>
                <a:latin typeface="+mj-lt"/>
              </a:rPr>
              <a:t>BETTER DATA.BETTER DECISIONS. BETTER COMMUNITIES.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5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1351" y="1397340"/>
            <a:ext cx="7760188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36733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472746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 Here</a:t>
            </a:r>
            <a:br>
              <a:rPr lang="en-US"/>
            </a:br>
            <a:r>
              <a:rPr lang="en-US"/>
              <a:t>Second Line Of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76852" y="1858507"/>
            <a:ext cx="7863840" cy="145659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>
              <a:defRPr sz="4400" b="0" cap="none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/>
              <a:t>Click to Add Title </a:t>
            </a:r>
            <a:br>
              <a:rPr lang="en-US"/>
            </a:br>
            <a:r>
              <a:rPr lang="en-US"/>
              <a:t>Two Lines of Text If Needed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584082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 anchor="b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/>
              <a:t>CLICK TO ADD </a:t>
            </a:r>
            <a:br>
              <a:rPr lang="en-US"/>
            </a:br>
            <a:r>
              <a:rPr lang="en-US"/>
              <a:t>MONTH XX, 20XX</a:t>
            </a:r>
            <a:br>
              <a:rPr lang="en-US"/>
            </a:br>
            <a:r>
              <a:rPr lang="en-US"/>
              <a:t>PRESENTER’S NAME</a:t>
            </a:r>
            <a:br>
              <a:rPr lang="en-US"/>
            </a:br>
            <a:r>
              <a:rPr lang="en-US"/>
              <a:t>EVENT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20CB3-36EB-6A19-153F-441FE51B2C36}"/>
              </a:ext>
            </a:extLst>
          </p:cNvPr>
          <p:cNvSpPr txBox="1"/>
          <p:nvPr userDrawn="1"/>
        </p:nvSpPr>
        <p:spPr>
          <a:xfrm>
            <a:off x="265815" y="-496181"/>
            <a:ext cx="1169506" cy="48398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Title Slide B</a:t>
            </a:r>
          </a:p>
        </p:txBody>
      </p:sp>
      <p:pic>
        <p:nvPicPr>
          <p:cNvPr id="16" name="Picture 15" descr="TitlePage_Header_Img_v1.jpg">
            <a:extLst>
              <a:ext uri="{FF2B5EF4-FFF2-40B4-BE49-F238E27FC236}">
                <a16:creationId xmlns:a16="http://schemas.microsoft.com/office/drawing/2014/main" id="{B34AD437-8D5F-CA5A-3A31-99323D935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34602" y="284632"/>
            <a:ext cx="1596888" cy="7013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ACD652-49F7-A657-267F-449C75FD22F3}"/>
              </a:ext>
            </a:extLst>
          </p:cNvPr>
          <p:cNvSpPr txBox="1"/>
          <p:nvPr userDrawn="1"/>
        </p:nvSpPr>
        <p:spPr>
          <a:xfrm>
            <a:off x="-125730" y="4768267"/>
            <a:ext cx="9292590" cy="40011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91440" tIns="137160" rIns="182880" bIns="137160" anchor="ctr" anchorCtr="0">
            <a:spAutoFit/>
          </a:bodyPr>
          <a:lstStyle/>
          <a:p>
            <a:pPr algn="r"/>
            <a:endParaRPr lang="en-US" sz="800" b="0" i="0" spc="170" baseline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4C287-3776-ED4F-743F-FF28502BD049}"/>
              </a:ext>
            </a:extLst>
          </p:cNvPr>
          <p:cNvSpPr txBox="1"/>
          <p:nvPr userDrawn="1"/>
        </p:nvSpPr>
        <p:spPr>
          <a:xfrm>
            <a:off x="-125730" y="6865081"/>
            <a:ext cx="9292590" cy="40011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91440" tIns="137160" rIns="182880" bIns="137160" anchor="ctr" anchorCtr="0">
            <a:spAutoFit/>
          </a:bodyPr>
          <a:lstStyle/>
          <a:p>
            <a:pPr algn="r"/>
            <a:r>
              <a:rPr lang="en-US" sz="800" b="0" i="0" spc="170" baseline="0">
                <a:solidFill>
                  <a:schemeClr val="bg1"/>
                </a:solidFill>
                <a:effectLst/>
                <a:latin typeface="+mj-lt"/>
              </a:rPr>
              <a:t>BETTER DATA.BETTER DECISIONS. BETTER COMMUNITIES.</a:t>
            </a:r>
          </a:p>
        </p:txBody>
      </p:sp>
    </p:spTree>
    <p:extLst>
      <p:ext uri="{BB962C8B-B14F-4D97-AF65-F5344CB8AC3E}">
        <p14:creationId xmlns:p14="http://schemas.microsoft.com/office/powerpoint/2010/main" val="375560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rIns="91440"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1378E-900D-AC01-4A40-A77D29982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600" y="1352550"/>
            <a:ext cx="7296912" cy="3276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265815" y="-496181"/>
            <a:ext cx="1478622" cy="48398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265815" y="-496181"/>
            <a:ext cx="1084591" cy="48398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5853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265815" y="-496181"/>
            <a:ext cx="768976" cy="48398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47304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FC7D99-15E0-C495-8280-CFD519372246}"/>
              </a:ext>
            </a:extLst>
          </p:cNvPr>
          <p:cNvSpPr/>
          <p:nvPr userDrawn="1"/>
        </p:nvSpPr>
        <p:spPr>
          <a:xfrm>
            <a:off x="7729869" y="0"/>
            <a:ext cx="1414131" cy="7974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7C011B3F-1842-6C5A-2FC1-2673E536F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444" y="-12192"/>
            <a:ext cx="4253023" cy="5155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tIns="0" bIns="822960" anchor="ctr"/>
          <a:lstStyle>
            <a:lvl1pPr marL="0" indent="0" algn="ctr">
              <a:buNone/>
              <a:defRPr sz="1875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190" y="921106"/>
            <a:ext cx="4215810" cy="910843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8ECB4-9748-4779-EC7D-FEEC8D9F5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2006318"/>
            <a:ext cx="4229100" cy="262283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-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 marL="914400">
              <a:defRPr sz="1800"/>
            </a:lvl5pPr>
          </a:lstStyle>
          <a:p>
            <a:pPr lvl="0"/>
            <a:r>
              <a:rPr lang="en-US"/>
              <a:t>First level does not have bullet</a:t>
            </a:r>
          </a:p>
          <a:p>
            <a:pPr lvl="1"/>
            <a:r>
              <a:rPr lang="en-US"/>
              <a:t>Indent to start bullets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61589-F1E1-DB37-25CF-52A1152A41DB}"/>
              </a:ext>
            </a:extLst>
          </p:cNvPr>
          <p:cNvSpPr txBox="1"/>
          <p:nvPr userDrawn="1"/>
        </p:nvSpPr>
        <p:spPr>
          <a:xfrm>
            <a:off x="265815" y="-496181"/>
            <a:ext cx="2572454" cy="48398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Title &amp; Content – Large Image</a:t>
            </a:r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FC7D99-15E0-C495-8280-CFD519372246}"/>
              </a:ext>
            </a:extLst>
          </p:cNvPr>
          <p:cNvSpPr/>
          <p:nvPr userDrawn="1"/>
        </p:nvSpPr>
        <p:spPr>
          <a:xfrm>
            <a:off x="7713134" y="-8062"/>
            <a:ext cx="1439333" cy="84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899444" y="-12192"/>
            <a:ext cx="4253023" cy="5155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tIns="0" bIns="822960" anchor="ctr"/>
          <a:lstStyle>
            <a:lvl1pPr marL="0" indent="0" algn="ctr">
              <a:buNone/>
              <a:defRPr sz="1875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190" y="543154"/>
            <a:ext cx="4215810" cy="3708044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61589-F1E1-DB37-25CF-52A1152A41DB}"/>
              </a:ext>
            </a:extLst>
          </p:cNvPr>
          <p:cNvSpPr txBox="1"/>
          <p:nvPr userDrawn="1"/>
        </p:nvSpPr>
        <p:spPr>
          <a:xfrm>
            <a:off x="265815" y="-496181"/>
            <a:ext cx="2227808" cy="48398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182880" tIns="91440" rIns="182880" bIns="18288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Title Only - Large Image</a:t>
            </a:r>
          </a:p>
        </p:txBody>
      </p:sp>
    </p:spTree>
    <p:extLst>
      <p:ext uri="{BB962C8B-B14F-4D97-AF65-F5344CB8AC3E}">
        <p14:creationId xmlns:p14="http://schemas.microsoft.com/office/powerpoint/2010/main" val="217841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435719"/>
            <a:ext cx="7924800" cy="144021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3000" b="1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HERE TO ADD</a:t>
            </a:r>
            <a:br>
              <a:rPr lang="en-US"/>
            </a:br>
            <a:r>
              <a:rPr lang="en-US"/>
              <a:t>TRANSITION SLIDE TITLE</a:t>
            </a:r>
            <a:br>
              <a:rPr lang="en-US"/>
            </a:br>
            <a:r>
              <a:rPr lang="en-US"/>
              <a:t>THIRD LINE IF NEEDED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949281"/>
            <a:ext cx="7924800" cy="790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HERE TO ADD SUBTITLE</a:t>
            </a:r>
            <a:br>
              <a:rPr lang="en-US"/>
            </a:br>
            <a:r>
              <a:rPr lang="en-US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0506" y="1232231"/>
            <a:ext cx="7035799" cy="590659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06" y="2015490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50506" y="3280270"/>
            <a:ext cx="7035799" cy="522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/>
              <a:t>Click to add custom 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A9DE5-0651-24A1-38AC-2D7FAD2815CD}"/>
              </a:ext>
            </a:extLst>
          </p:cNvPr>
          <p:cNvSpPr txBox="1"/>
          <p:nvPr userDrawn="1"/>
        </p:nvSpPr>
        <p:spPr>
          <a:xfrm>
            <a:off x="-125730" y="4768267"/>
            <a:ext cx="9292590" cy="40011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wrap="square" lIns="91440" tIns="137160" rIns="182880" bIns="137160" anchor="ctr" anchorCtr="0">
            <a:spAutoFit/>
          </a:bodyPr>
          <a:lstStyle/>
          <a:p>
            <a:pPr algn="r"/>
            <a:endParaRPr lang="en-US" sz="800" b="0" i="0" spc="170" baseline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356190" y="290636"/>
            <a:ext cx="7296912" cy="8771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pic>
        <p:nvPicPr>
          <p:cNvPr id="7" name="Picture 6" descr="A blue and white flag with text&#10;&#10;Description automatically generated with medium confidence">
            <a:extLst>
              <a:ext uri="{FF2B5EF4-FFF2-40B4-BE49-F238E27FC236}">
                <a16:creationId xmlns:a16="http://schemas.microsoft.com/office/drawing/2014/main" id="{A0CA5C5D-C4BD-BD64-0E0A-0EF3141632D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857955" y="300478"/>
            <a:ext cx="964145" cy="34701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1290DD-E96A-6240-624E-380511935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0013"/>
            <a:ext cx="7310202" cy="32623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8FA51-65DA-4B1A-D8AE-650A21F308E9}"/>
              </a:ext>
            </a:extLst>
          </p:cNvPr>
          <p:cNvSpPr txBox="1"/>
          <p:nvPr userDrawn="1"/>
        </p:nvSpPr>
        <p:spPr>
          <a:xfrm>
            <a:off x="356190" y="4779615"/>
            <a:ext cx="3831177" cy="215444"/>
          </a:xfrm>
          <a:prstGeom prst="callout1">
            <a:avLst>
              <a:gd name="adj1" fmla="val -20549"/>
              <a:gd name="adj2" fmla="val -156"/>
              <a:gd name="adj3" fmla="val -21115"/>
              <a:gd name="adj4" fmla="val 96031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wrap="none" lIns="0">
            <a:spAutoFit/>
          </a:bodyPr>
          <a:lstStyle/>
          <a:p>
            <a:r>
              <a:rPr lang="en-US" sz="800" b="0" i="0" spc="170" baseline="0">
                <a:solidFill>
                  <a:schemeClr val="tx2"/>
                </a:solidFill>
                <a:effectLst/>
                <a:latin typeface="+mj-lt"/>
              </a:rPr>
              <a:t>NATIONAL NEIGHBORHOOD INDICATORS PARTNERSHIP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89" r:id="rId2"/>
    <p:sldLayoutId id="2147493457" r:id="rId3"/>
    <p:sldLayoutId id="2147493487" r:id="rId4"/>
    <p:sldLayoutId id="2147493488" r:id="rId5"/>
    <p:sldLayoutId id="2147493484" r:id="rId6"/>
    <p:sldLayoutId id="2147493486" r:id="rId7"/>
    <p:sldLayoutId id="2147493471" r:id="rId8"/>
    <p:sldLayoutId id="2147493474" r:id="rId9"/>
    <p:sldLayoutId id="2147493491" r:id="rId10"/>
  </p:sldLayoutIdLst>
  <p:txStyles>
    <p:titleStyle>
      <a:lvl1pPr marL="0" indent="0" algn="l" defTabSz="457189" rtl="0" eaLnBrk="1" latinLnBrk="0" hangingPunct="1">
        <a:spcBef>
          <a:spcPct val="0"/>
        </a:spcBef>
        <a:buNone/>
        <a:defRPr lang="en-US" sz="4000" b="1" i="0" kern="1200" baseline="0" dirty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42891" indent="-342891" algn="l" defTabSz="457189" rtl="0" eaLnBrk="1" latinLnBrk="0" hangingPunct="1">
        <a:spcBef>
          <a:spcPts val="600"/>
        </a:spcBef>
        <a:buClr>
          <a:schemeClr val="bg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bg2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bg2"/>
        </a:buClr>
        <a:buFont typeface="Wingdings" pitchFamily="2" charset="2"/>
        <a:buChar char="§"/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bg2"/>
        </a:buClr>
        <a:buFont typeface="Wingdings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bg2"/>
        </a:buClr>
        <a:buFont typeface="Wingdings" pitchFamily="2" charset="2"/>
        <a:buChar char="§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16" userDrawn="1">
          <p15:clr>
            <a:srgbClr val="5ACBF0"/>
          </p15:clr>
        </p15:guide>
        <p15:guide id="4" orient="horz" pos="2916" userDrawn="1">
          <p15:clr>
            <a:srgbClr val="5ACBF0"/>
          </p15:clr>
        </p15:guide>
        <p15:guide id="5" orient="horz" pos="852" userDrawn="1">
          <p15:clr>
            <a:srgbClr val="5ACBF0"/>
          </p15:clr>
        </p15:guide>
        <p15:guide id="6" orient="horz" pos="3012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3C7_B331236C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nnipcode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3D5_6D5E078E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3FBF629-ED80-5892-996D-CDFD1BFD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52" y="1858507"/>
            <a:ext cx="7667048" cy="1456595"/>
          </a:xfrm>
        </p:spPr>
        <p:txBody>
          <a:bodyPr/>
          <a:lstStyle/>
          <a:p>
            <a:r>
              <a:rPr lang="en-US">
                <a:ea typeface="Lato"/>
                <a:cs typeface="Lato"/>
              </a:rPr>
              <a:t>NNIP Partners' Meeting</a:t>
            </a:r>
            <a:br>
              <a:rPr lang="en-US">
                <a:ea typeface="Lato"/>
                <a:cs typeface="Lato"/>
              </a:rPr>
            </a:br>
            <a:r>
              <a:rPr lang="en-US">
                <a:ea typeface="Lato"/>
                <a:cs typeface="Lato"/>
              </a:rPr>
              <a:t>Oakland 2023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0BF54B0-574A-03F9-8E87-C015EDC03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ea typeface="Lato Regular"/>
                <a:cs typeface="Lato Regular"/>
              </a:rPr>
              <a:t>November </a:t>
            </a:r>
            <a:r>
              <a:rPr lang="en-US" dirty="0">
                <a:ea typeface="Lato Regular"/>
                <a:cs typeface="Lato Regular"/>
              </a:rPr>
              <a:t>8, 2023</a:t>
            </a:r>
            <a:endParaRPr lang="en-US">
              <a:ea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35428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19CB-08C7-65AE-7090-55AB091F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Lato"/>
                <a:cs typeface="Lato"/>
              </a:rPr>
              <a:t>Welcome Guests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CB2D0-488A-BC62-396B-16CC86ECF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California Community Foundation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City of South Bend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Hawaii Community Foundation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Microsoft Justice Reform Initiative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National League of Cities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PolicyLink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US Department of Housing and Urban Development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endParaRPr lang="en-US" sz="1900" dirty="0">
              <a:latin typeface="Century Gothic"/>
            </a:endParaRPr>
          </a:p>
          <a:p>
            <a:pPr marL="342265" indent="-342265"/>
            <a:endParaRPr lang="en-US" dirty="0">
              <a:ea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7451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C97E-F05A-4155-B771-8C1274EB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NNIP Supporters</a:t>
            </a:r>
            <a:endParaRPr lang="en-US" dirty="0"/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DE4B238-14DC-86DB-96E4-C1E45B8B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467" y="2572570"/>
            <a:ext cx="2743200" cy="395056"/>
          </a:xfrm>
          <a:prstGeom prst="rect">
            <a:avLst/>
          </a:prstGeom>
        </p:spPr>
      </p:pic>
      <p:pic>
        <p:nvPicPr>
          <p:cNvPr id="6" name="Picture 5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26FF3A9-3773-096C-B855-DB6057589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12" y="3226888"/>
            <a:ext cx="2419350" cy="933450"/>
          </a:xfrm>
          <a:prstGeom prst="rect">
            <a:avLst/>
          </a:prstGeom>
        </p:spPr>
      </p:pic>
      <p:pic>
        <p:nvPicPr>
          <p:cNvPr id="5" name="Picture 4" descr="A logo for a foundation&#10;&#10;Description automatically generated">
            <a:extLst>
              <a:ext uri="{FF2B5EF4-FFF2-40B4-BE49-F238E27FC236}">
                <a16:creationId xmlns:a16="http://schemas.microsoft.com/office/drawing/2014/main" id="{F0723FEA-8AEB-2E3A-3029-4B608673D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674" y="1203383"/>
            <a:ext cx="2378948" cy="13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419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FF4F-444D-E122-74EF-29BE4798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Agenda and Logistics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713A8-8E20-B342-FAB5-0C417E6A3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12FF-8BE4-DDF0-56CC-21F64EE1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Reception and Tours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2A6EF-3F05-E92B-BF91-1BF1583DE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latin typeface="Century Gothic"/>
              </a:rPr>
              <a:t>Wednesday Reception from 6:00 – 7:30 pm</a:t>
            </a:r>
            <a:endParaRPr lang="en-US" sz="1800" dirty="0">
              <a:latin typeface="Century Gothic"/>
            </a:endParaRPr>
          </a:p>
          <a:p>
            <a:pPr marL="457200" indent="-225425">
              <a:spcAft>
                <a:spcPts val="300"/>
              </a:spcAft>
            </a:pPr>
            <a:r>
              <a:rPr lang="en-US" sz="1500" dirty="0" err="1">
                <a:ea typeface="+mn-lt"/>
                <a:cs typeface="+mn-lt"/>
              </a:rPr>
              <a:t>Oakstop</a:t>
            </a:r>
            <a:r>
              <a:rPr lang="en-US" sz="1500" dirty="0">
                <a:ea typeface="+mn-lt"/>
                <a:cs typeface="+mn-lt"/>
              </a:rPr>
              <a:t>, 2323 Broadway, Oakland, CA 9461</a:t>
            </a:r>
            <a:endParaRPr lang="en-US" dirty="0">
              <a:ea typeface="Lato Regular"/>
              <a:cs typeface="Lato Regular"/>
            </a:endParaRPr>
          </a:p>
          <a:p>
            <a:pPr marL="457200" indent="-225425">
              <a:spcAft>
                <a:spcPts val="300"/>
              </a:spcAft>
            </a:pPr>
            <a:r>
              <a:rPr lang="en-US" sz="1500" dirty="0">
                <a:latin typeface="Century Gothic"/>
              </a:rPr>
              <a:t>5:45 pm – Meet for bus transportation to reception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800" b="1" dirty="0">
                <a:latin typeface="Century Gothic"/>
              </a:rPr>
              <a:t>Thursday Tours: Meet at 3:15 to 3:45 to </a:t>
            </a:r>
            <a:r>
              <a:rPr lang="en-US" sz="1800" b="1" dirty="0">
                <a:solidFill>
                  <a:srgbClr val="FF0000"/>
                </a:solidFill>
                <a:latin typeface="Century Gothic"/>
              </a:rPr>
              <a:t>depart 3:30 to 4:00 </a:t>
            </a:r>
            <a:r>
              <a:rPr lang="en-US" sz="1800" b="1" dirty="0">
                <a:latin typeface="Century Gothic"/>
              </a:rPr>
              <a:t>(see handout and Yapp)</a:t>
            </a:r>
            <a:endParaRPr lang="en-US" sz="1800" dirty="0">
              <a:latin typeface="Century Gothic"/>
            </a:endParaRPr>
          </a:p>
          <a:p>
            <a:pPr marL="457200" lvl="1" indent="-225425">
              <a:spcBef>
                <a:spcPts val="0"/>
              </a:spcBef>
              <a:spcAft>
                <a:spcPts val="300"/>
              </a:spcAft>
              <a:buFont typeface="Arial,Sans-Serif" pitchFamily="2" charset="2"/>
              <a:buChar char="•"/>
            </a:pPr>
            <a:r>
              <a:rPr lang="en-US" sz="1500" dirty="0">
                <a:latin typeface="Century Gothic"/>
              </a:rPr>
              <a:t>Thanks to Rania for organizing and our tour guides!!</a:t>
            </a:r>
          </a:p>
          <a:p>
            <a:pPr marL="457200" lvl="1" indent="-225425">
              <a:spcAft>
                <a:spcPts val="300"/>
              </a:spcAft>
              <a:buFont typeface="Arial,Sans-Serif" pitchFamily="2" charset="2"/>
              <a:buChar char="•"/>
            </a:pPr>
            <a:r>
              <a:rPr lang="en-US" sz="1500" dirty="0">
                <a:latin typeface="Century Gothic"/>
              </a:rPr>
              <a:t>Sign up for tours at the registration desk today!</a:t>
            </a:r>
          </a:p>
          <a:p>
            <a:pPr marL="342265" indent="-342265"/>
            <a:endParaRPr lang="en-US" dirty="0">
              <a:ea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883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FF4F-444D-E122-74EF-29BE4798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Introductions: Pass the Mic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C710-065A-59E2-48A8-0B73EB4F9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19CB-08C7-65AE-7090-55AB091F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 Regular"/>
                <a:ea typeface="Lato"/>
                <a:cs typeface="Lato"/>
              </a:rPr>
              <a:t>NNIP Code of Conduct (selected)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CB2D0-488A-BC62-396B-16CC86ECF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rmAutofit fontScale="85000" lnSpcReduction="10000"/>
          </a:bodyPr>
          <a:lstStyle/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Be prompt in arriving to sessions and returning from breaks.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Be an active listener and contributor - your participation is critical!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Leave your title at the door and be respectful of everyone’s ideas.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Keep comments brief and on the topic being discussed.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Be open to learning about new topics, even if you don’t think they are immediately relevant to your organization.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Take advantage of breakfast, lunch, and after-hours activities to get to know fellow partners and guests.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Full list: </a:t>
            </a:r>
            <a:r>
              <a:rPr lang="en-US" sz="1900" u="sng" dirty="0">
                <a:solidFill>
                  <a:srgbClr val="00B6DE"/>
                </a:solidFill>
                <a:latin typeface="Century Gothic"/>
                <a:hlinkClick r:id="rId2"/>
              </a:rPr>
              <a:t>https://bit.ly/nnipcode</a:t>
            </a:r>
            <a:r>
              <a:rPr lang="en-US" sz="1900" dirty="0">
                <a:latin typeface="Century Gothic"/>
              </a:rPr>
              <a:t> </a:t>
            </a:r>
          </a:p>
          <a:p>
            <a:pPr marL="342265" indent="-342265"/>
            <a:endParaRPr lang="en-US" dirty="0">
              <a:ea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1466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3334-A8B0-0DBD-A05D-78D381C8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49" y="176336"/>
            <a:ext cx="7296912" cy="877163"/>
          </a:xfrm>
        </p:spPr>
        <p:txBody>
          <a:bodyPr/>
          <a:lstStyle/>
          <a:p>
            <a:r>
              <a:rPr lang="en-US" dirty="0">
                <a:latin typeface="Lato Regular"/>
              </a:rPr>
              <a:t>NNIP</a:t>
            </a:r>
            <a:r>
              <a:rPr lang="en-US" dirty="0">
                <a:latin typeface="Lato"/>
                <a:ea typeface="Lato"/>
                <a:cs typeface="Lato"/>
              </a:rPr>
              <a:t> Meeting App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0FF28-9D98-F3B5-5CDC-69C2893E5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92729" y="1883709"/>
            <a:ext cx="2758530" cy="2387131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260350" indent="-260350">
              <a:spcAft>
                <a:spcPts val="800"/>
              </a:spcAft>
              <a:buFont typeface="Arial,Sans-Serif" pitchFamily="2" charset="2"/>
              <a:buChar char="•"/>
            </a:pPr>
            <a:r>
              <a:rPr lang="en-US" sz="1600" dirty="0">
                <a:latin typeface="Century Gothic"/>
              </a:rPr>
              <a:t>Schedule</a:t>
            </a:r>
          </a:p>
          <a:p>
            <a:pPr marL="260350" indent="-260350">
              <a:spcAft>
                <a:spcPts val="800"/>
              </a:spcAft>
              <a:buFont typeface="Arial,Sans-Serif" pitchFamily="2" charset="2"/>
              <a:buChar char="•"/>
            </a:pPr>
            <a:r>
              <a:rPr lang="en-US" sz="1600" dirty="0">
                <a:latin typeface="Century Gothic"/>
              </a:rPr>
              <a:t>Chat</a:t>
            </a:r>
          </a:p>
          <a:p>
            <a:pPr marL="260350" indent="-260350">
              <a:spcAft>
                <a:spcPts val="800"/>
              </a:spcAft>
              <a:buFont typeface="Arial,Sans-Serif" pitchFamily="2" charset="2"/>
              <a:buChar char="•"/>
            </a:pPr>
            <a:r>
              <a:rPr lang="en-US" sz="1600" dirty="0" err="1">
                <a:latin typeface="Century Gothic"/>
              </a:rPr>
              <a:t>NNIPCamp</a:t>
            </a:r>
          </a:p>
          <a:p>
            <a:pPr marL="260350" indent="-260350">
              <a:spcAft>
                <a:spcPts val="800"/>
              </a:spcAft>
              <a:buFont typeface="Arial,Sans-Serif" pitchFamily="2" charset="2"/>
              <a:buChar char="•"/>
            </a:pPr>
            <a:r>
              <a:rPr lang="en-US" sz="1600" dirty="0">
                <a:latin typeface="Century Gothic"/>
              </a:rPr>
              <a:t>Restaurant list</a:t>
            </a:r>
          </a:p>
          <a:p>
            <a:pPr marL="260350" indent="-260350">
              <a:spcAft>
                <a:spcPts val="800"/>
              </a:spcAft>
              <a:buFont typeface="Arial,Sans-Serif" pitchFamily="2" charset="2"/>
              <a:buChar char="•"/>
            </a:pPr>
            <a:r>
              <a:rPr lang="en-US" sz="1600" dirty="0">
                <a:latin typeface="Century Gothic"/>
              </a:rPr>
              <a:t>List of attendees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70D20-75D4-AF68-D304-68896D0F8A14}"/>
              </a:ext>
            </a:extLst>
          </p:cNvPr>
          <p:cNvSpPr txBox="1"/>
          <p:nvPr/>
        </p:nvSpPr>
        <p:spPr>
          <a:xfrm>
            <a:off x="1813127" y="1191605"/>
            <a:ext cx="507626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dirty="0">
                <a:latin typeface="Century Gothic"/>
              </a:rPr>
              <a:t>https://bit.ly/NNIPOakland</a:t>
            </a:r>
            <a:endParaRPr lang="en-US" dirty="0"/>
          </a:p>
        </p:txBody>
      </p:sp>
      <p:pic>
        <p:nvPicPr>
          <p:cNvPr id="5" name="Picture 4" descr="https://lh4.ggpht.com/nDna0skS9NXfWC4RsLUFwg-ey1ON6ZasQ1HJTg2x4BqsPYPpRAd997NuJtYDu9EBsAAL=w300">
            <a:extLst>
              <a:ext uri="{FF2B5EF4-FFF2-40B4-BE49-F238E27FC236}">
                <a16:creationId xmlns:a16="http://schemas.microsoft.com/office/drawing/2014/main" id="{071DAC31-57DA-6CA6-C9F1-A5D9FB53A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09" y="20851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91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3CA3A-547F-A541-A774-4E111ED6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78" y="68760"/>
            <a:ext cx="7296912" cy="877163"/>
          </a:xfrm>
        </p:spPr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NNIP Meeting App</a:t>
            </a:r>
            <a:endParaRPr lang="en-US" dirty="0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6F2D4BE3-4770-FF93-B613-D89CFD6FE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68" y="1374422"/>
            <a:ext cx="1735064" cy="308610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6E3BE5D4-13A1-3C40-1432-935CD20E1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67" y="1339144"/>
            <a:ext cx="1735064" cy="3086100"/>
          </a:xfrm>
          <a:prstGeom prst="rect">
            <a:avLst/>
          </a:prstGeom>
        </p:spPr>
      </p:pic>
      <p:pic>
        <p:nvPicPr>
          <p:cNvPr id="8" name="Picture 7" descr="A screenshot of a menu&#10;&#10;Description automatically generated">
            <a:extLst>
              <a:ext uri="{FF2B5EF4-FFF2-40B4-BE49-F238E27FC236}">
                <a16:creationId xmlns:a16="http://schemas.microsoft.com/office/drawing/2014/main" id="{F3C92C95-C59F-D3A7-06ED-294086159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968" y="1339145"/>
            <a:ext cx="173506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7886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D2E103-E8D2-5C6F-4AA6-37E9C9CD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NNIP Camp Oakland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61649-C815-1FCC-CC9F-22CB0A492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https://pbs.twimg.com/media/CEaqlcIWAAAHEaX.jpg">
            <a:extLst>
              <a:ext uri="{FF2B5EF4-FFF2-40B4-BE49-F238E27FC236}">
                <a16:creationId xmlns:a16="http://schemas.microsoft.com/office/drawing/2014/main" id="{ED7D487C-DBE2-DC4D-E69D-938BB7A65C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759" r="8759"/>
          <a:stretch/>
        </p:blipFill>
        <p:spPr>
          <a:xfrm>
            <a:off x="5699459" y="1595504"/>
            <a:ext cx="2155452" cy="21554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8BAFD9-59CF-B5D9-ACAB-AF97600B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19" y="376500"/>
            <a:ext cx="5581026" cy="91084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Lato"/>
                <a:ea typeface="Lato"/>
                <a:cs typeface="Lato"/>
              </a:rPr>
              <a:t>Together we build the agenda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55AC1-8F38-C0A0-E68C-4CB6A0DEAB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076" y="1596183"/>
            <a:ext cx="4229100" cy="2622832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342265" indent="-342265">
              <a:spcBef>
                <a:spcPts val="45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entury Gothic"/>
              </a:rPr>
              <a:t>Submit an idea</a:t>
            </a:r>
            <a:endParaRPr lang="en-US">
              <a:latin typeface="Century Gothic"/>
            </a:endParaRPr>
          </a:p>
          <a:p>
            <a:pPr marL="342265" indent="-342265">
              <a:spcBef>
                <a:spcPts val="45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entury Gothic"/>
              </a:rPr>
              <a:t>Vote on your favorites</a:t>
            </a:r>
            <a:endParaRPr lang="en-US">
              <a:latin typeface="Century Gothic"/>
            </a:endParaRPr>
          </a:p>
          <a:p>
            <a:pPr marL="342265" indent="-342265">
              <a:spcBef>
                <a:spcPts val="45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entury Gothic"/>
              </a:rPr>
              <a:t>Volunteer to lead if necessary</a:t>
            </a:r>
            <a:endParaRPr lang="en-US">
              <a:latin typeface="Century Gothic"/>
            </a:endParaRPr>
          </a:p>
          <a:p>
            <a:pPr marL="342265" indent="-342265">
              <a:spcBef>
                <a:spcPts val="45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entury Gothic"/>
              </a:rPr>
              <a:t>On Wednesday and Thursday we build our agenda</a:t>
            </a:r>
            <a:endParaRPr lang="en-US">
              <a:latin typeface="Century Gothic"/>
            </a:endParaRPr>
          </a:p>
          <a:p>
            <a:pPr marL="342265" indent="-342265">
              <a:spcBef>
                <a:spcPts val="45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Century Gothic"/>
              </a:rPr>
              <a:t>Check the app for the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4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302F-AD54-CB94-CD68-EE4DC80E2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90" y="717728"/>
            <a:ext cx="3951115" cy="37080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Lato"/>
                <a:ea typeface="Lato"/>
                <a:cs typeface="Lato"/>
              </a:rPr>
              <a:t>Imagine a world where </a:t>
            </a:r>
            <a:br>
              <a:rPr lang="en-US"/>
            </a:br>
            <a:r>
              <a:rPr lang="en-US">
                <a:latin typeface="Lato"/>
                <a:ea typeface="Lato"/>
                <a:cs typeface="Lato"/>
              </a:rPr>
              <a:t>all neighborhoods are places where people thrive.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E782D7A-B6C2-E7AB-7355-9D8E9BDFA5A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4" r="23050"/>
          <a:stretch/>
        </p:blipFill>
        <p:spPr bwMode="auto">
          <a:xfrm>
            <a:off x="4583429" y="0"/>
            <a:ext cx="4572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09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3806-FB84-7FF3-F7C5-5A4F806C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Voting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680AF-4440-59B3-538F-E8C9A960B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Online votes helped with initial impressions, but votes </a:t>
            </a:r>
            <a:r>
              <a:rPr lang="en-US" sz="1900" b="1" dirty="0">
                <a:latin typeface="Century Gothic"/>
              </a:rPr>
              <a:t>on-site</a:t>
            </a:r>
            <a:r>
              <a:rPr lang="en-US" sz="1900" dirty="0">
                <a:latin typeface="Century Gothic"/>
              </a:rPr>
              <a:t> are critical so we can make final choices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Make sure to visit the boards today and vote early to help finalize camp sessions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Voting Deadlines:</a:t>
            </a:r>
          </a:p>
          <a:p>
            <a:pPr marL="742315" lvl="1" indent="-285115">
              <a:spcBef>
                <a:spcPts val="450"/>
              </a:spcBef>
              <a:spcAft>
                <a:spcPts val="600"/>
              </a:spcAft>
            </a:pPr>
            <a:r>
              <a:rPr lang="en-US" sz="1700" dirty="0">
                <a:latin typeface="Century Gothic"/>
              </a:rPr>
              <a:t>Wednesday, 1:00 pm</a:t>
            </a:r>
          </a:p>
          <a:p>
            <a:pPr marL="742315" lvl="1" indent="-285115">
              <a:spcBef>
                <a:spcPts val="450"/>
              </a:spcBef>
              <a:spcAft>
                <a:spcPts val="600"/>
              </a:spcAft>
            </a:pPr>
            <a:r>
              <a:rPr lang="en-US" sz="1700" dirty="0">
                <a:latin typeface="Century Gothic"/>
              </a:rPr>
              <a:t>Thursday, 1:00 pm</a:t>
            </a:r>
          </a:p>
          <a:p>
            <a:pPr marL="742315" lvl="1" indent="-285115">
              <a:spcBef>
                <a:spcPts val="450"/>
              </a:spcBef>
              <a:spcAft>
                <a:spcPts val="600"/>
              </a:spcAft>
            </a:pPr>
            <a:r>
              <a:rPr lang="en-US" sz="1700" dirty="0">
                <a:latin typeface="Century Gothic"/>
              </a:rPr>
              <a:t>Friday, 8:00 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1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5829-4A51-FD6B-D11D-FEDF602D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NNIP Camp Rules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65E70-E8A0-D788-E041-D24C2E54EC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800" dirty="0">
                <a:latin typeface="Century Gothic"/>
              </a:rPr>
              <a:t>Set your own agenda.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800" dirty="0">
                <a:latin typeface="Century Gothic"/>
              </a:rPr>
              <a:t>Introduce yourself.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800" dirty="0">
                <a:latin typeface="Century Gothic"/>
              </a:rPr>
              <a:t>Assign a note-taker.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800" dirty="0">
                <a:latin typeface="Century Gothic"/>
              </a:rPr>
              <a:t>Avoid planned speeches &amp; PPTs.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800" dirty="0">
                <a:latin typeface="Century Gothic"/>
              </a:rPr>
              <a:t>Contribute &amp; allow other to contribute.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800" dirty="0">
                <a:latin typeface="Century Gothic"/>
              </a:rPr>
              <a:t>COME AND GO AS YOU PLEASE.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80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CBA87-8EEB-0023-3C66-04E7C0C6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ato"/>
                <a:ea typeface="Lato"/>
                <a:cs typeface="Lato"/>
              </a:rPr>
              <a:t>Mentimeter</a:t>
            </a:r>
            <a:r>
              <a:rPr lang="en-US" dirty="0">
                <a:latin typeface="Lato"/>
                <a:ea typeface="Lato"/>
                <a:cs typeface="Lato"/>
              </a:rPr>
              <a:t> Questions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066EC-971A-81A8-9276-45D3DCF44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66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680AF-4440-59B3-538F-E8C9A960B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5BF58B-BCA4-8E00-3C43-8D3370B6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7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B0C43E-77FE-A61B-2C9A-F99F405806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</a:blip>
          <a:srcRect/>
          <a:stretch/>
        </p:blipFill>
        <p:spPr>
          <a:xfrm flipH="1">
            <a:off x="0" y="-1"/>
            <a:ext cx="9635490" cy="5419963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B197965-CD3A-B0A2-4389-F286270CF4B3}"/>
              </a:ext>
            </a:extLst>
          </p:cNvPr>
          <p:cNvSpPr/>
          <p:nvPr/>
        </p:nvSpPr>
        <p:spPr>
          <a:xfrm>
            <a:off x="3798780" y="0"/>
            <a:ext cx="5345220" cy="5143500"/>
          </a:xfrm>
          <a:custGeom>
            <a:avLst/>
            <a:gdLst>
              <a:gd name="connsiteX0" fmla="*/ 0 w 5345220"/>
              <a:gd name="connsiteY0" fmla="*/ 0 h 5143500"/>
              <a:gd name="connsiteX1" fmla="*/ 1916220 w 5345220"/>
              <a:gd name="connsiteY1" fmla="*/ 0 h 5143500"/>
              <a:gd name="connsiteX2" fmla="*/ 2217034 w 5345220"/>
              <a:gd name="connsiteY2" fmla="*/ 0 h 5143500"/>
              <a:gd name="connsiteX3" fmla="*/ 5345220 w 5345220"/>
              <a:gd name="connsiteY3" fmla="*/ 0 h 5143500"/>
              <a:gd name="connsiteX4" fmla="*/ 5345220 w 5345220"/>
              <a:gd name="connsiteY4" fmla="*/ 5143500 h 5143500"/>
              <a:gd name="connsiteX5" fmla="*/ 2217034 w 5345220"/>
              <a:gd name="connsiteY5" fmla="*/ 5143500 h 5143500"/>
              <a:gd name="connsiteX6" fmla="*/ 1916220 w 5345220"/>
              <a:gd name="connsiteY6" fmla="*/ 5143500 h 5143500"/>
              <a:gd name="connsiteX7" fmla="*/ 0 w 5345220"/>
              <a:gd name="connsiteY7" fmla="*/ 5143500 h 5143500"/>
              <a:gd name="connsiteX8" fmla="*/ 659639 w 5345220"/>
              <a:gd name="connsiteY8" fmla="*/ 2675466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45220" h="5143500">
                <a:moveTo>
                  <a:pt x="0" y="0"/>
                </a:moveTo>
                <a:lnTo>
                  <a:pt x="1916220" y="0"/>
                </a:lnTo>
                <a:lnTo>
                  <a:pt x="2217034" y="0"/>
                </a:lnTo>
                <a:lnTo>
                  <a:pt x="5345220" y="0"/>
                </a:lnTo>
                <a:lnTo>
                  <a:pt x="5345220" y="5143500"/>
                </a:lnTo>
                <a:lnTo>
                  <a:pt x="2217034" y="5143500"/>
                </a:lnTo>
                <a:lnTo>
                  <a:pt x="1916220" y="5143500"/>
                </a:lnTo>
                <a:lnTo>
                  <a:pt x="0" y="5143500"/>
                </a:lnTo>
                <a:lnTo>
                  <a:pt x="659639" y="2675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45701" sx="102000" sy="102000" algn="ctr" rotWithShape="0">
              <a:prstClr val="black">
                <a:alpha val="6266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2302F-AD54-CB94-CD68-EE4DC80E2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496" y="2247508"/>
            <a:ext cx="2617788" cy="552450"/>
          </a:xfrm>
        </p:spPr>
        <p:txBody>
          <a:bodyPr vert="horz" lIns="68580" tIns="34290" rIns="68580" bIns="34290" rtlCol="0" anchor="t">
            <a:noAutofit/>
          </a:bodyPr>
          <a:lstStyle/>
          <a:p>
            <a:pPr algn="ctr"/>
            <a:r>
              <a:rPr lang="en-US" sz="3200">
                <a:latin typeface="Lato"/>
                <a:ea typeface="+mj-lt"/>
                <a:cs typeface="+mj-lt"/>
              </a:rPr>
              <a:t>NNIP Mission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B4DC5-3C11-8A17-86EB-21B0C55ED6DD}"/>
              </a:ext>
            </a:extLst>
          </p:cNvPr>
          <p:cNvSpPr txBox="1"/>
          <p:nvPr/>
        </p:nvSpPr>
        <p:spPr>
          <a:xfrm>
            <a:off x="4683956" y="1692061"/>
            <a:ext cx="4158932" cy="1755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2000">
                <a:solidFill>
                  <a:schemeClr val="tx2"/>
                </a:solidFill>
              </a:rPr>
              <a:t>NNIP helps local communities use data to shape strategies and investments so that all neighborhoods are places where people can thrive.</a:t>
            </a:r>
          </a:p>
        </p:txBody>
      </p:sp>
    </p:spTree>
    <p:extLst>
      <p:ext uri="{BB962C8B-B14F-4D97-AF65-F5344CB8AC3E}">
        <p14:creationId xmlns:p14="http://schemas.microsoft.com/office/powerpoint/2010/main" val="204165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1229-AB42-09DD-2D38-F43D5C78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Thank you to Urban Strategies Council </a:t>
            </a:r>
            <a:br>
              <a:rPr lang="en-US" dirty="0">
                <a:latin typeface="Lato"/>
                <a:ea typeface="Lato"/>
                <a:cs typeface="Lato"/>
              </a:rPr>
            </a:br>
            <a:r>
              <a:rPr lang="en-US" dirty="0">
                <a:latin typeface="Lato"/>
                <a:ea typeface="Lato"/>
                <a:cs typeface="Lato"/>
              </a:rPr>
              <a:t>for hosting!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B969C-53CE-21DD-34D0-C9E863C63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10841" y="1754637"/>
            <a:ext cx="3417436" cy="286778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entury Gothic"/>
                <a:ea typeface="Lato Regular"/>
                <a:cs typeface="Lato Regular"/>
              </a:rPr>
              <a:t>David Harris</a:t>
            </a:r>
          </a:p>
          <a:p>
            <a:pPr marL="0" indent="0">
              <a:buNone/>
            </a:pPr>
            <a:r>
              <a:rPr lang="en-US" sz="1800" dirty="0">
                <a:latin typeface="Century Gothic"/>
                <a:ea typeface="Lato Regular"/>
                <a:cs typeface="Lato Regular"/>
              </a:rPr>
              <a:t>Rania Ahmed</a:t>
            </a:r>
          </a:p>
          <a:p>
            <a:pPr marL="0" indent="0">
              <a:buNone/>
            </a:pPr>
            <a:r>
              <a:rPr lang="en-US" sz="1800" dirty="0">
                <a:latin typeface="Century Gothic"/>
                <a:ea typeface="Lato Regular"/>
                <a:cs typeface="Lato Regular"/>
              </a:rPr>
              <a:t>Ashley Cajina 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Century Gothic"/>
                <a:ea typeface="Lato Regular"/>
                <a:cs typeface="Lato Regular"/>
              </a:rPr>
              <a:t>Octavia Racy </a:t>
            </a:r>
            <a:endParaRPr lang="en-US">
              <a:latin typeface="Century Gothic"/>
              <a:ea typeface="Lato Regular"/>
              <a:cs typeface="Lato Regular"/>
            </a:endParaRPr>
          </a:p>
          <a:p>
            <a:pPr marL="0" indent="0">
              <a:buNone/>
            </a:pPr>
            <a:r>
              <a:rPr lang="en-US" sz="1800" dirty="0">
                <a:latin typeface="Century Gothic"/>
                <a:ea typeface="Lato Regular"/>
                <a:cs typeface="Lato Regular"/>
              </a:rPr>
              <a:t>Maya Salcido White 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Century Gothic"/>
                <a:ea typeface="Lato Regular"/>
                <a:cs typeface="Lato Regular"/>
              </a:rPr>
              <a:t>Jacob Virges </a:t>
            </a:r>
            <a:endParaRPr lang="en-US">
              <a:latin typeface="Lato Regular"/>
              <a:ea typeface="Lato Regular"/>
              <a:cs typeface="Lato Regular"/>
            </a:endParaRPr>
          </a:p>
          <a:p>
            <a:pPr marL="0" indent="0">
              <a:buNone/>
            </a:pPr>
            <a:endParaRPr lang="en-US" sz="1800" dirty="0">
              <a:latin typeface="Century Gothic"/>
              <a:ea typeface="Lato Regular"/>
              <a:cs typeface="Lato Regular"/>
            </a:endParaRPr>
          </a:p>
          <a:p>
            <a:pPr marL="0" indent="0">
              <a:buNone/>
            </a:pPr>
            <a:endParaRPr lang="en-US" sz="1800" dirty="0">
              <a:latin typeface="Century Gothic"/>
              <a:ea typeface="Lato Regular"/>
              <a:cs typeface="Lato Regular"/>
            </a:endParaRPr>
          </a:p>
        </p:txBody>
      </p:sp>
      <p:pic>
        <p:nvPicPr>
          <p:cNvPr id="4" name="Picture 3" descr="A city skyline with tall buildings&#10;&#10;Description automatically generated">
            <a:extLst>
              <a:ext uri="{FF2B5EF4-FFF2-40B4-BE49-F238E27FC236}">
                <a16:creationId xmlns:a16="http://schemas.microsoft.com/office/drawing/2014/main" id="{689F9C51-6FD6-C759-FBF1-AE21F305B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96" y="1753580"/>
            <a:ext cx="4543830" cy="18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0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6C88-3FDF-1E6F-09A6-B761AA72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  <a:latin typeface="Century Gothic"/>
                <a:ea typeface="Lato"/>
                <a:cs typeface="Lato"/>
              </a:rPr>
              <a:t>Urban Institute NNIPHQ Staff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1002EDD6-5E75-14C8-E439-B687E63A6FDE}"/>
              </a:ext>
            </a:extLst>
          </p:cNvPr>
          <p:cNvSpPr txBox="1"/>
          <p:nvPr/>
        </p:nvSpPr>
        <p:spPr>
          <a:xfrm>
            <a:off x="2287893" y="2652753"/>
            <a:ext cx="11400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Kathy Pettit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4050732-8150-86DF-3A46-E1B97918EE42}"/>
              </a:ext>
            </a:extLst>
          </p:cNvPr>
          <p:cNvSpPr txBox="1"/>
          <p:nvPr/>
        </p:nvSpPr>
        <p:spPr>
          <a:xfrm>
            <a:off x="5173153" y="2652081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Leah Hendey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F0B26252-0FA6-C069-98E7-54E897D15DCA}"/>
              </a:ext>
            </a:extLst>
          </p:cNvPr>
          <p:cNvSpPr txBox="1"/>
          <p:nvPr/>
        </p:nvSpPr>
        <p:spPr>
          <a:xfrm>
            <a:off x="2882731" y="4279261"/>
            <a:ext cx="1548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Elizabeth Burton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1922654-E106-165F-9C4A-514CB4102D8C}"/>
              </a:ext>
            </a:extLst>
          </p:cNvPr>
          <p:cNvSpPr txBox="1"/>
          <p:nvPr/>
        </p:nvSpPr>
        <p:spPr>
          <a:xfrm>
            <a:off x="4975337" y="4373390"/>
            <a:ext cx="10486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Alex Bautz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19A9F-7DE7-750B-3CD5-B97A71F04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2" b="7259"/>
          <a:stretch/>
        </p:blipFill>
        <p:spPr>
          <a:xfrm>
            <a:off x="4975307" y="3029844"/>
            <a:ext cx="1051690" cy="1263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7B4AC-87AF-DBF0-E6B1-821A4DC6A8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29" b="1229"/>
          <a:stretch/>
        </p:blipFill>
        <p:spPr>
          <a:xfrm>
            <a:off x="2981662" y="3030933"/>
            <a:ext cx="1219382" cy="1253371"/>
          </a:xfrm>
          <a:prstGeom prst="rect">
            <a:avLst/>
          </a:prstGeom>
        </p:spPr>
      </p:pic>
      <p:pic>
        <p:nvPicPr>
          <p:cNvPr id="11" name="Picture 10" descr="A person wearing a pearl necklace&#10;&#10;Description automatically generated">
            <a:extLst>
              <a:ext uri="{FF2B5EF4-FFF2-40B4-BE49-F238E27FC236}">
                <a16:creationId xmlns:a16="http://schemas.microsoft.com/office/drawing/2014/main" id="{AF80BCFE-19B5-6BAD-A6EC-953B58B75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283" y="1369283"/>
            <a:ext cx="1057275" cy="1228725"/>
          </a:xfrm>
          <a:prstGeom prst="rect">
            <a:avLst/>
          </a:prstGeom>
        </p:spPr>
      </p:pic>
      <p:pic>
        <p:nvPicPr>
          <p:cNvPr id="12" name="Picture 11" descr="D:\Users\LHendey\Desktop\0096.jpg">
            <a:extLst>
              <a:ext uri="{FF2B5EF4-FFF2-40B4-BE49-F238E27FC236}">
                <a16:creationId xmlns:a16="http://schemas.microsoft.com/office/drawing/2014/main" id="{B5CA0E05-56E5-062C-DAE6-9AB3F29A61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915" y="1369283"/>
            <a:ext cx="1057275" cy="126682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8BBD9C9D-7D76-C7FF-EE78-707FEC376A09}"/>
              </a:ext>
            </a:extLst>
          </p:cNvPr>
          <p:cNvSpPr txBox="1"/>
          <p:nvPr/>
        </p:nvSpPr>
        <p:spPr>
          <a:xfrm>
            <a:off x="1033760" y="4272537"/>
            <a:ext cx="1548164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Cole Campbell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B1485E49-10B6-2649-B689-D0A8D82573D3}"/>
              </a:ext>
            </a:extLst>
          </p:cNvPr>
          <p:cNvSpPr txBox="1"/>
          <p:nvPr/>
        </p:nvSpPr>
        <p:spPr>
          <a:xfrm>
            <a:off x="6701696" y="4339772"/>
            <a:ext cx="1548164" cy="300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/>
              <a:t>Emily Verburg</a:t>
            </a:r>
          </a:p>
        </p:txBody>
      </p:sp>
      <p:pic>
        <p:nvPicPr>
          <p:cNvPr id="3" name="Picture 2" descr="A person in a red shirt&#10;&#10;Description automatically generated">
            <a:extLst>
              <a:ext uri="{FF2B5EF4-FFF2-40B4-BE49-F238E27FC236}">
                <a16:creationId xmlns:a16="http://schemas.microsoft.com/office/drawing/2014/main" id="{56CBC270-5333-F414-5B94-0C8A4214BA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560" y="3032719"/>
            <a:ext cx="1270001" cy="1241779"/>
          </a:xfrm>
          <a:prstGeom prst="rect">
            <a:avLst/>
          </a:prstGeom>
        </p:spPr>
      </p:pic>
      <p:pic>
        <p:nvPicPr>
          <p:cNvPr id="8" name="Picture 7" descr="A person in a suit smiling&#10;&#10;Description automatically generated">
            <a:extLst>
              <a:ext uri="{FF2B5EF4-FFF2-40B4-BE49-F238E27FC236}">
                <a16:creationId xmlns:a16="http://schemas.microsoft.com/office/drawing/2014/main" id="{D9F2D128-4A91-E105-8FC9-E775295DA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228" y="3025421"/>
            <a:ext cx="1209323" cy="12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AC7B-3B79-1C53-5166-F1B3BF63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ato"/>
                <a:ea typeface="Lato"/>
                <a:cs typeface="Lato"/>
              </a:rPr>
              <a:t>NNIP Leadership: Guiding the Agenda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6C26C-287E-00F4-172C-DE8FBAE089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388" y="1554256"/>
            <a:ext cx="3753612" cy="3276599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396"/>
              </a:spcBef>
              <a:spcAft>
                <a:spcPts val="600"/>
              </a:spcAft>
              <a:buNone/>
            </a:pPr>
            <a:r>
              <a:rPr lang="en-US" sz="1400" u="sng" dirty="0">
                <a:latin typeface="Century Gothic"/>
                <a:ea typeface="Lato Regular"/>
                <a:cs typeface="Lato Regular"/>
              </a:rPr>
              <a:t>Executive Committee 2023</a:t>
            </a:r>
            <a:endParaRPr lang="en-US" sz="1400" dirty="0">
              <a:latin typeface="Century Gothic"/>
              <a:ea typeface="Lato Regular"/>
              <a:cs typeface="Lato Regular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400" dirty="0">
                <a:latin typeface="Century Gothic"/>
                <a:ea typeface="Lato Regular"/>
                <a:cs typeface="Lato Regular"/>
              </a:rPr>
              <a:t>Victor Amaya, Milwaukee</a:t>
            </a:r>
            <a:endParaRPr lang="en-US" dirty="0">
              <a:latin typeface="Lato Regular"/>
              <a:ea typeface="Lato Regular"/>
              <a:cs typeface="Lato Regular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400" dirty="0">
                <a:latin typeface="Century Gothic"/>
                <a:ea typeface="Lato Regular"/>
                <a:cs typeface="Lato Regular"/>
              </a:rPr>
              <a:t>Amy Carroll-Scott, Philadelphia</a:t>
            </a:r>
            <a:endParaRPr lang="en-US">
              <a:ea typeface="Lato Regular"/>
              <a:cs typeface="Lato Regular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400" dirty="0">
                <a:latin typeface="Century Gothic"/>
                <a:ea typeface="Lato Regular"/>
                <a:cs typeface="Lato Regular"/>
              </a:rPr>
              <a:t>Lamar Gardere, New Orleans</a:t>
            </a:r>
            <a:endParaRPr lang="en-US"/>
          </a:p>
          <a:p>
            <a:pPr marL="0" indent="0">
              <a:spcBef>
                <a:spcPts val="450"/>
              </a:spcBef>
              <a:buNone/>
            </a:pPr>
            <a:r>
              <a:rPr lang="en-US" sz="1400" dirty="0">
                <a:latin typeface="Century Gothic"/>
                <a:ea typeface="Lato Regular"/>
                <a:cs typeface="Lato Regular"/>
              </a:rPr>
              <a:t>Elizabeth Monk, Pittsburgh</a:t>
            </a:r>
            <a:endParaRPr lang="en-US" dirty="0">
              <a:latin typeface="Lato Regular"/>
              <a:ea typeface="Lato Regular"/>
              <a:cs typeface="Lato Regular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400" dirty="0">
                <a:latin typeface="Century Gothic"/>
                <a:ea typeface="Lato Regular"/>
                <a:cs typeface="Lato Regular"/>
              </a:rPr>
              <a:t>Geoff Smith, Chicago</a:t>
            </a:r>
            <a:endParaRPr lang="en-US" dirty="0">
              <a:latin typeface="Lato Regular"/>
              <a:ea typeface="Lato Regular"/>
              <a:cs typeface="Lato Regular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400" dirty="0">
                <a:latin typeface="Century Gothic"/>
                <a:ea typeface="Lato Regular"/>
                <a:cs typeface="Lato Regular"/>
              </a:rPr>
              <a:t>Noah Urban, Detroit</a:t>
            </a:r>
          </a:p>
          <a:p>
            <a:pPr marL="0" indent="0">
              <a:spcBef>
                <a:spcPts val="450"/>
              </a:spcBef>
              <a:buNone/>
            </a:pPr>
            <a:endParaRPr lang="en-US" sz="1400" dirty="0">
              <a:latin typeface="Century Gothic"/>
              <a:ea typeface="Lato Regular"/>
              <a:cs typeface="Lato Regular"/>
            </a:endParaRPr>
          </a:p>
          <a:p>
            <a:pPr marL="342265" indent="-342265">
              <a:spcBef>
                <a:spcPts val="450"/>
              </a:spcBef>
              <a:spcAft>
                <a:spcPts val="600"/>
              </a:spcAft>
              <a:buFont typeface="Wingdings"/>
              <a:buChar char="§"/>
            </a:pPr>
            <a:endParaRPr lang="en-US" sz="1800" dirty="0">
              <a:latin typeface="Century Gothic"/>
              <a:ea typeface="Lato Regular"/>
              <a:cs typeface="Lato Regular"/>
            </a:endParaRPr>
          </a:p>
          <a:p>
            <a:pPr marL="342265" indent="-34226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None/>
            </a:pPr>
            <a:endParaRPr lang="en-US" dirty="0">
              <a:ea typeface="Lato Regular"/>
              <a:cs typeface="Lato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23F81A-ACA8-D4DC-613E-B334F81A8000}"/>
              </a:ext>
            </a:extLst>
          </p:cNvPr>
          <p:cNvSpPr txBox="1"/>
          <p:nvPr/>
        </p:nvSpPr>
        <p:spPr>
          <a:xfrm>
            <a:off x="4410635" y="1553135"/>
            <a:ext cx="4276164" cy="18902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265" indent="-34226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1400" u="sng" dirty="0">
                <a:latin typeface="Century Gothic"/>
              </a:rPr>
              <a:t>Recent Members, 2021-2022</a:t>
            </a:r>
            <a:endParaRPr lang="en-US" sz="1400" dirty="0">
              <a:latin typeface="Century Gothic"/>
            </a:endParaRPr>
          </a:p>
          <a:p>
            <a:pPr>
              <a:spcBef>
                <a:spcPts val="450"/>
              </a:spcBef>
            </a:pPr>
            <a:r>
              <a:rPr lang="en-US" sz="1400" dirty="0">
                <a:latin typeface="Century Gothic"/>
              </a:rPr>
              <a:t>Mariko </a:t>
            </a:r>
            <a:r>
              <a:rPr lang="en-US" sz="1400" dirty="0" err="1">
                <a:latin typeface="Century Gothic"/>
              </a:rPr>
              <a:t>Toyoji</a:t>
            </a:r>
            <a:r>
              <a:rPr lang="en-US" sz="1400" dirty="0">
                <a:latin typeface="Century Gothic"/>
              </a:rPr>
              <a:t>, Seattle</a:t>
            </a:r>
            <a:endParaRPr lang="en-US" dirty="0">
              <a:latin typeface="Lato Regular"/>
              <a:ea typeface="Lato Regular"/>
              <a:cs typeface="Lato Regular"/>
            </a:endParaRPr>
          </a:p>
          <a:p>
            <a:pPr>
              <a:spcBef>
                <a:spcPts val="450"/>
              </a:spcBef>
            </a:pPr>
            <a:r>
              <a:rPr lang="en-US" sz="1400" dirty="0">
                <a:latin typeface="Century Gothic"/>
              </a:rPr>
              <a:t>Altonio Smith, Memphis</a:t>
            </a:r>
          </a:p>
          <a:p>
            <a:pPr>
              <a:spcBef>
                <a:spcPts val="450"/>
              </a:spcBef>
            </a:pPr>
            <a:r>
              <a:rPr lang="en-US" sz="1400" dirty="0">
                <a:latin typeface="Century Gothic"/>
              </a:rPr>
              <a:t>Caroline Bhalla, Los Angeles</a:t>
            </a:r>
            <a:endParaRPr lang="en-US" dirty="0">
              <a:latin typeface="Lato Regular"/>
              <a:ea typeface="Lato Regular"/>
              <a:cs typeface="Lato Regular"/>
            </a:endParaRPr>
          </a:p>
          <a:p>
            <a:pPr>
              <a:spcBef>
                <a:spcPts val="450"/>
              </a:spcBef>
            </a:pPr>
            <a:r>
              <a:rPr lang="en-US" sz="1400" dirty="0">
                <a:latin typeface="Century Gothic"/>
              </a:rPr>
              <a:t>John Killeen, Durham</a:t>
            </a:r>
            <a:endParaRPr lang="en-US">
              <a:latin typeface="Lato Regular"/>
              <a:ea typeface="Lato Regular"/>
              <a:cs typeface="Lato Regular"/>
            </a:endParaRPr>
          </a:p>
          <a:p>
            <a:pPr>
              <a:spcBef>
                <a:spcPts val="450"/>
              </a:spcBef>
            </a:pPr>
            <a:endParaRPr lang="en-US" sz="14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702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09DE-3F99-AAB9-AC11-6E5A7F3A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Lato"/>
                <a:ea typeface="Lato"/>
                <a:cs typeface="Lato"/>
              </a:rPr>
              <a:t>Thank You to Partner and Alumni Speakers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D8679-BFB0-1DA2-F634-1E35F3FE9C48}"/>
              </a:ext>
            </a:extLst>
          </p:cNvPr>
          <p:cNvSpPr/>
          <p:nvPr/>
        </p:nvSpPr>
        <p:spPr>
          <a:xfrm>
            <a:off x="563776" y="1352593"/>
            <a:ext cx="8016451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25 staff</a:t>
            </a:r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speaking from 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22 </a:t>
            </a:r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organizations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 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Lato Regular"/>
              <a:cs typeface="Lato Regular"/>
            </a:endParaRPr>
          </a:p>
        </p:txBody>
      </p:sp>
      <p:pic>
        <p:nvPicPr>
          <p:cNvPr id="5" name="Picture 4" descr="A black line icon of a person and person with speech bubbles&#10;&#10;Description automatically generated">
            <a:extLst>
              <a:ext uri="{FF2B5EF4-FFF2-40B4-BE49-F238E27FC236}">
                <a16:creationId xmlns:a16="http://schemas.microsoft.com/office/drawing/2014/main" id="{1ED21937-7648-116A-2F62-A2AD85C44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306" y="1993527"/>
            <a:ext cx="2743200" cy="2743200"/>
          </a:xfrm>
          <a:prstGeom prst="rect">
            <a:avLst/>
          </a:prstGeom>
        </p:spPr>
      </p:pic>
      <p:pic>
        <p:nvPicPr>
          <p:cNvPr id="6" name="Picture 5" descr="A black line icon of a person and person with speech bubbles&#10;&#10;Description automatically generated">
            <a:extLst>
              <a:ext uri="{FF2B5EF4-FFF2-40B4-BE49-F238E27FC236}">
                <a16:creationId xmlns:a16="http://schemas.microsoft.com/office/drawing/2014/main" id="{EA57B0DC-5852-961F-D554-D45F3F6B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8" y="1993526"/>
            <a:ext cx="2743200" cy="2743200"/>
          </a:xfrm>
          <a:prstGeom prst="rect">
            <a:avLst/>
          </a:prstGeom>
        </p:spPr>
      </p:pic>
      <p:pic>
        <p:nvPicPr>
          <p:cNvPr id="7" name="Picture 6" descr="A black line icon of a person and person with speech bubbles&#10;&#10;Description automatically generated">
            <a:extLst>
              <a:ext uri="{FF2B5EF4-FFF2-40B4-BE49-F238E27FC236}">
                <a16:creationId xmlns:a16="http://schemas.microsoft.com/office/drawing/2014/main" id="{BB80B0DA-9F46-A264-1838-EF12491C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99352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2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19CB-08C7-65AE-7090-55AB091F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Lato"/>
                <a:cs typeface="Lato"/>
              </a:rPr>
              <a:t>Welcome Alumni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CB2D0-488A-BC62-396B-16CC86ECF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45720" rIns="91440" bIns="45720" rtlCol="0" anchor="t">
            <a:normAutofit lnSpcReduction="10000"/>
          </a:bodyPr>
          <a:lstStyle/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Alameda County Public Health Department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Child Poverty Action Lab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Detroit Future City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First Five Alameda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Oakland Community Land Trust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Ohio Housing Finance Agency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One Degree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r>
              <a:rPr lang="en-US" sz="1900" dirty="0">
                <a:latin typeface="Century Gothic"/>
              </a:rPr>
              <a:t>Independent Consultants</a:t>
            </a: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endParaRPr lang="en-US" sz="1900" dirty="0">
              <a:latin typeface="Century Gothic"/>
            </a:endParaRPr>
          </a:p>
          <a:p>
            <a:pPr marL="342265" indent="-342265">
              <a:spcBef>
                <a:spcPts val="450"/>
              </a:spcBef>
              <a:spcAft>
                <a:spcPts val="600"/>
              </a:spcAft>
            </a:pPr>
            <a:endParaRPr lang="en-US" sz="1900" dirty="0">
              <a:latin typeface="Century Gothic"/>
            </a:endParaRPr>
          </a:p>
          <a:p>
            <a:pPr marL="342265" indent="-342265"/>
            <a:endParaRPr lang="en-US" dirty="0">
              <a:ea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0535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91CAF-4D7B-4781-ACC5-C6EDF85E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Guest Cities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B5502-48DB-9AC4-4280-870F16006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6" y="1980768"/>
            <a:ext cx="2363468" cy="877163"/>
          </a:xfrm>
          <a:prstGeom prst="rect">
            <a:avLst/>
          </a:prstGeom>
        </p:spPr>
      </p:pic>
      <p:sp>
        <p:nvSpPr>
          <p:cNvPr id="5" name="AutoShape 4" descr="FV DEX">
            <a:extLst>
              <a:ext uri="{FF2B5EF4-FFF2-40B4-BE49-F238E27FC236}">
                <a16:creationId xmlns:a16="http://schemas.microsoft.com/office/drawing/2014/main" id="{A15C0381-B921-4E62-FC07-A6253E26AF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FV DEX">
            <a:extLst>
              <a:ext uri="{FF2B5EF4-FFF2-40B4-BE49-F238E27FC236}">
                <a16:creationId xmlns:a16="http://schemas.microsoft.com/office/drawing/2014/main" id="{86F29576-FBA1-B113-E002-6B26A60E1C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1570182" cy="157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909722-DAA0-BCD4-318F-7C6DB88BE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21" y="1721203"/>
            <a:ext cx="2018170" cy="13962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3673B-119A-0550-19AA-48AAA3B1E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90" y="1791979"/>
            <a:ext cx="2341021" cy="9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4617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Urban23">
      <a:majorFont>
        <a:latin typeface="Lato Bold"/>
        <a:ea typeface=""/>
        <a:cs typeface=""/>
      </a:majorFont>
      <a:minorFont>
        <a:latin typeface="Lat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0"/>
            <a:satOff val="0"/>
            <a:lumOff val="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563</Words>
  <Application>Microsoft Office PowerPoint</Application>
  <PresentationFormat>On-screen Show (16:9)</PresentationFormat>
  <Paragraphs>108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Arial,Sans-Serif</vt:lpstr>
      <vt:lpstr>Calibri</vt:lpstr>
      <vt:lpstr>Century Gothic</vt:lpstr>
      <vt:lpstr>Lato</vt:lpstr>
      <vt:lpstr>Lato Bold</vt:lpstr>
      <vt:lpstr>Lato Regular</vt:lpstr>
      <vt:lpstr>Wingdings</vt:lpstr>
      <vt:lpstr>NNIP PPT Theme</vt:lpstr>
      <vt:lpstr>NNIP Partners' Meeting Oakland 2023</vt:lpstr>
      <vt:lpstr>Imagine a world where  all neighborhoods are places where people thrive.</vt:lpstr>
      <vt:lpstr>NNIP Mission</vt:lpstr>
      <vt:lpstr>Thank you to Urban Strategies Council  for hosting!</vt:lpstr>
      <vt:lpstr>Urban Institute NNIPHQ Staff</vt:lpstr>
      <vt:lpstr>NNIP Leadership: Guiding the Agenda</vt:lpstr>
      <vt:lpstr>Thank You to Partner and Alumni Speakers</vt:lpstr>
      <vt:lpstr>Welcome Alumni</vt:lpstr>
      <vt:lpstr>Welcome Guest Cities</vt:lpstr>
      <vt:lpstr>Welcome Guests</vt:lpstr>
      <vt:lpstr>NNIP Supporters</vt:lpstr>
      <vt:lpstr>Agenda and Logistics</vt:lpstr>
      <vt:lpstr>Reception and Tours</vt:lpstr>
      <vt:lpstr>Introductions: Pass the Mic</vt:lpstr>
      <vt:lpstr>NNIP Code of Conduct (selected)</vt:lpstr>
      <vt:lpstr>NNIP Meeting App</vt:lpstr>
      <vt:lpstr>NNIP Meeting App</vt:lpstr>
      <vt:lpstr>NNIP Camp Oakland</vt:lpstr>
      <vt:lpstr>Together we build the agenda</vt:lpstr>
      <vt:lpstr>Voting</vt:lpstr>
      <vt:lpstr>NNIP Camp Rules</vt:lpstr>
      <vt:lpstr>Mentimeter Questions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Kathy Pettit</cp:lastModifiedBy>
  <cp:revision>309</cp:revision>
  <dcterms:created xsi:type="dcterms:W3CDTF">2010-04-12T23:12:02Z</dcterms:created>
  <dcterms:modified xsi:type="dcterms:W3CDTF">2023-11-08T15:02:27Z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