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08" y="167894"/>
            <a:ext cx="8072582" cy="12178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26" Type="http://schemas.openxmlformats.org/officeDocument/2006/relationships/image" Target="../media/image45.jpg"/><Relationship Id="rId3" Type="http://schemas.openxmlformats.org/officeDocument/2006/relationships/image" Target="../media/image22.pn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5" Type="http://schemas.openxmlformats.org/officeDocument/2006/relationships/image" Target="../media/image44.jpg"/><Relationship Id="rId2" Type="http://schemas.openxmlformats.org/officeDocument/2006/relationships/image" Target="../media/image21.png"/><Relationship Id="rId16" Type="http://schemas.openxmlformats.org/officeDocument/2006/relationships/image" Target="../media/image35.jp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24" Type="http://schemas.openxmlformats.org/officeDocument/2006/relationships/image" Target="../media/image43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jpg"/><Relationship Id="rId10" Type="http://schemas.openxmlformats.org/officeDocument/2006/relationships/image" Target="../media/image29.jpg"/><Relationship Id="rId19" Type="http://schemas.openxmlformats.org/officeDocument/2006/relationships/image" Target="../media/image38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9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368" y="4196460"/>
            <a:ext cx="8065770" cy="151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830"/>
              </a:lnSpc>
            </a:pP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5400" spc="-170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5400" spc="-280" dirty="0" smtClean="0">
                <a:solidFill>
                  <a:srgbClr val="7E7E7E"/>
                </a:solidFill>
                <a:latin typeface="Calibri Light"/>
                <a:cs typeface="Calibri Light"/>
              </a:rPr>
              <a:t>f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145" dirty="0" smtClean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m</a:t>
            </a:r>
            <a:r>
              <a:rPr sz="5400" spc="-140" dirty="0" smtClean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5400" spc="-150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5400" spc="-30" dirty="0" smtClean="0">
                <a:solidFill>
                  <a:srgbClr val="7E7E7E"/>
                </a:solidFill>
                <a:latin typeface="Calibri Light"/>
                <a:cs typeface="Calibri Light"/>
              </a:rPr>
              <a:t>g</a:t>
            </a:r>
            <a:r>
              <a:rPr sz="5400" spc="-250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45" dirty="0" smtClean="0">
                <a:solidFill>
                  <a:srgbClr val="7E7E7E"/>
                </a:solidFill>
                <a:latin typeface="Calibri Light"/>
                <a:cs typeface="Calibri Light"/>
              </a:rPr>
              <a:t>th</a:t>
            </a:r>
            <a:r>
              <a:rPr sz="54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5400" spc="-250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14" dirty="0" smtClean="0">
                <a:solidFill>
                  <a:srgbClr val="7E7E7E"/>
                </a:solidFill>
                <a:latin typeface="Calibri Light"/>
                <a:cs typeface="Calibri Light"/>
              </a:rPr>
              <a:t>C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245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5400" spc="-195" dirty="0" smtClean="0">
                <a:solidFill>
                  <a:srgbClr val="7E7E7E"/>
                </a:solidFill>
                <a:latin typeface="Calibri Light"/>
                <a:cs typeface="Calibri Light"/>
              </a:rPr>
              <a:t>v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5400" spc="-254" dirty="0" smtClean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5400" spc="-150" dirty="0" smtClean="0">
                <a:solidFill>
                  <a:srgbClr val="7E7E7E"/>
                </a:solidFill>
                <a:latin typeface="Calibri Light"/>
                <a:cs typeface="Calibri Light"/>
              </a:rPr>
              <a:t>s</a:t>
            </a:r>
            <a:r>
              <a:rPr sz="5400" spc="-200" dirty="0" smtClean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5400" spc="-140" dirty="0" smtClean="0">
                <a:solidFill>
                  <a:srgbClr val="7E7E7E"/>
                </a:solidFill>
                <a:latin typeface="Calibri Light"/>
                <a:cs typeface="Calibri Light"/>
              </a:rPr>
              <a:t>ti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30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5400" spc="-280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30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endParaRPr sz="5400">
              <a:latin typeface="Calibri Light"/>
              <a:cs typeface="Calibri Light"/>
            </a:endParaRPr>
          </a:p>
          <a:p>
            <a:pPr marL="12700">
              <a:lnSpc>
                <a:spcPts val="5830"/>
              </a:lnSpc>
            </a:pPr>
            <a:r>
              <a:rPr sz="5400" spc="-235" dirty="0" smtClean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5400" spc="-175" dirty="0" smtClean="0">
                <a:solidFill>
                  <a:srgbClr val="7E7E7E"/>
                </a:solidFill>
                <a:latin typeface="Calibri Light"/>
                <a:cs typeface="Calibri Light"/>
              </a:rPr>
              <a:t>c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150" dirty="0" smtClean="0">
                <a:solidFill>
                  <a:srgbClr val="7E7E7E"/>
                </a:solidFill>
                <a:latin typeface="Calibri Light"/>
                <a:cs typeface="Calibri Light"/>
              </a:rPr>
              <a:t>nom</a:t>
            </a:r>
            <a:r>
              <a:rPr sz="5400" spc="-140" dirty="0" smtClean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54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c</a:t>
            </a:r>
            <a:r>
              <a:rPr sz="5400" spc="-245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25" dirty="0" smtClean="0">
                <a:solidFill>
                  <a:srgbClr val="7E7E7E"/>
                </a:solidFill>
                <a:latin typeface="Calibri Light"/>
                <a:cs typeface="Calibri Light"/>
              </a:rPr>
              <a:t>M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150" dirty="0" smtClean="0">
                <a:solidFill>
                  <a:srgbClr val="7E7E7E"/>
                </a:solidFill>
                <a:latin typeface="Calibri Light"/>
                <a:cs typeface="Calibri Light"/>
              </a:rPr>
              <a:t>b</a:t>
            </a:r>
            <a:r>
              <a:rPr sz="5400" spc="-140" dirty="0" smtClean="0">
                <a:solidFill>
                  <a:srgbClr val="7E7E7E"/>
                </a:solidFill>
                <a:latin typeface="Calibri Light"/>
                <a:cs typeface="Calibri Light"/>
              </a:rPr>
              <a:t>ilit</a:t>
            </a:r>
            <a:r>
              <a:rPr sz="54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y</a:t>
            </a:r>
            <a:r>
              <a:rPr sz="5400" spc="-265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40" dirty="0" smtClean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5400" spc="-30" dirty="0" smtClean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5400" spc="-235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5400" spc="-114" dirty="0" smtClean="0">
                <a:solidFill>
                  <a:srgbClr val="7E7E7E"/>
                </a:solidFill>
                <a:latin typeface="Calibri Light"/>
                <a:cs typeface="Calibri Light"/>
              </a:rPr>
              <a:t>C</a:t>
            </a:r>
            <a:r>
              <a:rPr sz="5400" spc="-150" dirty="0" smtClean="0">
                <a:solidFill>
                  <a:srgbClr val="7E7E7E"/>
                </a:solidFill>
                <a:latin typeface="Calibri Light"/>
                <a:cs typeface="Calibri Light"/>
              </a:rPr>
              <a:t>ha</a:t>
            </a:r>
            <a:r>
              <a:rPr sz="5400" spc="-145" dirty="0" smtClean="0">
                <a:solidFill>
                  <a:srgbClr val="7E7E7E"/>
                </a:solidFill>
                <a:latin typeface="Calibri Light"/>
                <a:cs typeface="Calibri Light"/>
              </a:rPr>
              <a:t>rl</a:t>
            </a:r>
            <a:r>
              <a:rPr sz="5400" spc="-120" dirty="0" smtClean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5400" spc="-225" dirty="0" smtClean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5400" spc="-190" dirty="0" smtClean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54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26" y="5716422"/>
            <a:ext cx="1578610" cy="683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sz="2000" dirty="0" smtClean="0">
                <a:solidFill>
                  <a:srgbClr val="7E7E7E"/>
                </a:solidFill>
                <a:latin typeface="Calibri Light"/>
                <a:cs typeface="Calibri Light"/>
              </a:rPr>
              <a:t>La</a:t>
            </a:r>
            <a:r>
              <a:rPr sz="2000" spc="5" dirty="0" smtClean="0">
                <a:solidFill>
                  <a:srgbClr val="7E7E7E"/>
                </a:solidFill>
                <a:latin typeface="Calibri Light"/>
                <a:cs typeface="Calibri Light"/>
              </a:rPr>
              <a:t>u</a:t>
            </a:r>
            <a:r>
              <a:rPr sz="2000" spc="-35" dirty="0" smtClean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20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000" spc="-40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Simmons April</a:t>
            </a:r>
            <a:r>
              <a:rPr sz="2000" spc="-30" dirty="0" smtClean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0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2</a:t>
            </a:r>
            <a:r>
              <a:rPr sz="2000" spc="5" dirty="0" smtClean="0">
                <a:solidFill>
                  <a:srgbClr val="7E7E7E"/>
                </a:solidFill>
                <a:latin typeface="Calibri Light"/>
                <a:cs typeface="Calibri Light"/>
              </a:rPr>
              <a:t>0</a:t>
            </a:r>
            <a:r>
              <a:rPr sz="2000" spc="0" dirty="0" smtClean="0">
                <a:solidFill>
                  <a:srgbClr val="7E7E7E"/>
                </a:solidFill>
                <a:latin typeface="Calibri Light"/>
                <a:cs typeface="Calibri Light"/>
              </a:rPr>
              <a:t>16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1880" y="5759196"/>
            <a:ext cx="1089659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338963"/>
            <a:ext cx="6644640" cy="143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ig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lig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ti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21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the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se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85"/>
              </a:lnSpc>
            </a:pP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at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no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ili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8603" y="2310383"/>
            <a:ext cx="2537460" cy="1900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6996" y="2392679"/>
            <a:ext cx="236067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7079" y="4189476"/>
            <a:ext cx="2538983" cy="1894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5471" y="4271771"/>
            <a:ext cx="2362200" cy="1729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59" y="2307335"/>
            <a:ext cx="2496312" cy="1885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551" y="2389632"/>
            <a:ext cx="2319528" cy="1720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159" y="4189476"/>
            <a:ext cx="2496312" cy="1898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551" y="4271771"/>
            <a:ext cx="2319528" cy="1734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6291" y="2307335"/>
            <a:ext cx="2523743" cy="1903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4684" y="2389632"/>
            <a:ext cx="2346960" cy="1738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6291" y="4189476"/>
            <a:ext cx="2514600" cy="1898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4684" y="4271771"/>
            <a:ext cx="2337816" cy="1734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056" y="198373"/>
            <a:ext cx="7783195" cy="143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P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v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ig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hb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rh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oo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85"/>
              </a:lnSpc>
            </a:pP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at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no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25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ili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012" y="1946148"/>
            <a:ext cx="2630424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6495" y="1950720"/>
            <a:ext cx="2621280" cy="1975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6835" y="1946148"/>
            <a:ext cx="2621280" cy="1976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4213859"/>
            <a:ext cx="2679192" cy="2013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0071" y="4216908"/>
            <a:ext cx="2621279" cy="1973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1735" y="4216908"/>
            <a:ext cx="2621280" cy="1976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0"/>
            <a:ext cx="678942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78" y="629411"/>
            <a:ext cx="4573905" cy="4067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li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21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li</a:t>
            </a:r>
            <a:r>
              <a:rPr sz="4800" spc="-295" dirty="0" smtClean="0">
                <a:solidFill>
                  <a:srgbClr val="50B4C7"/>
                </a:solidFill>
                <a:latin typeface="Calibri Light"/>
                <a:cs typeface="Calibri Light"/>
              </a:rPr>
              <a:t>k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85"/>
              </a:lnSpc>
            </a:pP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19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x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ilit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254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85"/>
              </a:lnSpc>
            </a:pP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-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de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1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50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,</a:t>
            </a:r>
            <a:endParaRPr sz="4800">
              <a:latin typeface="Calibri Light"/>
              <a:cs typeface="Calibri Light"/>
            </a:endParaRPr>
          </a:p>
          <a:p>
            <a:pPr marL="12700" marR="309245">
              <a:lnSpc>
                <a:spcPct val="90000"/>
              </a:lnSpc>
            </a:pP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bu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ric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k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pla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1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50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6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80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.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4259" y="0"/>
            <a:ext cx="1729740" cy="368808"/>
          </a:xfrm>
          <a:custGeom>
            <a:avLst/>
            <a:gdLst/>
            <a:ahLst/>
            <a:cxnLst/>
            <a:rect l="l" t="t" r="r" b="b"/>
            <a:pathLst>
              <a:path w="1729740" h="368808">
                <a:moveTo>
                  <a:pt x="0" y="368808"/>
                </a:moveTo>
                <a:lnTo>
                  <a:pt x="1729740" y="368808"/>
                </a:lnTo>
                <a:lnTo>
                  <a:pt x="172974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4269" y="30480"/>
            <a:ext cx="153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Lessons</a:t>
            </a:r>
            <a:r>
              <a:rPr sz="1800" spc="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Lea</a:t>
            </a:r>
            <a:r>
              <a:rPr sz="180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ned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424434"/>
            <a:ext cx="7734934" cy="711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18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4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ilit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4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4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4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p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400" spc="-19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x</a:t>
            </a:r>
            <a:r>
              <a:rPr sz="44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ssu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7" y="1219200"/>
            <a:ext cx="747522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4259" y="0"/>
            <a:ext cx="1729740" cy="368808"/>
          </a:xfrm>
          <a:custGeom>
            <a:avLst/>
            <a:gdLst/>
            <a:ahLst/>
            <a:cxnLst/>
            <a:rect l="l" t="t" r="r" b="b"/>
            <a:pathLst>
              <a:path w="1729740" h="368808">
                <a:moveTo>
                  <a:pt x="0" y="368808"/>
                </a:moveTo>
                <a:lnTo>
                  <a:pt x="1729740" y="368808"/>
                </a:lnTo>
                <a:lnTo>
                  <a:pt x="172974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4269" y="30480"/>
            <a:ext cx="153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Lessons</a:t>
            </a:r>
            <a:r>
              <a:rPr sz="1800" spc="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Lea</a:t>
            </a:r>
            <a:r>
              <a:rPr sz="180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ned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387350"/>
            <a:ext cx="5437505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v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lmi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400555"/>
            <a:ext cx="7543800" cy="505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4259" y="0"/>
            <a:ext cx="1729740" cy="368808"/>
          </a:xfrm>
          <a:custGeom>
            <a:avLst/>
            <a:gdLst/>
            <a:ahLst/>
            <a:cxnLst/>
            <a:rect l="l" t="t" r="r" b="b"/>
            <a:pathLst>
              <a:path w="1729740" h="368808">
                <a:moveTo>
                  <a:pt x="0" y="368808"/>
                </a:moveTo>
                <a:lnTo>
                  <a:pt x="1729740" y="368808"/>
                </a:lnTo>
                <a:lnTo>
                  <a:pt x="172974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4269" y="30480"/>
            <a:ext cx="153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Lessons</a:t>
            </a:r>
            <a:r>
              <a:rPr sz="1800" spc="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Lea</a:t>
            </a:r>
            <a:r>
              <a:rPr sz="180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ned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387350"/>
            <a:ext cx="5495290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ig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hb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rh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!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504" y="1658111"/>
            <a:ext cx="7359396" cy="487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4259" y="0"/>
            <a:ext cx="1729740" cy="368808"/>
          </a:xfrm>
          <a:custGeom>
            <a:avLst/>
            <a:gdLst/>
            <a:ahLst/>
            <a:cxnLst/>
            <a:rect l="l" t="t" r="r" b="b"/>
            <a:pathLst>
              <a:path w="1729740" h="368808">
                <a:moveTo>
                  <a:pt x="0" y="368808"/>
                </a:moveTo>
                <a:lnTo>
                  <a:pt x="1729740" y="368808"/>
                </a:lnTo>
                <a:lnTo>
                  <a:pt x="172974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4269" y="30480"/>
            <a:ext cx="153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Lessons</a:t>
            </a:r>
            <a:r>
              <a:rPr sz="1800" spc="1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Lea</a:t>
            </a:r>
            <a:r>
              <a:rPr sz="180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Calibri Light"/>
                <a:cs typeface="Calibri Light"/>
              </a:rPr>
              <a:t>ned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he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254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pp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tunity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?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3570"/>
              </a:lnSpc>
            </a:pPr>
            <a:r>
              <a:rPr sz="3200" spc="-125" dirty="0" smtClean="0">
                <a:solidFill>
                  <a:srgbClr val="A6A6A6"/>
                </a:solidFill>
                <a:latin typeface="Calibri Light"/>
                <a:cs typeface="Calibri Light"/>
              </a:rPr>
              <a:t>No</a:t>
            </a:r>
            <a:r>
              <a:rPr sz="3200" spc="0" dirty="0" smtClean="0">
                <a:solidFill>
                  <a:srgbClr val="A6A6A6"/>
                </a:solidFill>
                <a:latin typeface="Calibri Light"/>
                <a:cs typeface="Calibri Light"/>
              </a:rPr>
              <a:t>t</a:t>
            </a:r>
            <a:r>
              <a:rPr sz="3200" spc="-245" dirty="0" smtClean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3200" spc="-120" dirty="0" smtClean="0">
                <a:solidFill>
                  <a:srgbClr val="A6A6A6"/>
                </a:solidFill>
                <a:latin typeface="Calibri Light"/>
                <a:cs typeface="Calibri Light"/>
              </a:rPr>
              <a:t>Cha</a:t>
            </a:r>
            <a:r>
              <a:rPr sz="3200" spc="-125" dirty="0" smtClean="0">
                <a:solidFill>
                  <a:srgbClr val="A6A6A6"/>
                </a:solidFill>
                <a:latin typeface="Calibri Light"/>
                <a:cs typeface="Calibri Light"/>
              </a:rPr>
              <a:t>r</a:t>
            </a:r>
            <a:r>
              <a:rPr sz="3200" spc="-120" dirty="0" smtClean="0">
                <a:solidFill>
                  <a:srgbClr val="A6A6A6"/>
                </a:solidFill>
                <a:latin typeface="Calibri Light"/>
                <a:cs typeface="Calibri Light"/>
              </a:rPr>
              <a:t>l</a:t>
            </a:r>
            <a:r>
              <a:rPr sz="3200" spc="-125" dirty="0" smtClean="0">
                <a:solidFill>
                  <a:srgbClr val="A6A6A6"/>
                </a:solidFill>
                <a:latin typeface="Calibri Light"/>
                <a:cs typeface="Calibri Light"/>
              </a:rPr>
              <a:t>o</a:t>
            </a:r>
            <a:r>
              <a:rPr sz="3200" spc="-170" dirty="0" smtClean="0">
                <a:solidFill>
                  <a:srgbClr val="A6A6A6"/>
                </a:solidFill>
                <a:latin typeface="Calibri Light"/>
                <a:cs typeface="Calibri Light"/>
              </a:rPr>
              <a:t>t</a:t>
            </a:r>
            <a:r>
              <a:rPr sz="3200" spc="-155" dirty="0" smtClean="0">
                <a:solidFill>
                  <a:srgbClr val="A6A6A6"/>
                </a:solidFill>
                <a:latin typeface="Calibri Light"/>
                <a:cs typeface="Calibri Light"/>
              </a:rPr>
              <a:t>t</a:t>
            </a:r>
            <a:r>
              <a:rPr sz="3200" spc="-120" dirty="0" smtClean="0">
                <a:solidFill>
                  <a:srgbClr val="A6A6A6"/>
                </a:solidFill>
                <a:latin typeface="Calibri Light"/>
                <a:cs typeface="Calibri Light"/>
              </a:rPr>
              <a:t>e</a:t>
            </a:r>
            <a:r>
              <a:rPr sz="3200" spc="0" dirty="0" smtClean="0">
                <a:solidFill>
                  <a:srgbClr val="A6A6A6"/>
                </a:solidFill>
                <a:latin typeface="Calibri Light"/>
                <a:cs typeface="Calibri Light"/>
              </a:rPr>
              <a:t>…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84" y="1933954"/>
            <a:ext cx="6972300" cy="49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647" y="1440180"/>
            <a:ext cx="5529072" cy="71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6125" y="2705353"/>
            <a:ext cx="1524000" cy="3197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 smtClean="0">
                <a:latin typeface="Calibri Light"/>
                <a:cs typeface="Calibri Light"/>
              </a:rPr>
              <a:t>50 </a:t>
            </a:r>
            <a:r>
              <a:rPr sz="1800" u="heavy" spc="-10" dirty="0" smtClean="0">
                <a:latin typeface="Calibri Light"/>
                <a:cs typeface="Calibri Light"/>
              </a:rPr>
              <a:t>B</a:t>
            </a:r>
            <a:r>
              <a:rPr sz="1800" u="heavy" spc="0" dirty="0" smtClean="0">
                <a:latin typeface="Calibri Light"/>
                <a:cs typeface="Calibri Light"/>
              </a:rPr>
              <a:t>ig</a:t>
            </a:r>
            <a:r>
              <a:rPr sz="1800" u="heavy" spc="-15" dirty="0" smtClean="0">
                <a:latin typeface="Calibri Light"/>
                <a:cs typeface="Calibri Light"/>
              </a:rPr>
              <a:t>g</a:t>
            </a:r>
            <a:r>
              <a:rPr sz="1800" u="heavy" spc="0" dirty="0" smtClean="0">
                <a:latin typeface="Calibri Light"/>
                <a:cs typeface="Calibri Light"/>
              </a:rPr>
              <a:t>e</a:t>
            </a:r>
            <a:r>
              <a:rPr sz="1800" u="heavy" spc="-30" dirty="0" smtClean="0">
                <a:latin typeface="Calibri Light"/>
                <a:cs typeface="Calibri Light"/>
              </a:rPr>
              <a:t>s</a:t>
            </a:r>
            <a:r>
              <a:rPr sz="1800" u="heavy" spc="0" dirty="0" smtClean="0">
                <a:latin typeface="Calibri Light"/>
                <a:cs typeface="Calibri Light"/>
              </a:rPr>
              <a:t>t</a:t>
            </a:r>
            <a:r>
              <a:rPr sz="1800" u="heavy" spc="40" dirty="0" smtClean="0">
                <a:latin typeface="Calibri Light"/>
                <a:cs typeface="Calibri Light"/>
              </a:rPr>
              <a:t> </a:t>
            </a:r>
            <a:r>
              <a:rPr sz="1800" u="heavy" spc="0" dirty="0" smtClean="0">
                <a:latin typeface="Calibri Light"/>
                <a:cs typeface="Calibri Light"/>
              </a:rPr>
              <a:t>C</a:t>
            </a:r>
            <a:r>
              <a:rPr sz="1800" u="heavy" spc="-10" dirty="0" smtClean="0">
                <a:latin typeface="Calibri Light"/>
                <a:cs typeface="Calibri Light"/>
              </a:rPr>
              <a:t>i</a:t>
            </a:r>
            <a:r>
              <a:rPr sz="1800" u="heavy" spc="0" dirty="0" smtClean="0">
                <a:latin typeface="Calibri Light"/>
                <a:cs typeface="Calibri Light"/>
              </a:rPr>
              <a:t>t</a:t>
            </a:r>
            <a:r>
              <a:rPr sz="1800" u="heavy" spc="-10" dirty="0" smtClean="0">
                <a:latin typeface="Calibri Light"/>
                <a:cs typeface="Calibri Light"/>
              </a:rPr>
              <a:t>i</a:t>
            </a:r>
            <a:r>
              <a:rPr sz="1800" u="heavy" spc="0" dirty="0" smtClean="0">
                <a:latin typeface="Calibri Light"/>
                <a:cs typeface="Calibri Light"/>
              </a:rPr>
              <a:t>es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ts val="1300"/>
              </a:lnSpc>
              <a:spcBef>
                <a:spcPts val="91"/>
              </a:spcBef>
            </a:pPr>
            <a:endParaRPr sz="1300"/>
          </a:p>
          <a:p>
            <a:pPr marL="313690" indent="-198120">
              <a:lnSpc>
                <a:spcPct val="100000"/>
              </a:lnSpc>
              <a:buFont typeface="Calibri Light"/>
              <a:buAutoNum type="arabicPeriod"/>
              <a:tabLst>
                <a:tab pos="31369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Salt L</a:t>
            </a:r>
            <a:r>
              <a:rPr sz="1600" spc="-5" dirty="0" smtClean="0">
                <a:latin typeface="Calibri Light"/>
                <a:cs typeface="Calibri Light"/>
              </a:rPr>
              <a:t>a</a:t>
            </a:r>
            <a:r>
              <a:rPr sz="1600" spc="-70" dirty="0" smtClean="0">
                <a:latin typeface="Calibri Light"/>
                <a:cs typeface="Calibri Light"/>
              </a:rPr>
              <a:t>k</a:t>
            </a:r>
            <a:r>
              <a:rPr sz="1600" spc="-10" dirty="0" smtClean="0">
                <a:latin typeface="Calibri Light"/>
                <a:cs typeface="Calibri Light"/>
              </a:rPr>
              <a:t>e</a:t>
            </a:r>
            <a:r>
              <a:rPr sz="1600" spc="-5" dirty="0" smtClean="0">
                <a:latin typeface="Calibri Light"/>
                <a:cs typeface="Calibri Light"/>
              </a:rPr>
              <a:t> </a:t>
            </a:r>
            <a:r>
              <a:rPr sz="1600" spc="-10" dirty="0" smtClean="0">
                <a:latin typeface="Calibri Light"/>
                <a:cs typeface="Calibri Light"/>
              </a:rPr>
              <a:t>City</a:t>
            </a:r>
            <a:endParaRPr sz="1600">
              <a:latin typeface="Calibri Light"/>
              <a:cs typeface="Calibri Light"/>
            </a:endParaRPr>
          </a:p>
          <a:p>
            <a:pPr marL="313055" indent="-198120">
              <a:lnSpc>
                <a:spcPct val="100000"/>
              </a:lnSpc>
              <a:buFont typeface="Calibri Light"/>
              <a:buAutoNum type="arabicPeriod"/>
              <a:tabLst>
                <a:tab pos="313055" algn="l"/>
              </a:tabLst>
            </a:pPr>
            <a:r>
              <a:rPr sz="1600" spc="-5" dirty="0" smtClean="0">
                <a:latin typeface="Calibri Light"/>
                <a:cs typeface="Calibri Light"/>
              </a:rPr>
              <a:t>P</a:t>
            </a:r>
            <a:r>
              <a:rPr sz="1600" spc="-10" dirty="0" smtClean="0">
                <a:latin typeface="Calibri Light"/>
                <a:cs typeface="Calibri Light"/>
              </a:rPr>
              <a:t>i</a:t>
            </a:r>
            <a:r>
              <a:rPr sz="1600" spc="-35" dirty="0" smtClean="0">
                <a:latin typeface="Calibri Light"/>
                <a:cs typeface="Calibri Light"/>
              </a:rPr>
              <a:t>t</a:t>
            </a:r>
            <a:r>
              <a:rPr sz="1600" spc="-10" dirty="0" smtClean="0">
                <a:latin typeface="Calibri Light"/>
                <a:cs typeface="Calibri Light"/>
              </a:rPr>
              <a:t>ts</a:t>
            </a:r>
            <a:r>
              <a:rPr sz="1600" spc="-20" dirty="0" smtClean="0">
                <a:latin typeface="Calibri Light"/>
                <a:cs typeface="Calibri Light"/>
              </a:rPr>
              <a:t>b</a:t>
            </a:r>
            <a:r>
              <a:rPr sz="1600" spc="-10" dirty="0" smtClean="0">
                <a:latin typeface="Calibri Light"/>
                <a:cs typeface="Calibri Light"/>
              </a:rPr>
              <a:t>u</a:t>
            </a:r>
            <a:r>
              <a:rPr sz="1600" spc="-40" dirty="0" smtClean="0">
                <a:latin typeface="Calibri Light"/>
                <a:cs typeface="Calibri Light"/>
              </a:rPr>
              <a:t>r</a:t>
            </a:r>
            <a:r>
              <a:rPr sz="1600" spc="-20" dirty="0" smtClean="0">
                <a:latin typeface="Calibri Light"/>
                <a:cs typeface="Calibri Light"/>
              </a:rPr>
              <a:t>g</a:t>
            </a:r>
            <a:r>
              <a:rPr sz="1600" spc="-10" dirty="0" smtClean="0">
                <a:latin typeface="Calibri Light"/>
                <a:cs typeface="Calibri Light"/>
              </a:rPr>
              <a:t>h</a:t>
            </a:r>
            <a:endParaRPr sz="1600">
              <a:latin typeface="Calibri Light"/>
              <a:cs typeface="Calibri Light"/>
            </a:endParaRPr>
          </a:p>
          <a:p>
            <a:pPr marL="313690" indent="-198120">
              <a:lnSpc>
                <a:spcPct val="100000"/>
              </a:lnSpc>
              <a:buFont typeface="Calibri Light"/>
              <a:buAutoNum type="arabicPeriod"/>
              <a:tabLst>
                <a:tab pos="31369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San</a:t>
            </a:r>
            <a:r>
              <a:rPr sz="1600" spc="5" dirty="0" smtClean="0">
                <a:latin typeface="Calibri Light"/>
                <a:cs typeface="Calibri Light"/>
              </a:rPr>
              <a:t> </a:t>
            </a:r>
            <a:r>
              <a:rPr sz="1600" spc="-10" dirty="0" smtClean="0">
                <a:latin typeface="Calibri Light"/>
                <a:cs typeface="Calibri Light"/>
              </a:rPr>
              <a:t>Jose</a:t>
            </a:r>
            <a:endParaRPr sz="1600">
              <a:latin typeface="Calibri Light"/>
              <a:cs typeface="Calibri Light"/>
            </a:endParaRPr>
          </a:p>
          <a:p>
            <a:pPr marL="313690" indent="-198120">
              <a:lnSpc>
                <a:spcPct val="100000"/>
              </a:lnSpc>
              <a:buFont typeface="Calibri Light"/>
              <a:buAutoNum type="arabicPeriod"/>
              <a:tabLst>
                <a:tab pos="31369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B</a:t>
            </a:r>
            <a:r>
              <a:rPr sz="1600" spc="-20" dirty="0" smtClean="0">
                <a:latin typeface="Calibri Light"/>
                <a:cs typeface="Calibri Light"/>
              </a:rPr>
              <a:t>o</a:t>
            </a:r>
            <a:r>
              <a:rPr sz="1600" spc="-40" dirty="0" smtClean="0">
                <a:latin typeface="Calibri Light"/>
                <a:cs typeface="Calibri Light"/>
              </a:rPr>
              <a:t>s</a:t>
            </a:r>
            <a:r>
              <a:rPr sz="1600" spc="-20" dirty="0" smtClean="0">
                <a:latin typeface="Calibri Light"/>
                <a:cs typeface="Calibri Light"/>
              </a:rPr>
              <a:t>t</a:t>
            </a:r>
            <a:r>
              <a:rPr sz="1600" spc="-10" dirty="0" smtClean="0">
                <a:latin typeface="Calibri Light"/>
                <a:cs typeface="Calibri Light"/>
              </a:rPr>
              <a:t>on</a:t>
            </a:r>
            <a:endParaRPr sz="1600">
              <a:latin typeface="Calibri Light"/>
              <a:cs typeface="Calibri Light"/>
            </a:endParaRPr>
          </a:p>
          <a:p>
            <a:pPr marL="313690" indent="-198120">
              <a:lnSpc>
                <a:spcPct val="100000"/>
              </a:lnSpc>
              <a:buFont typeface="Calibri Light"/>
              <a:buAutoNum type="arabicPeriod"/>
              <a:tabLst>
                <a:tab pos="31369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San</a:t>
            </a:r>
            <a:r>
              <a:rPr sz="1600" spc="5" dirty="0" smtClean="0">
                <a:latin typeface="Calibri Light"/>
                <a:cs typeface="Calibri Light"/>
              </a:rPr>
              <a:t> </a:t>
            </a:r>
            <a:r>
              <a:rPr sz="1600" spc="-10" dirty="0" smtClean="0">
                <a:latin typeface="Calibri Light"/>
                <a:cs typeface="Calibri Light"/>
              </a:rPr>
              <a:t>F</a:t>
            </a:r>
            <a:r>
              <a:rPr sz="1600" spc="-50" dirty="0" smtClean="0">
                <a:latin typeface="Calibri Light"/>
                <a:cs typeface="Calibri Light"/>
              </a:rPr>
              <a:t>r</a:t>
            </a:r>
            <a:r>
              <a:rPr sz="1600" spc="-10" dirty="0" smtClean="0">
                <a:latin typeface="Calibri Light"/>
                <a:cs typeface="Calibri Light"/>
              </a:rPr>
              <a:t>an</a:t>
            </a:r>
            <a:r>
              <a:rPr sz="1600" spc="-5" dirty="0" smtClean="0">
                <a:latin typeface="Calibri Light"/>
                <a:cs typeface="Calibri Light"/>
              </a:rPr>
              <a:t>ci</a:t>
            </a:r>
            <a:r>
              <a:rPr sz="1600" spc="-20" dirty="0" smtClean="0">
                <a:latin typeface="Calibri Light"/>
                <a:cs typeface="Calibri Light"/>
              </a:rPr>
              <a:t>sc</a:t>
            </a:r>
            <a:r>
              <a:rPr sz="1600" spc="-10" dirty="0" smtClean="0">
                <a:latin typeface="Calibri Light"/>
                <a:cs typeface="Calibri Light"/>
              </a:rPr>
              <a:t>o</a:t>
            </a:r>
            <a:endParaRPr sz="1600">
              <a:latin typeface="Calibri Light"/>
              <a:cs typeface="Calibri Light"/>
            </a:endParaRPr>
          </a:p>
          <a:p>
            <a:pPr marR="88265" algn="ctr">
              <a:lnSpc>
                <a:spcPct val="100000"/>
              </a:lnSpc>
            </a:pPr>
            <a:r>
              <a:rPr sz="1600" spc="-20" dirty="0" smtClean="0">
                <a:latin typeface="Calibri Light"/>
                <a:cs typeface="Calibri Light"/>
              </a:rPr>
              <a:t>……</a:t>
            </a:r>
            <a:endParaRPr sz="1600">
              <a:latin typeface="Calibri Light"/>
              <a:cs typeface="Calibri Light"/>
            </a:endParaRPr>
          </a:p>
          <a:p>
            <a:pPr marL="358140" indent="-301625">
              <a:lnSpc>
                <a:spcPct val="100000"/>
              </a:lnSpc>
              <a:spcBef>
                <a:spcPts val="315"/>
              </a:spcBef>
              <a:buFont typeface="Calibri Light"/>
              <a:buAutoNum type="arabicPeriod" startAt="46"/>
              <a:tabLst>
                <a:tab pos="35814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D</a:t>
            </a:r>
            <a:r>
              <a:rPr sz="1600" spc="-15" dirty="0" smtClean="0">
                <a:latin typeface="Calibri Light"/>
                <a:cs typeface="Calibri Light"/>
              </a:rPr>
              <a:t>e</a:t>
            </a:r>
            <a:r>
              <a:rPr sz="1600" spc="-10" dirty="0" smtClean="0">
                <a:latin typeface="Calibri Light"/>
                <a:cs typeface="Calibri Light"/>
              </a:rPr>
              <a:t>t</a:t>
            </a:r>
            <a:r>
              <a:rPr sz="1600" spc="-45" dirty="0" smtClean="0">
                <a:latin typeface="Calibri Light"/>
                <a:cs typeface="Calibri Light"/>
              </a:rPr>
              <a:t>r</a:t>
            </a:r>
            <a:r>
              <a:rPr sz="1600" spc="-10" dirty="0" smtClean="0">
                <a:latin typeface="Calibri Light"/>
                <a:cs typeface="Calibri Light"/>
              </a:rPr>
              <a:t>o</a:t>
            </a:r>
            <a:r>
              <a:rPr sz="1600" spc="-15" dirty="0" smtClean="0">
                <a:latin typeface="Calibri Light"/>
                <a:cs typeface="Calibri Light"/>
              </a:rPr>
              <a:t>i</a:t>
            </a:r>
            <a:r>
              <a:rPr sz="1600" spc="-10" dirty="0" smtClean="0">
                <a:latin typeface="Calibri Light"/>
                <a:cs typeface="Calibri Light"/>
              </a:rPr>
              <a:t>t</a:t>
            </a:r>
            <a:endParaRPr sz="1600">
              <a:latin typeface="Calibri Light"/>
              <a:cs typeface="Calibri Light"/>
            </a:endParaRPr>
          </a:p>
          <a:p>
            <a:pPr marL="358140" indent="-301625">
              <a:lnSpc>
                <a:spcPct val="100000"/>
              </a:lnSpc>
              <a:buFont typeface="Calibri Light"/>
              <a:buAutoNum type="arabicPeriod" startAt="46"/>
              <a:tabLst>
                <a:tab pos="35814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Ind</a:t>
            </a:r>
            <a:r>
              <a:rPr sz="1600" spc="-15" dirty="0" smtClean="0">
                <a:latin typeface="Calibri Light"/>
                <a:cs typeface="Calibri Light"/>
              </a:rPr>
              <a:t>i</a:t>
            </a:r>
            <a:r>
              <a:rPr sz="1600" spc="-10" dirty="0" smtClean="0">
                <a:latin typeface="Calibri Light"/>
                <a:cs typeface="Calibri Light"/>
              </a:rPr>
              <a:t>an</a:t>
            </a:r>
            <a:r>
              <a:rPr sz="1600" spc="-5" dirty="0" smtClean="0">
                <a:latin typeface="Calibri Light"/>
                <a:cs typeface="Calibri Light"/>
              </a:rPr>
              <a:t>a</a:t>
            </a:r>
            <a:r>
              <a:rPr sz="1600" spc="-10" dirty="0" smtClean="0">
                <a:latin typeface="Calibri Light"/>
                <a:cs typeface="Calibri Light"/>
              </a:rPr>
              <a:t>p</a:t>
            </a:r>
            <a:r>
              <a:rPr sz="1600" spc="-15" dirty="0" smtClean="0">
                <a:latin typeface="Calibri Light"/>
                <a:cs typeface="Calibri Light"/>
              </a:rPr>
              <a:t>o</a:t>
            </a:r>
            <a:r>
              <a:rPr sz="1600" spc="-5" dirty="0" smtClean="0">
                <a:latin typeface="Calibri Light"/>
                <a:cs typeface="Calibri Light"/>
              </a:rPr>
              <a:t>l</a:t>
            </a:r>
            <a:r>
              <a:rPr sz="1600" spc="-15" dirty="0" smtClean="0">
                <a:latin typeface="Calibri Light"/>
                <a:cs typeface="Calibri Light"/>
              </a:rPr>
              <a:t>i</a:t>
            </a:r>
            <a:r>
              <a:rPr sz="1600" spc="-10" dirty="0" smtClean="0"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  <a:p>
            <a:pPr marL="358140" indent="-301625">
              <a:lnSpc>
                <a:spcPct val="100000"/>
              </a:lnSpc>
              <a:buFont typeface="Calibri Light"/>
              <a:buAutoNum type="arabicPeriod" startAt="46"/>
              <a:tabLst>
                <a:tab pos="358140" algn="l"/>
              </a:tabLst>
            </a:pPr>
            <a:r>
              <a:rPr sz="1600" spc="-10" dirty="0" smtClean="0">
                <a:latin typeface="Calibri Light"/>
                <a:cs typeface="Calibri Light"/>
              </a:rPr>
              <a:t>R</a:t>
            </a:r>
            <a:r>
              <a:rPr sz="1600" spc="-5" dirty="0" smtClean="0">
                <a:latin typeface="Calibri Light"/>
                <a:cs typeface="Calibri Light"/>
              </a:rPr>
              <a:t>a</a:t>
            </a:r>
            <a:r>
              <a:rPr sz="1600" spc="-10" dirty="0" smtClean="0">
                <a:latin typeface="Calibri Light"/>
                <a:cs typeface="Calibri Light"/>
              </a:rPr>
              <a:t>le</a:t>
            </a:r>
            <a:r>
              <a:rPr sz="1600" spc="-15" dirty="0" smtClean="0">
                <a:latin typeface="Calibri Light"/>
                <a:cs typeface="Calibri Light"/>
              </a:rPr>
              <a:t>i</a:t>
            </a:r>
            <a:r>
              <a:rPr sz="1600" spc="-10" dirty="0" smtClean="0">
                <a:latin typeface="Calibri Light"/>
                <a:cs typeface="Calibri Light"/>
              </a:rPr>
              <a:t>gh</a:t>
            </a:r>
            <a:endParaRPr sz="1600">
              <a:latin typeface="Calibri Light"/>
              <a:cs typeface="Calibri Light"/>
            </a:endParaRPr>
          </a:p>
          <a:p>
            <a:pPr marL="358140" indent="-301625">
              <a:lnSpc>
                <a:spcPct val="100000"/>
              </a:lnSpc>
              <a:buFont typeface="Calibri Light"/>
              <a:buAutoNum type="arabicPeriod" startAt="46"/>
              <a:tabLst>
                <a:tab pos="358140" algn="l"/>
              </a:tabLst>
            </a:pPr>
            <a:r>
              <a:rPr sz="1600" spc="-50" dirty="0" smtClean="0">
                <a:latin typeface="Calibri Light"/>
                <a:cs typeface="Calibri Light"/>
              </a:rPr>
              <a:t>A</a:t>
            </a:r>
            <a:r>
              <a:rPr sz="1600" spc="-10" dirty="0" smtClean="0">
                <a:latin typeface="Calibri Light"/>
                <a:cs typeface="Calibri Light"/>
              </a:rPr>
              <a:t>tla</a:t>
            </a:r>
            <a:r>
              <a:rPr sz="1600" spc="-20" dirty="0" smtClean="0">
                <a:latin typeface="Calibri Light"/>
                <a:cs typeface="Calibri Light"/>
              </a:rPr>
              <a:t>n</a:t>
            </a:r>
            <a:r>
              <a:rPr sz="1600" spc="-35" dirty="0" smtClean="0">
                <a:latin typeface="Calibri Light"/>
                <a:cs typeface="Calibri Light"/>
              </a:rPr>
              <a:t>t</a:t>
            </a:r>
            <a:r>
              <a:rPr sz="1600" spc="-10" dirty="0" smtClean="0">
                <a:latin typeface="Calibri Light"/>
                <a:cs typeface="Calibri Light"/>
              </a:rPr>
              <a:t>a</a:t>
            </a:r>
            <a:endParaRPr sz="1600">
              <a:latin typeface="Calibri Light"/>
              <a:cs typeface="Calibri Light"/>
            </a:endParaRPr>
          </a:p>
          <a:p>
            <a:pPr marL="354330" indent="-297180">
              <a:lnSpc>
                <a:spcPct val="100000"/>
              </a:lnSpc>
              <a:buFont typeface="Calibri Light"/>
              <a:buAutoNum type="arabicPeriod" startAt="46"/>
              <a:tabLst>
                <a:tab pos="354330" algn="l"/>
              </a:tabLst>
            </a:pPr>
            <a:r>
              <a:rPr sz="1600" spc="-10" dirty="0" smtClean="0">
                <a:solidFill>
                  <a:srgbClr val="C00000"/>
                </a:solidFill>
                <a:latin typeface="Calibri Light"/>
                <a:cs typeface="Calibri Light"/>
              </a:rPr>
              <a:t>C</a:t>
            </a:r>
            <a:r>
              <a:rPr sz="1600" spc="-20" dirty="0" smtClean="0">
                <a:solidFill>
                  <a:srgbClr val="C00000"/>
                </a:solidFill>
                <a:latin typeface="Calibri Light"/>
                <a:cs typeface="Calibri Light"/>
              </a:rPr>
              <a:t>ha</a:t>
            </a:r>
            <a:r>
              <a:rPr sz="1600" spc="-25" dirty="0" smtClean="0">
                <a:solidFill>
                  <a:srgbClr val="C00000"/>
                </a:solidFill>
                <a:latin typeface="Calibri Light"/>
                <a:cs typeface="Calibri Light"/>
              </a:rPr>
              <a:t>r</a:t>
            </a:r>
            <a:r>
              <a:rPr sz="1600" spc="-10" dirty="0" smtClean="0">
                <a:solidFill>
                  <a:srgbClr val="C00000"/>
                </a:solidFill>
                <a:latin typeface="Calibri Light"/>
                <a:cs typeface="Calibri Light"/>
              </a:rPr>
              <a:t>l</a:t>
            </a:r>
            <a:r>
              <a:rPr sz="1600" spc="-30" dirty="0" smtClean="0">
                <a:solidFill>
                  <a:srgbClr val="C00000"/>
                </a:solidFill>
                <a:latin typeface="Calibri Light"/>
                <a:cs typeface="Calibri Light"/>
              </a:rPr>
              <a:t>o</a:t>
            </a:r>
            <a:r>
              <a:rPr sz="1600" spc="-45" dirty="0" smtClean="0">
                <a:solidFill>
                  <a:srgbClr val="C00000"/>
                </a:solidFill>
                <a:latin typeface="Calibri Light"/>
                <a:cs typeface="Calibri Light"/>
              </a:rPr>
              <a:t>t</a:t>
            </a:r>
            <a:r>
              <a:rPr sz="1600" spc="-35" dirty="0" smtClean="0">
                <a:solidFill>
                  <a:srgbClr val="C00000"/>
                </a:solidFill>
                <a:latin typeface="Calibri Light"/>
                <a:cs typeface="Calibri Light"/>
              </a:rPr>
              <a:t>t</a:t>
            </a:r>
            <a:r>
              <a:rPr sz="1600" spc="-10" dirty="0" smtClean="0">
                <a:solidFill>
                  <a:srgbClr val="C00000"/>
                </a:solidFill>
                <a:latin typeface="Calibri Light"/>
                <a:cs typeface="Calibri Light"/>
              </a:rPr>
              <a:t>e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98882"/>
            <a:ext cx="7624445" cy="1238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4750"/>
              </a:lnSpc>
            </a:pP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B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u</a:t>
            </a:r>
            <a:r>
              <a:rPr sz="44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4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5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175" dirty="0" smtClean="0">
                <a:solidFill>
                  <a:srgbClr val="50B4C7"/>
                </a:solidFill>
                <a:latin typeface="Calibri Light"/>
                <a:cs typeface="Calibri Light"/>
              </a:rPr>
              <a:t>v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9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400" spc="-204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400" spc="-26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ha</a:t>
            </a:r>
            <a:r>
              <a:rPr sz="44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4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400" spc="-19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400" spc="-18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4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400" spc="-17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400" spc="-13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4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.</a:t>
            </a:r>
            <a:r>
              <a:rPr sz="4400" spc="-1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4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4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4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happ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4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4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4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7452" y="4823459"/>
            <a:ext cx="4194048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02608" y="4904232"/>
            <a:ext cx="3983736" cy="1514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0008" y="6059423"/>
            <a:ext cx="1926336" cy="359664"/>
          </a:xfrm>
          <a:custGeom>
            <a:avLst/>
            <a:gdLst/>
            <a:ahLst/>
            <a:cxnLst/>
            <a:rect l="l" t="t" r="r" b="b"/>
            <a:pathLst>
              <a:path w="1926336" h="359663">
                <a:moveTo>
                  <a:pt x="0" y="359663"/>
                </a:moveTo>
                <a:lnTo>
                  <a:pt x="1926336" y="359663"/>
                </a:lnTo>
                <a:lnTo>
                  <a:pt x="1926336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0091" y="6073140"/>
            <a:ext cx="1964436" cy="269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127" y="3432047"/>
            <a:ext cx="2002536" cy="2586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772" y="3204972"/>
            <a:ext cx="2066543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1747" y="2642616"/>
            <a:ext cx="2452116" cy="3136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5120" y="2799588"/>
            <a:ext cx="4319015" cy="617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2869692"/>
            <a:ext cx="4105655" cy="477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5120" y="2165604"/>
            <a:ext cx="4319015" cy="682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1800" y="2237232"/>
            <a:ext cx="4105655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5120" y="3396996"/>
            <a:ext cx="4319015" cy="518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3465576"/>
            <a:ext cx="4105655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5120" y="1588008"/>
            <a:ext cx="4319015" cy="626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1800" y="1658111"/>
            <a:ext cx="4105655" cy="4861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5120" y="3889247"/>
            <a:ext cx="4319015" cy="643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959352"/>
            <a:ext cx="4105655" cy="5029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411226"/>
            <a:ext cx="7662545" cy="1350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5180"/>
              </a:lnSpc>
            </a:pP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rl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-</a:t>
            </a:r>
            <a:r>
              <a:rPr sz="4800" spc="-165" dirty="0" smtClean="0">
                <a:solidFill>
                  <a:srgbClr val="50B4C7"/>
                </a:solidFill>
                <a:latin typeface="Calibri Light"/>
                <a:cs typeface="Calibri Light"/>
              </a:rPr>
              <a:t>Me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kl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nbu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pp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tun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5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k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F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455" y="6035040"/>
            <a:ext cx="0" cy="353186"/>
          </a:xfrm>
          <a:custGeom>
            <a:avLst/>
            <a:gdLst/>
            <a:ahLst/>
            <a:cxnLst/>
            <a:rect l="l" t="t" r="r" b="b"/>
            <a:pathLst>
              <a:path h="353187">
                <a:moveTo>
                  <a:pt x="0" y="0"/>
                </a:moveTo>
                <a:lnTo>
                  <a:pt x="0" y="353187"/>
                </a:lnTo>
              </a:path>
            </a:pathLst>
          </a:custGeom>
          <a:ln w="12192">
            <a:solidFill>
              <a:srgbClr val="A6A6A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8128" y="6035040"/>
            <a:ext cx="0" cy="353186"/>
          </a:xfrm>
          <a:custGeom>
            <a:avLst/>
            <a:gdLst/>
            <a:ahLst/>
            <a:cxnLst/>
            <a:rect l="l" t="t" r="r" b="b"/>
            <a:pathLst>
              <a:path h="353187">
                <a:moveTo>
                  <a:pt x="0" y="0"/>
                </a:moveTo>
                <a:lnTo>
                  <a:pt x="0" y="353187"/>
                </a:lnTo>
              </a:path>
            </a:pathLst>
          </a:custGeom>
          <a:ln w="12192">
            <a:solidFill>
              <a:srgbClr val="A6A6A6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1622" y="6086246"/>
            <a:ext cx="48895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A6A6A6"/>
                </a:solidFill>
                <a:latin typeface="Calibri Light"/>
                <a:cs typeface="Calibri Light"/>
              </a:rPr>
              <a:t>2015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9753" y="6072835"/>
            <a:ext cx="48895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solidFill>
                  <a:srgbClr val="A6A6A6"/>
                </a:solidFill>
                <a:latin typeface="Calibri Light"/>
                <a:cs typeface="Calibri Light"/>
              </a:rPr>
              <a:t>2016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248" y="5992367"/>
            <a:ext cx="8182356" cy="135636"/>
          </a:xfrm>
          <a:custGeom>
            <a:avLst/>
            <a:gdLst/>
            <a:ahLst/>
            <a:cxnLst/>
            <a:rect l="l" t="t" r="r" b="b"/>
            <a:pathLst>
              <a:path w="8182356" h="135636">
                <a:moveTo>
                  <a:pt x="8114537" y="0"/>
                </a:moveTo>
                <a:lnTo>
                  <a:pt x="8114537" y="33908"/>
                </a:lnTo>
                <a:lnTo>
                  <a:pt x="0" y="33908"/>
                </a:lnTo>
                <a:lnTo>
                  <a:pt x="0" y="101726"/>
                </a:lnTo>
                <a:lnTo>
                  <a:pt x="8114537" y="101726"/>
                </a:lnTo>
                <a:lnTo>
                  <a:pt x="8114537" y="135635"/>
                </a:lnTo>
                <a:lnTo>
                  <a:pt x="8182356" y="67817"/>
                </a:lnTo>
                <a:lnTo>
                  <a:pt x="811453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723" y="5713476"/>
            <a:ext cx="3939540" cy="28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00696" y="5700979"/>
            <a:ext cx="1289050" cy="671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 smtClean="0">
                <a:latin typeface="Calibri Light"/>
                <a:cs typeface="Calibri Light"/>
              </a:rPr>
              <a:t>P</a:t>
            </a:r>
            <a:r>
              <a:rPr sz="1800" spc="-10" dirty="0" smtClean="0">
                <a:latin typeface="Calibri Light"/>
                <a:cs typeface="Calibri Light"/>
              </a:rPr>
              <a:t>ublic </a:t>
            </a:r>
            <a:r>
              <a:rPr sz="1800" spc="-30" dirty="0" smtClean="0">
                <a:latin typeface="Calibri Light"/>
                <a:cs typeface="Calibri Light"/>
              </a:rPr>
              <a:t>r</a:t>
            </a:r>
            <a:r>
              <a:rPr sz="1800" spc="-10" dirty="0" smtClean="0">
                <a:latin typeface="Calibri Light"/>
                <a:cs typeface="Calibri Light"/>
              </a:rPr>
              <a:t>elease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 marL="184785">
              <a:lnSpc>
                <a:spcPct val="100000"/>
              </a:lnSpc>
            </a:pPr>
            <a:r>
              <a:rPr sz="1800" spc="-15" dirty="0" smtClean="0">
                <a:solidFill>
                  <a:srgbClr val="A6A6A6"/>
                </a:solidFill>
                <a:latin typeface="Calibri Light"/>
                <a:cs typeface="Calibri Light"/>
              </a:rPr>
              <a:t>2017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3030" y="5700979"/>
            <a:ext cx="209042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Calibri Light"/>
                <a:cs typeface="Calibri Light"/>
              </a:rPr>
              <a:t>Lea</a:t>
            </a:r>
            <a:r>
              <a:rPr sz="1800" spc="-5" dirty="0" smtClean="0">
                <a:latin typeface="Calibri Light"/>
                <a:cs typeface="Calibri Light"/>
              </a:rPr>
              <a:t>r</a:t>
            </a:r>
            <a:r>
              <a:rPr sz="1800" spc="-10" dirty="0" smtClean="0">
                <a:latin typeface="Calibri Light"/>
                <a:cs typeface="Calibri Light"/>
              </a:rPr>
              <a:t>n about</a:t>
            </a:r>
            <a:r>
              <a:rPr sz="1800" spc="-5" dirty="0" smtClean="0">
                <a:latin typeface="Calibri Light"/>
                <a:cs typeface="Calibri Light"/>
              </a:rPr>
              <a:t> </a:t>
            </a:r>
            <a:r>
              <a:rPr sz="1800" spc="-10" dirty="0" smtClean="0">
                <a:latin typeface="Calibri Light"/>
                <a:cs typeface="Calibri Light"/>
              </a:rPr>
              <a:t>the</a:t>
            </a:r>
            <a:r>
              <a:rPr sz="1800" spc="5" dirty="0" smtClean="0">
                <a:latin typeface="Calibri Light"/>
                <a:cs typeface="Calibri Light"/>
              </a:rPr>
              <a:t> </a:t>
            </a:r>
            <a:r>
              <a:rPr sz="1800" spc="-10" dirty="0" smtClean="0">
                <a:latin typeface="Calibri Light"/>
                <a:cs typeface="Calibri Light"/>
              </a:rPr>
              <a:t>issues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39411" y="5713476"/>
            <a:ext cx="2513076" cy="28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39715" y="5700979"/>
            <a:ext cx="171259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 Light"/>
                <a:cs typeface="Calibri Light"/>
              </a:rPr>
              <a:t>D</a:t>
            </a:r>
            <a:r>
              <a:rPr sz="1800" spc="-15" dirty="0" smtClean="0">
                <a:latin typeface="Calibri Light"/>
                <a:cs typeface="Calibri Light"/>
              </a:rPr>
              <a:t>e</a:t>
            </a:r>
            <a:r>
              <a:rPr sz="1800" spc="-25" dirty="0" smtClean="0">
                <a:latin typeface="Calibri Light"/>
                <a:cs typeface="Calibri Light"/>
              </a:rPr>
              <a:t>v</a:t>
            </a:r>
            <a:r>
              <a:rPr sz="1800" spc="-10" dirty="0" smtClean="0">
                <a:latin typeface="Calibri Light"/>
                <a:cs typeface="Calibri Light"/>
              </a:rPr>
              <a:t>elop </a:t>
            </a:r>
            <a:r>
              <a:rPr sz="1800" spc="-40" dirty="0" smtClean="0">
                <a:latin typeface="Calibri Light"/>
                <a:cs typeface="Calibri Light"/>
              </a:rPr>
              <a:t>s</a:t>
            </a:r>
            <a:r>
              <a:rPr sz="1800" spc="-10" dirty="0" smtClean="0">
                <a:latin typeface="Calibri Light"/>
                <a:cs typeface="Calibri Light"/>
              </a:rPr>
              <a:t>t</a:t>
            </a:r>
            <a:r>
              <a:rPr sz="1800" spc="-50" dirty="0" smtClean="0">
                <a:latin typeface="Calibri Light"/>
                <a:cs typeface="Calibri Light"/>
              </a:rPr>
              <a:t>r</a:t>
            </a:r>
            <a:r>
              <a:rPr sz="1800" spc="-20" dirty="0" smtClean="0">
                <a:latin typeface="Calibri Light"/>
                <a:cs typeface="Calibri Light"/>
              </a:rPr>
              <a:t>a</a:t>
            </a:r>
            <a:r>
              <a:rPr sz="1800" spc="-30" dirty="0" smtClean="0">
                <a:latin typeface="Calibri Light"/>
                <a:cs typeface="Calibri Light"/>
              </a:rPr>
              <a:t>t</a:t>
            </a:r>
            <a:r>
              <a:rPr sz="1800" spc="-10" dirty="0" smtClean="0">
                <a:latin typeface="Calibri Light"/>
                <a:cs typeface="Calibri Light"/>
              </a:rPr>
              <a:t>e</a:t>
            </a:r>
            <a:r>
              <a:rPr sz="1800" spc="-20" dirty="0" smtClean="0">
                <a:latin typeface="Calibri Light"/>
                <a:cs typeface="Calibri Light"/>
              </a:rPr>
              <a:t>g</a:t>
            </a:r>
            <a:r>
              <a:rPr sz="1800" spc="-10" dirty="0" smtClean="0">
                <a:latin typeface="Calibri Light"/>
                <a:cs typeface="Calibri Light"/>
              </a:rPr>
              <a:t>ies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93635" y="5713476"/>
            <a:ext cx="1501140" cy="280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2364" y="2534411"/>
            <a:ext cx="1850135" cy="2727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4788" y="1673351"/>
            <a:ext cx="2337816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2848" y="4331208"/>
            <a:ext cx="780288" cy="780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2848" y="2630423"/>
            <a:ext cx="780288" cy="781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7840" y="4331208"/>
            <a:ext cx="780288" cy="780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2630423"/>
            <a:ext cx="781812" cy="781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0192" y="3486911"/>
            <a:ext cx="781811" cy="780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2639567"/>
            <a:ext cx="772668" cy="7726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77840" y="3486911"/>
            <a:ext cx="780288" cy="780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7840" y="2630423"/>
            <a:ext cx="780288" cy="781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6011" y="3486911"/>
            <a:ext cx="781812" cy="780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2688" y="3486911"/>
            <a:ext cx="780288" cy="780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6011" y="2630423"/>
            <a:ext cx="781812" cy="7818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6011" y="4331208"/>
            <a:ext cx="781812" cy="780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2688" y="2630423"/>
            <a:ext cx="780288" cy="7818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1600" y="3486911"/>
            <a:ext cx="781812" cy="780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0192" y="2630423"/>
            <a:ext cx="781811" cy="781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12848" y="3486911"/>
            <a:ext cx="780288" cy="7802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" y="3494532"/>
            <a:ext cx="772668" cy="7726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2688" y="4331208"/>
            <a:ext cx="780288" cy="7802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0192" y="4331208"/>
            <a:ext cx="781811" cy="7802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1600" y="4331208"/>
            <a:ext cx="781812" cy="7802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259" y="4378452"/>
            <a:ext cx="667512" cy="7330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084" y="306704"/>
            <a:ext cx="3022600" cy="239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0000"/>
              </a:lnSpc>
            </a:pP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4300" spc="-145" dirty="0" smtClean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4300" spc="-229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45" dirty="0" smtClean="0">
                <a:solidFill>
                  <a:srgbClr val="585858"/>
                </a:solidFill>
                <a:latin typeface="Calibri Light"/>
                <a:cs typeface="Calibri Light"/>
              </a:rPr>
              <a:t>In</a:t>
            </a:r>
            <a:r>
              <a:rPr sz="4300" spc="-195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4300" spc="-130" dirty="0" smtClean="0">
                <a:solidFill>
                  <a:srgbClr val="585858"/>
                </a:solidFill>
                <a:latin typeface="Calibri Light"/>
                <a:cs typeface="Calibri Light"/>
              </a:rPr>
              <a:t>tit</a:t>
            </a:r>
            <a:r>
              <a:rPr sz="4300" spc="-145" dirty="0" smtClean="0">
                <a:solidFill>
                  <a:srgbClr val="585858"/>
                </a:solidFill>
                <a:latin typeface="Calibri Light"/>
                <a:cs typeface="Calibri Light"/>
              </a:rPr>
              <a:t>u</a:t>
            </a:r>
            <a:r>
              <a:rPr sz="4300" spc="-17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4300" spc="-24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30" dirty="0" smtClean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430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43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supp</a:t>
            </a:r>
            <a:r>
              <a:rPr sz="4300" spc="-135" dirty="0" smtClean="0">
                <a:solidFill>
                  <a:srgbClr val="585858"/>
                </a:solidFill>
                <a:latin typeface="Calibri Light"/>
                <a:cs typeface="Calibri Light"/>
              </a:rPr>
              <a:t>lyi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g</a:t>
            </a:r>
            <a:r>
              <a:rPr sz="4300" spc="-204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3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43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275" dirty="0" smtClean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4300" spc="-20" dirty="0" smtClean="0">
                <a:solidFill>
                  <a:srgbClr val="585858"/>
                </a:solidFill>
                <a:latin typeface="Calibri Light"/>
                <a:cs typeface="Calibri Light"/>
              </a:rPr>
              <a:t>F</a:t>
            </a:r>
            <a:r>
              <a:rPr sz="4300" spc="-24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55" dirty="0" smtClean="0">
                <a:solidFill>
                  <a:srgbClr val="585858"/>
                </a:solidFill>
                <a:latin typeface="Calibri Light"/>
                <a:cs typeface="Calibri Light"/>
              </a:rPr>
              <a:t>w</a:t>
            </a:r>
            <a:r>
              <a:rPr sz="4300" spc="-130" dirty="0" smtClean="0">
                <a:solidFill>
                  <a:srgbClr val="585858"/>
                </a:solidFill>
                <a:latin typeface="Calibri Light"/>
                <a:cs typeface="Calibri Light"/>
              </a:rPr>
              <a:t>it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4300" spc="-24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45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4300" spc="-175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4300" spc="-190" dirty="0" smtClean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4300" spc="-10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14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4300" spc="-235" dirty="0" smtClean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4300" spc="-200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4300" spc="-150" dirty="0" smtClean="0">
                <a:solidFill>
                  <a:srgbClr val="585858"/>
                </a:solidFill>
                <a:latin typeface="Calibri Light"/>
                <a:cs typeface="Calibri Light"/>
              </a:rPr>
              <a:t>ese</a:t>
            </a:r>
            <a:r>
              <a:rPr sz="4300" spc="-140" dirty="0" smtClean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4300" spc="-200" dirty="0" smtClean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4300" spc="-130" dirty="0" smtClean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4300" spc="-25" dirty="0" smtClean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endParaRPr sz="4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0"/>
            <a:ext cx="678942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78" y="1261617"/>
            <a:ext cx="516001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5180"/>
              </a:lnSpc>
            </a:pPr>
            <a:r>
              <a:rPr sz="4800" spc="-350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9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x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pe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rim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ti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35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24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tru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tu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: 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se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10"/>
              </a:lnSpc>
            </a:pP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30" dirty="0" smtClean="0">
                <a:solidFill>
                  <a:srgbClr val="50B4C7"/>
                </a:solidFill>
                <a:latin typeface="Calibri Light"/>
                <a:cs typeface="Calibri Light"/>
              </a:rPr>
              <a:t>-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de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m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906" y="387350"/>
            <a:ext cx="756665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v</a:t>
            </a: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p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tne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ri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bu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ti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9166" y="1926463"/>
            <a:ext cx="5278755" cy="263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27680" algn="l"/>
              </a:tabLst>
            </a:pPr>
            <a:r>
              <a:rPr sz="16600" spc="-105" dirty="0" smtClean="0">
                <a:latin typeface="Calibri Light"/>
                <a:cs typeface="Calibri Light"/>
              </a:rPr>
              <a:t>D	</a:t>
            </a:r>
            <a:r>
              <a:rPr sz="16600" spc="240" dirty="0" smtClean="0">
                <a:latin typeface="Calibri Light"/>
                <a:cs typeface="Calibri Light"/>
              </a:rPr>
              <a:t>T</a:t>
            </a:r>
            <a:r>
              <a:rPr sz="16600" spc="0" dirty="0" smtClean="0">
                <a:latin typeface="Calibri Light"/>
                <a:cs typeface="Calibri Light"/>
              </a:rPr>
              <a:t>A</a:t>
            </a:r>
            <a:endParaRPr sz="16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455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4800" spc="-120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ti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24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k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35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254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87424"/>
            <a:ext cx="3889248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8311" y="4375403"/>
            <a:ext cx="3038856" cy="2193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1" y="4375403"/>
            <a:ext cx="2589276" cy="1827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3952" y="4361688"/>
            <a:ext cx="2436876" cy="2031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9347" y="1487424"/>
            <a:ext cx="4015740" cy="266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343" y="6606844"/>
            <a:ext cx="489648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 smtClean="0">
                <a:latin typeface="Calibri Light"/>
                <a:cs typeface="Calibri Light"/>
              </a:rPr>
              <a:t>h</a:t>
            </a:r>
            <a:r>
              <a:rPr sz="1200" spc="-20" dirty="0" smtClean="0">
                <a:latin typeface="Calibri Light"/>
                <a:cs typeface="Calibri Light"/>
              </a:rPr>
              <a:t>t</a:t>
            </a:r>
            <a:r>
              <a:rPr sz="1200" spc="-5" dirty="0" smtClean="0">
                <a:latin typeface="Calibri Light"/>
                <a:cs typeface="Calibri Light"/>
              </a:rPr>
              <a:t>tp</a:t>
            </a:r>
            <a:r>
              <a:rPr sz="1200" spc="0" dirty="0" smtClean="0">
                <a:latin typeface="Calibri Light"/>
                <a:cs typeface="Calibri Light"/>
              </a:rPr>
              <a:t>s</a:t>
            </a:r>
            <a:r>
              <a:rPr sz="1200" spc="-10" dirty="0" smtClean="0">
                <a:latin typeface="Calibri Light"/>
                <a:cs typeface="Calibri Light"/>
              </a:rPr>
              <a:t>:</a:t>
            </a:r>
            <a:r>
              <a:rPr sz="1200" spc="0" dirty="0" smtClean="0">
                <a:latin typeface="Calibri Light"/>
                <a:cs typeface="Calibri Light"/>
              </a:rPr>
              <a:t>/</a:t>
            </a:r>
            <a:r>
              <a:rPr sz="1200" spc="-10" dirty="0" smtClean="0">
                <a:latin typeface="Calibri Light"/>
                <a:cs typeface="Calibri Light"/>
              </a:rPr>
              <a:t>/</a:t>
            </a:r>
            <a:r>
              <a:rPr sz="1200" spc="-5" dirty="0" smtClean="0">
                <a:latin typeface="Calibri Light"/>
                <a:cs typeface="Calibri Light"/>
              </a:rPr>
              <a:t>public</a:t>
            </a:r>
            <a:r>
              <a:rPr sz="1200" spc="-35" dirty="0" smtClean="0">
                <a:latin typeface="Calibri Light"/>
                <a:cs typeface="Calibri Light"/>
              </a:rPr>
              <a:t>.</a:t>
            </a:r>
            <a:r>
              <a:rPr sz="1200" spc="-20" dirty="0" smtClean="0">
                <a:latin typeface="Calibri Light"/>
                <a:cs typeface="Calibri Light"/>
              </a:rPr>
              <a:t>t</a:t>
            </a:r>
            <a:r>
              <a:rPr sz="1200" spc="-5" dirty="0" smtClean="0">
                <a:latin typeface="Calibri Light"/>
                <a:cs typeface="Calibri Light"/>
              </a:rPr>
              <a:t>abl</a:t>
            </a:r>
            <a:r>
              <a:rPr sz="1200" spc="-20" dirty="0" smtClean="0">
                <a:latin typeface="Calibri Light"/>
                <a:cs typeface="Calibri Light"/>
              </a:rPr>
              <a:t>e</a:t>
            </a:r>
            <a:r>
              <a:rPr sz="1200" spc="-10" dirty="0" smtClean="0">
                <a:latin typeface="Calibri Light"/>
                <a:cs typeface="Calibri Light"/>
              </a:rPr>
              <a:t>au</a:t>
            </a:r>
            <a:r>
              <a:rPr sz="1200" spc="-15" dirty="0" smtClean="0">
                <a:latin typeface="Calibri Light"/>
                <a:cs typeface="Calibri Light"/>
              </a:rPr>
              <a:t>.</a:t>
            </a:r>
            <a:r>
              <a:rPr sz="1200" spc="-10" dirty="0" smtClean="0">
                <a:latin typeface="Calibri Light"/>
                <a:cs typeface="Calibri Light"/>
              </a:rPr>
              <a:t>c</a:t>
            </a:r>
            <a:r>
              <a:rPr sz="1200" spc="0" dirty="0" smtClean="0">
                <a:latin typeface="Calibri Light"/>
                <a:cs typeface="Calibri Light"/>
              </a:rPr>
              <a:t>om</a:t>
            </a:r>
            <a:r>
              <a:rPr sz="1200" spc="-10" dirty="0" smtClean="0">
                <a:latin typeface="Calibri Light"/>
                <a:cs typeface="Calibri Light"/>
              </a:rPr>
              <a:t>/p</a:t>
            </a:r>
            <a:r>
              <a:rPr sz="1200" spc="-35" dirty="0" smtClean="0">
                <a:latin typeface="Calibri Light"/>
                <a:cs typeface="Calibri Light"/>
              </a:rPr>
              <a:t>r</a:t>
            </a:r>
            <a:r>
              <a:rPr sz="1200" spc="-5" dirty="0" smtClean="0">
                <a:latin typeface="Calibri Light"/>
                <a:cs typeface="Calibri Light"/>
              </a:rPr>
              <a:t>ofil</a:t>
            </a:r>
            <a:r>
              <a:rPr sz="1200" spc="-20" dirty="0" smtClean="0">
                <a:latin typeface="Calibri Light"/>
                <a:cs typeface="Calibri Light"/>
              </a:rPr>
              <a:t>e</a:t>
            </a:r>
            <a:r>
              <a:rPr sz="1200" spc="-5" dirty="0" smtClean="0">
                <a:latin typeface="Calibri Light"/>
                <a:cs typeface="Calibri Light"/>
              </a:rPr>
              <a:t>/ui</a:t>
            </a:r>
            <a:r>
              <a:rPr sz="1200" spc="-15" dirty="0" smtClean="0">
                <a:latin typeface="Calibri Light"/>
                <a:cs typeface="Calibri Light"/>
              </a:rPr>
              <a:t>.</a:t>
            </a:r>
            <a:r>
              <a:rPr sz="1200" spc="-10" dirty="0" smtClean="0">
                <a:latin typeface="Calibri Light"/>
                <a:cs typeface="Calibri Light"/>
              </a:rPr>
              <a:t>un</a:t>
            </a:r>
            <a:r>
              <a:rPr sz="1200" spc="0" dirty="0" smtClean="0">
                <a:latin typeface="Calibri Light"/>
                <a:cs typeface="Calibri Light"/>
              </a:rPr>
              <a:t>cc</a:t>
            </a:r>
            <a:r>
              <a:rPr sz="1200" spc="-10" dirty="0" smtClean="0">
                <a:latin typeface="Calibri Light"/>
                <a:cs typeface="Calibri Light"/>
              </a:rPr>
              <a:t>#</a:t>
            </a:r>
            <a:r>
              <a:rPr sz="1200" spc="0" dirty="0" smtClean="0">
                <a:latin typeface="Calibri Light"/>
                <a:cs typeface="Calibri Light"/>
              </a:rPr>
              <a:t>!</a:t>
            </a:r>
            <a:r>
              <a:rPr sz="1200" spc="-5" dirty="0" smtClean="0">
                <a:latin typeface="Calibri Light"/>
                <a:cs typeface="Calibri Light"/>
              </a:rPr>
              <a:t>/v</a:t>
            </a:r>
            <a:r>
              <a:rPr sz="1200" spc="-10" dirty="0" smtClean="0">
                <a:latin typeface="Calibri Light"/>
                <a:cs typeface="Calibri Light"/>
              </a:rPr>
              <a:t>iz</a:t>
            </a:r>
            <a:r>
              <a:rPr sz="1200" spc="0" dirty="0" smtClean="0">
                <a:latin typeface="Calibri Light"/>
                <a:cs typeface="Calibri Light"/>
              </a:rPr>
              <a:t>hom</a:t>
            </a:r>
            <a:r>
              <a:rPr sz="1200" spc="-10" dirty="0" smtClean="0">
                <a:latin typeface="Calibri Light"/>
                <a:cs typeface="Calibri Light"/>
              </a:rPr>
              <a:t>e/Che</a:t>
            </a:r>
            <a:r>
              <a:rPr sz="1200" spc="-20" dirty="0" smtClean="0">
                <a:latin typeface="Calibri Light"/>
                <a:cs typeface="Calibri Light"/>
              </a:rPr>
              <a:t>t</a:t>
            </a:r>
            <a:r>
              <a:rPr sz="1200" spc="-5" dirty="0" smtClean="0">
                <a:latin typeface="Calibri Light"/>
                <a:cs typeface="Calibri Light"/>
              </a:rPr>
              <a:t>ty/</a:t>
            </a:r>
            <a:r>
              <a:rPr sz="1200" spc="-20" dirty="0" smtClean="0">
                <a:latin typeface="Calibri Light"/>
                <a:cs typeface="Calibri Light"/>
              </a:rPr>
              <a:t>M</a:t>
            </a:r>
            <a:r>
              <a:rPr sz="1200" spc="-5" dirty="0" smtClean="0">
                <a:latin typeface="Calibri Light"/>
                <a:cs typeface="Calibri Light"/>
              </a:rPr>
              <a:t>obil</a:t>
            </a:r>
            <a:r>
              <a:rPr sz="1200" spc="-10" dirty="0" smtClean="0">
                <a:latin typeface="Calibri Light"/>
                <a:cs typeface="Calibri Light"/>
              </a:rPr>
              <a:t>itym</a:t>
            </a:r>
            <a:r>
              <a:rPr sz="1200" spc="-20" dirty="0" smtClean="0">
                <a:latin typeface="Calibri Light"/>
                <a:cs typeface="Calibri Light"/>
              </a:rPr>
              <a:t>e</a:t>
            </a:r>
            <a:r>
              <a:rPr sz="1200" spc="-10" dirty="0" smtClean="0">
                <a:latin typeface="Calibri Light"/>
                <a:cs typeface="Calibri Light"/>
              </a:rPr>
              <a:t>asu</a:t>
            </a:r>
            <a:r>
              <a:rPr sz="1200" spc="-20" dirty="0" smtClean="0">
                <a:latin typeface="Calibri Light"/>
                <a:cs typeface="Calibri Light"/>
              </a:rPr>
              <a:t>r</a:t>
            </a:r>
            <a:r>
              <a:rPr sz="1200" spc="-5" dirty="0" smtClean="0">
                <a:latin typeface="Calibri Light"/>
                <a:cs typeface="Calibri Light"/>
              </a:rPr>
              <a:t>es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272" y="293496"/>
            <a:ext cx="7429500" cy="143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4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r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ns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25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s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ud</a:t>
            </a:r>
            <a:r>
              <a:rPr sz="4800" spc="0" dirty="0" smtClean="0">
                <a:solidFill>
                  <a:srgbClr val="50B4C7"/>
                </a:solidFill>
                <a:latin typeface="Calibri Light"/>
                <a:cs typeface="Calibri Light"/>
              </a:rPr>
              <a:t>y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185"/>
              </a:lnSpc>
            </a:pP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dd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g</a:t>
            </a:r>
            <a:r>
              <a:rPr sz="4800" spc="-21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95" dirty="0" smtClean="0">
                <a:solidFill>
                  <a:srgbClr val="50B4C7"/>
                </a:solidFill>
                <a:latin typeface="Calibri Light"/>
                <a:cs typeface="Calibri Light"/>
              </a:rPr>
              <a:t>n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190" dirty="0" smtClean="0">
                <a:solidFill>
                  <a:srgbClr val="50B4C7"/>
                </a:solidFill>
                <a:latin typeface="Calibri Light"/>
                <a:cs typeface="Calibri Light"/>
              </a:rPr>
              <a:t>e</a:t>
            </a:r>
            <a:r>
              <a:rPr sz="4800" spc="-105" dirty="0" smtClean="0">
                <a:solidFill>
                  <a:srgbClr val="50B4C7"/>
                </a:solidFill>
                <a:latin typeface="Calibri Light"/>
                <a:cs typeface="Calibri Light"/>
              </a:rPr>
              <a:t>x</a:t>
            </a:r>
            <a:r>
              <a:rPr sz="4800" spc="-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2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w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it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h</a:t>
            </a:r>
            <a:r>
              <a:rPr sz="4800" spc="-229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0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114" dirty="0" smtClean="0">
                <a:solidFill>
                  <a:srgbClr val="50B4C7"/>
                </a:solidFill>
                <a:latin typeface="Calibri Light"/>
                <a:cs typeface="Calibri Light"/>
              </a:rPr>
              <a:t>o</a:t>
            </a:r>
            <a:r>
              <a:rPr sz="4800" spc="-170" dirty="0" smtClean="0">
                <a:solidFill>
                  <a:srgbClr val="50B4C7"/>
                </a:solidFill>
                <a:latin typeface="Calibri Light"/>
                <a:cs typeface="Calibri Light"/>
              </a:rPr>
              <a:t>c</a:t>
            </a:r>
            <a:r>
              <a:rPr sz="4800" spc="-15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15" dirty="0" smtClean="0">
                <a:solidFill>
                  <a:srgbClr val="50B4C7"/>
                </a:solidFill>
                <a:latin typeface="Calibri Light"/>
                <a:cs typeface="Calibri Light"/>
              </a:rPr>
              <a:t>l</a:t>
            </a:r>
            <a:r>
              <a:rPr sz="4800" spc="-235" dirty="0" smtClean="0">
                <a:solidFill>
                  <a:srgbClr val="50B4C7"/>
                </a:solidFill>
                <a:latin typeface="Calibri Light"/>
                <a:cs typeface="Calibri Light"/>
              </a:rPr>
              <a:t> </a:t>
            </a:r>
            <a:r>
              <a:rPr sz="4800" spc="-145" dirty="0" smtClean="0">
                <a:solidFill>
                  <a:srgbClr val="50B4C7"/>
                </a:solidFill>
                <a:latin typeface="Calibri Light"/>
                <a:cs typeface="Calibri Light"/>
              </a:rPr>
              <a:t>d</a:t>
            </a:r>
            <a:r>
              <a:rPr sz="4800" spc="-200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r>
              <a:rPr sz="4800" spc="-220" dirty="0" smtClean="0">
                <a:solidFill>
                  <a:srgbClr val="50B4C7"/>
                </a:solidFill>
                <a:latin typeface="Calibri Light"/>
                <a:cs typeface="Calibri Light"/>
              </a:rPr>
              <a:t>t</a:t>
            </a:r>
            <a:r>
              <a:rPr sz="4800" spc="-25" dirty="0" smtClean="0">
                <a:solidFill>
                  <a:srgbClr val="50B4C7"/>
                </a:solidFill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1404" y="2518791"/>
            <a:ext cx="3774058" cy="285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59" y="2386583"/>
            <a:ext cx="2353055" cy="3081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227" y="2481072"/>
            <a:ext cx="2179320" cy="2892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9967" y="3209544"/>
            <a:ext cx="2362200" cy="3081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835" y="3304032"/>
            <a:ext cx="2188464" cy="2892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Where is the Land of Opportunity? Not Charlotte…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to know the Chetty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Informing the Conversation on Economic Mobility in Charlotte</dc:title>
  <dc:creator>Simmons, Laura</dc:creator>
  <cp:lastModifiedBy>Abazajian, Katya</cp:lastModifiedBy>
  <cp:revision>1</cp:revision>
  <dcterms:created xsi:type="dcterms:W3CDTF">2016-03-24T13:07:00Z</dcterms:created>
  <dcterms:modified xsi:type="dcterms:W3CDTF">2016-03-24T17:08:55Z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2016-03-24T00:00:00Z</vt:filetime>
  </property>
  <property fmtid="{D5CDD505-2E9C-101B-9397-08002B2CF9AE}" pid="3" name="LastSaved">
    <vt:filetime>2016-03-24T00:00:00Z</vt:filetime>
  </property>
</Properties>
</file>