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2" r:id="rId2"/>
    <p:sldMasterId id="2147483653" r:id="rId3"/>
    <p:sldMasterId id="2147483654" r:id="rId4"/>
    <p:sldMasterId id="2147483655" r:id="rId5"/>
    <p:sldMasterId id="2147483711" r:id="rId6"/>
  </p:sldMasterIdLst>
  <p:notesMasterIdLst>
    <p:notesMasterId r:id="rId17"/>
  </p:notesMasterIdLst>
  <p:handoutMasterIdLst>
    <p:handoutMasterId r:id="rId18"/>
  </p:handoutMasterIdLst>
  <p:sldIdLst>
    <p:sldId id="693" r:id="rId7"/>
    <p:sldId id="598" r:id="rId8"/>
    <p:sldId id="708" r:id="rId9"/>
    <p:sldId id="699" r:id="rId10"/>
    <p:sldId id="703" r:id="rId11"/>
    <p:sldId id="700" r:id="rId12"/>
    <p:sldId id="707" r:id="rId13"/>
    <p:sldId id="704" r:id="rId14"/>
    <p:sldId id="705" r:id="rId15"/>
    <p:sldId id="590" r:id="rId16"/>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Stone Sans"/>
        <a:ea typeface="+mn-ea"/>
        <a:cs typeface="Arial" pitchFamily="34" charset="0"/>
      </a:defRPr>
    </a:lvl1pPr>
    <a:lvl2pPr marL="457200" algn="l" rtl="0" fontAlgn="base">
      <a:spcBef>
        <a:spcPct val="0"/>
      </a:spcBef>
      <a:spcAft>
        <a:spcPct val="0"/>
      </a:spcAft>
      <a:defRPr kern="1200">
        <a:solidFill>
          <a:schemeClr val="tx1"/>
        </a:solidFill>
        <a:latin typeface="Stone Sans"/>
        <a:ea typeface="+mn-ea"/>
        <a:cs typeface="Arial" pitchFamily="34" charset="0"/>
      </a:defRPr>
    </a:lvl2pPr>
    <a:lvl3pPr marL="914400" algn="l" rtl="0" fontAlgn="base">
      <a:spcBef>
        <a:spcPct val="0"/>
      </a:spcBef>
      <a:spcAft>
        <a:spcPct val="0"/>
      </a:spcAft>
      <a:defRPr kern="1200">
        <a:solidFill>
          <a:schemeClr val="tx1"/>
        </a:solidFill>
        <a:latin typeface="Stone Sans"/>
        <a:ea typeface="+mn-ea"/>
        <a:cs typeface="Arial" pitchFamily="34" charset="0"/>
      </a:defRPr>
    </a:lvl3pPr>
    <a:lvl4pPr marL="1371600" algn="l" rtl="0" fontAlgn="base">
      <a:spcBef>
        <a:spcPct val="0"/>
      </a:spcBef>
      <a:spcAft>
        <a:spcPct val="0"/>
      </a:spcAft>
      <a:defRPr kern="1200">
        <a:solidFill>
          <a:schemeClr val="tx1"/>
        </a:solidFill>
        <a:latin typeface="Stone Sans"/>
        <a:ea typeface="+mn-ea"/>
        <a:cs typeface="Arial" pitchFamily="34" charset="0"/>
      </a:defRPr>
    </a:lvl4pPr>
    <a:lvl5pPr marL="1828800" algn="l" rtl="0" fontAlgn="base">
      <a:spcBef>
        <a:spcPct val="0"/>
      </a:spcBef>
      <a:spcAft>
        <a:spcPct val="0"/>
      </a:spcAft>
      <a:defRPr kern="1200">
        <a:solidFill>
          <a:schemeClr val="tx1"/>
        </a:solidFill>
        <a:latin typeface="Stone Sans"/>
        <a:ea typeface="+mn-ea"/>
        <a:cs typeface="Arial" pitchFamily="34" charset="0"/>
      </a:defRPr>
    </a:lvl5pPr>
    <a:lvl6pPr marL="2286000" algn="l" defTabSz="914400" rtl="0" eaLnBrk="1" latinLnBrk="0" hangingPunct="1">
      <a:defRPr kern="1200">
        <a:solidFill>
          <a:schemeClr val="tx1"/>
        </a:solidFill>
        <a:latin typeface="Stone Sans"/>
        <a:ea typeface="+mn-ea"/>
        <a:cs typeface="Arial" pitchFamily="34" charset="0"/>
      </a:defRPr>
    </a:lvl6pPr>
    <a:lvl7pPr marL="2743200" algn="l" defTabSz="914400" rtl="0" eaLnBrk="1" latinLnBrk="0" hangingPunct="1">
      <a:defRPr kern="1200">
        <a:solidFill>
          <a:schemeClr val="tx1"/>
        </a:solidFill>
        <a:latin typeface="Stone Sans"/>
        <a:ea typeface="+mn-ea"/>
        <a:cs typeface="Arial" pitchFamily="34" charset="0"/>
      </a:defRPr>
    </a:lvl7pPr>
    <a:lvl8pPr marL="3200400" algn="l" defTabSz="914400" rtl="0" eaLnBrk="1" latinLnBrk="0" hangingPunct="1">
      <a:defRPr kern="1200">
        <a:solidFill>
          <a:schemeClr val="tx1"/>
        </a:solidFill>
        <a:latin typeface="Stone Sans"/>
        <a:ea typeface="+mn-ea"/>
        <a:cs typeface="Arial" pitchFamily="34" charset="0"/>
      </a:defRPr>
    </a:lvl8pPr>
    <a:lvl9pPr marL="3657600" algn="l" defTabSz="914400" rtl="0" eaLnBrk="1" latinLnBrk="0" hangingPunct="1">
      <a:defRPr kern="1200">
        <a:solidFill>
          <a:schemeClr val="tx1"/>
        </a:solidFill>
        <a:latin typeface="Stone Sans"/>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ynnette Cook" initials="LC"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94C600"/>
    <a:srgbClr val="007AA0"/>
    <a:srgbClr val="0037A4"/>
    <a:srgbClr val="FFFFFF"/>
    <a:srgbClr val="FF66FF"/>
    <a:srgbClr val="007A3C"/>
    <a:srgbClr val="33CC33"/>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257" autoAdjust="0"/>
    <p:restoredTop sz="87533" autoAdjust="0"/>
  </p:normalViewPr>
  <p:slideViewPr>
    <p:cSldViewPr>
      <p:cViewPr varScale="1">
        <p:scale>
          <a:sx n="84" d="100"/>
          <a:sy n="84" d="100"/>
        </p:scale>
        <p:origin x="-136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p:scale>
          <a:sx n="90" d="100"/>
          <a:sy n="90" d="100"/>
        </p:scale>
        <p:origin x="-2898" y="360"/>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10-02T15:01:45.754" idx="7">
    <p:pos x="10" y="10"/>
    <p:text>Consider a page like this instead of what comes just before and just after this slide.  Again, this is based on my understanding of what they're looking for (plus trying to make it easier for you to keep to 20 seconds per slide.)</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5-10-02T15:04:08.145" idx="8">
    <p:pos x="10" y="10"/>
    <p:text>It seems like this slide would be better placed after the</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1449388" y="76200"/>
            <a:ext cx="4121150" cy="465138"/>
          </a:xfrm>
          <a:prstGeom prst="rect">
            <a:avLst/>
          </a:prstGeom>
          <a:noFill/>
          <a:ln w="9525">
            <a:noFill/>
            <a:miter lim="800000"/>
            <a:headEnd/>
            <a:tailEnd/>
          </a:ln>
          <a:effectLst/>
        </p:spPr>
        <p:txBody>
          <a:bodyPr vert="horz" wrap="square" lIns="93362" tIns="46681" rIns="93362" bIns="46681" numCol="1" anchor="t" anchorCtr="0" compatLnSpc="1">
            <a:prstTxWarp prst="textNoShape">
              <a:avLst/>
            </a:prstTxWarp>
          </a:bodyPr>
          <a:lstStyle>
            <a:lvl1pPr algn="ctr">
              <a:defRPr sz="1200" b="1">
                <a:latin typeface="+mn-lt"/>
                <a:cs typeface="+mn-cs"/>
              </a:defRPr>
            </a:lvl1pPr>
          </a:lstStyle>
          <a:p>
            <a:pPr>
              <a:defRPr/>
            </a:pPr>
            <a:endParaRPr lang="en-US"/>
          </a:p>
        </p:txBody>
      </p:sp>
      <p:sp>
        <p:nvSpPr>
          <p:cNvPr id="104453" name="Rectangle 5"/>
          <p:cNvSpPr>
            <a:spLocks noGrp="1" noChangeArrowheads="1"/>
          </p:cNvSpPr>
          <p:nvPr>
            <p:ph type="sldNum" sz="quarter" idx="3"/>
          </p:nvPr>
        </p:nvSpPr>
        <p:spPr bwMode="auto">
          <a:xfrm>
            <a:off x="3976688" y="8839200"/>
            <a:ext cx="3041650" cy="465138"/>
          </a:xfrm>
          <a:prstGeom prst="rect">
            <a:avLst/>
          </a:prstGeom>
          <a:noFill/>
          <a:ln w="9525">
            <a:noFill/>
            <a:miter lim="800000"/>
            <a:headEnd/>
            <a:tailEnd/>
          </a:ln>
          <a:effectLst/>
        </p:spPr>
        <p:txBody>
          <a:bodyPr vert="horz" wrap="square" lIns="93362" tIns="46681" rIns="93362" bIns="46681" numCol="1" anchor="b" anchorCtr="0" compatLnSpc="1">
            <a:prstTxWarp prst="textNoShape">
              <a:avLst/>
            </a:prstTxWarp>
          </a:bodyPr>
          <a:lstStyle>
            <a:lvl1pPr algn="r">
              <a:defRPr sz="1100">
                <a:latin typeface="Arial" charset="0"/>
                <a:cs typeface="+mn-cs"/>
              </a:defRPr>
            </a:lvl1pPr>
          </a:lstStyle>
          <a:p>
            <a:pPr>
              <a:defRPr/>
            </a:pPr>
            <a:fld id="{02D5D27B-9682-4C64-BC52-17507A256F98}" type="slidenum">
              <a:rPr lang="en-US"/>
              <a:pPr>
                <a:defRPr/>
              </a:pPr>
              <a:t>‹#›</a:t>
            </a:fld>
            <a:endParaRPr lang="en-US"/>
          </a:p>
        </p:txBody>
      </p:sp>
    </p:spTree>
    <p:extLst>
      <p:ext uri="{BB962C8B-B14F-4D97-AF65-F5344CB8AC3E}">
        <p14:creationId xmlns:p14="http://schemas.microsoft.com/office/powerpoint/2010/main" val="42013376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41650" cy="465138"/>
          </a:xfrm>
          <a:prstGeom prst="rect">
            <a:avLst/>
          </a:prstGeom>
          <a:noFill/>
          <a:ln w="9525">
            <a:noFill/>
            <a:miter lim="800000"/>
            <a:headEnd/>
            <a:tailEnd/>
          </a:ln>
          <a:effectLst/>
        </p:spPr>
        <p:txBody>
          <a:bodyPr vert="horz" wrap="square" lIns="94061" tIns="47029" rIns="94061" bIns="47029" numCol="1" anchor="t" anchorCtr="0" compatLnSpc="1">
            <a:prstTxWarp prst="textNoShape">
              <a:avLst/>
            </a:prstTxWarp>
          </a:bodyPr>
          <a:lstStyle>
            <a:lvl1pPr defTabSz="940542">
              <a:defRPr sz="1100">
                <a:latin typeface="Arial" charset="0"/>
                <a:cs typeface="+mn-cs"/>
              </a:defRPr>
            </a:lvl1pPr>
          </a:lstStyle>
          <a:p>
            <a:pPr>
              <a:defRPr/>
            </a:pPr>
            <a:endParaRPr lang="en-US"/>
          </a:p>
        </p:txBody>
      </p:sp>
      <p:sp>
        <p:nvSpPr>
          <p:cNvPr id="9219" name="Rectangle 3"/>
          <p:cNvSpPr>
            <a:spLocks noGrp="1" noChangeArrowheads="1"/>
          </p:cNvSpPr>
          <p:nvPr>
            <p:ph type="dt" idx="1"/>
          </p:nvPr>
        </p:nvSpPr>
        <p:spPr bwMode="auto">
          <a:xfrm>
            <a:off x="3976688" y="0"/>
            <a:ext cx="3041650" cy="465138"/>
          </a:xfrm>
          <a:prstGeom prst="rect">
            <a:avLst/>
          </a:prstGeom>
          <a:noFill/>
          <a:ln w="9525">
            <a:noFill/>
            <a:miter lim="800000"/>
            <a:headEnd/>
            <a:tailEnd/>
          </a:ln>
          <a:effectLst/>
        </p:spPr>
        <p:txBody>
          <a:bodyPr vert="horz" wrap="square" lIns="94061" tIns="47029" rIns="94061" bIns="47029" numCol="1" anchor="t" anchorCtr="0" compatLnSpc="1">
            <a:prstTxWarp prst="textNoShape">
              <a:avLst/>
            </a:prstTxWarp>
          </a:bodyPr>
          <a:lstStyle>
            <a:lvl1pPr algn="r" defTabSz="940542">
              <a:defRPr sz="1100">
                <a:latin typeface="Arial" charset="0"/>
                <a:cs typeface="+mn-cs"/>
              </a:defRPr>
            </a:lvl1pPr>
          </a:lstStyle>
          <a:p>
            <a:pPr>
              <a:defRPr/>
            </a:pPr>
            <a:endParaRPr lang="en-US"/>
          </a:p>
        </p:txBody>
      </p:sp>
      <p:sp>
        <p:nvSpPr>
          <p:cNvPr id="44036" name="Rectangle 4"/>
          <p:cNvSpPr>
            <a:spLocks noGrp="1" noRot="1" noChangeAspect="1" noChangeArrowheads="1" noTextEdit="1"/>
          </p:cNvSpPr>
          <p:nvPr>
            <p:ph type="sldImg" idx="2"/>
          </p:nvPr>
        </p:nvSpPr>
        <p:spPr bwMode="auto">
          <a:xfrm>
            <a:off x="1184275" y="696913"/>
            <a:ext cx="4652963" cy="34909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701675" y="4421188"/>
            <a:ext cx="5616575" cy="4187825"/>
          </a:xfrm>
          <a:prstGeom prst="rect">
            <a:avLst/>
          </a:prstGeom>
          <a:noFill/>
          <a:ln w="9525">
            <a:noFill/>
            <a:miter lim="800000"/>
            <a:headEnd/>
            <a:tailEnd/>
          </a:ln>
          <a:effectLst/>
        </p:spPr>
        <p:txBody>
          <a:bodyPr vert="horz" wrap="square" lIns="94061" tIns="47029" rIns="94061" bIns="4702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839200"/>
            <a:ext cx="3041650" cy="465138"/>
          </a:xfrm>
          <a:prstGeom prst="rect">
            <a:avLst/>
          </a:prstGeom>
          <a:noFill/>
          <a:ln w="9525">
            <a:noFill/>
            <a:miter lim="800000"/>
            <a:headEnd/>
            <a:tailEnd/>
          </a:ln>
          <a:effectLst/>
        </p:spPr>
        <p:txBody>
          <a:bodyPr vert="horz" wrap="square" lIns="94061" tIns="47029" rIns="94061" bIns="47029" numCol="1" anchor="b" anchorCtr="0" compatLnSpc="1">
            <a:prstTxWarp prst="textNoShape">
              <a:avLst/>
            </a:prstTxWarp>
          </a:bodyPr>
          <a:lstStyle>
            <a:lvl1pPr defTabSz="940542">
              <a:defRPr sz="1100">
                <a:latin typeface="Arial"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976688" y="8839200"/>
            <a:ext cx="3041650" cy="465138"/>
          </a:xfrm>
          <a:prstGeom prst="rect">
            <a:avLst/>
          </a:prstGeom>
          <a:noFill/>
          <a:ln w="9525">
            <a:noFill/>
            <a:miter lim="800000"/>
            <a:headEnd/>
            <a:tailEnd/>
          </a:ln>
          <a:effectLst/>
        </p:spPr>
        <p:txBody>
          <a:bodyPr vert="horz" wrap="square" lIns="94061" tIns="47029" rIns="94061" bIns="47029" numCol="1" anchor="b" anchorCtr="0" compatLnSpc="1">
            <a:prstTxWarp prst="textNoShape">
              <a:avLst/>
            </a:prstTxWarp>
          </a:bodyPr>
          <a:lstStyle>
            <a:lvl1pPr algn="r" defTabSz="940542">
              <a:defRPr sz="1100">
                <a:latin typeface="Arial" charset="0"/>
                <a:cs typeface="+mn-cs"/>
              </a:defRPr>
            </a:lvl1pPr>
          </a:lstStyle>
          <a:p>
            <a:pPr>
              <a:defRPr/>
            </a:pPr>
            <a:fld id="{93CA988C-CD57-4123-BDFC-AF6646F22B60}" type="slidenum">
              <a:rPr lang="en-US"/>
              <a:pPr>
                <a:defRPr/>
              </a:pPr>
              <a:t>‹#›</a:t>
            </a:fld>
            <a:endParaRPr lang="en-US"/>
          </a:p>
        </p:txBody>
      </p:sp>
    </p:spTree>
    <p:extLst>
      <p:ext uri="{BB962C8B-B14F-4D97-AF65-F5344CB8AC3E}">
        <p14:creationId xmlns:p14="http://schemas.microsoft.com/office/powerpoint/2010/main" val="3467037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3CA988C-CD57-4123-BDFC-AF6646F22B60}" type="slidenum">
              <a:rPr lang="en-US" smtClean="0"/>
              <a:pPr>
                <a:defRPr/>
              </a:pPr>
              <a:t>1</a:t>
            </a:fld>
            <a:endParaRPr lang="en-US"/>
          </a:p>
        </p:txBody>
      </p:sp>
    </p:spTree>
    <p:extLst>
      <p:ext uri="{BB962C8B-B14F-4D97-AF65-F5344CB8AC3E}">
        <p14:creationId xmlns:p14="http://schemas.microsoft.com/office/powerpoint/2010/main" val="3563272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93CA988C-CD57-4123-BDFC-AF6646F22B60}" type="slidenum">
              <a:rPr lang="en-US" smtClean="0"/>
              <a:pPr>
                <a:defRPr/>
              </a:pPr>
              <a:t>2</a:t>
            </a:fld>
            <a:endParaRPr lang="en-US"/>
          </a:p>
        </p:txBody>
      </p:sp>
    </p:spTree>
    <p:extLst>
      <p:ext uri="{BB962C8B-B14F-4D97-AF65-F5344CB8AC3E}">
        <p14:creationId xmlns:p14="http://schemas.microsoft.com/office/powerpoint/2010/main" val="2773684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Social enterprise</a:t>
            </a:r>
            <a:r>
              <a:rPr lang="en-US" baseline="0" dirty="0" smtClean="0"/>
              <a:t> is the new fad (I’m not as cynical as I sound!) in central Ohio.  </a:t>
            </a:r>
            <a:endParaRPr lang="en-US" dirty="0"/>
          </a:p>
        </p:txBody>
      </p:sp>
      <p:sp>
        <p:nvSpPr>
          <p:cNvPr id="4" name="Slide Number Placeholder 3"/>
          <p:cNvSpPr>
            <a:spLocks noGrp="1"/>
          </p:cNvSpPr>
          <p:nvPr>
            <p:ph type="sldNum" sz="quarter" idx="10"/>
          </p:nvPr>
        </p:nvSpPr>
        <p:spPr/>
        <p:txBody>
          <a:bodyPr/>
          <a:lstStyle/>
          <a:p>
            <a:pPr>
              <a:defRPr/>
            </a:pPr>
            <a:fld id="{93CA988C-CD57-4123-BDFC-AF6646F22B60}" type="slidenum">
              <a:rPr lang="en-US" smtClean="0"/>
              <a:pPr>
                <a:defRPr/>
              </a:pPr>
              <a:t>4</a:t>
            </a:fld>
            <a:endParaRPr lang="en-US"/>
          </a:p>
        </p:txBody>
      </p:sp>
    </p:spTree>
    <p:extLst>
      <p:ext uri="{BB962C8B-B14F-4D97-AF65-F5344CB8AC3E}">
        <p14:creationId xmlns:p14="http://schemas.microsoft.com/office/powerpoint/2010/main" val="4156707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collaborator and a competitor (in a good way)</a:t>
            </a:r>
            <a:endParaRPr lang="en-US" dirty="0"/>
          </a:p>
        </p:txBody>
      </p:sp>
      <p:sp>
        <p:nvSpPr>
          <p:cNvPr id="4" name="Slide Number Placeholder 3"/>
          <p:cNvSpPr>
            <a:spLocks noGrp="1"/>
          </p:cNvSpPr>
          <p:nvPr>
            <p:ph type="sldNum" sz="quarter" idx="10"/>
          </p:nvPr>
        </p:nvSpPr>
        <p:spPr/>
        <p:txBody>
          <a:bodyPr/>
          <a:lstStyle/>
          <a:p>
            <a:pPr>
              <a:defRPr/>
            </a:pPr>
            <a:fld id="{93CA988C-CD57-4123-BDFC-AF6646F22B60}" type="slidenum">
              <a:rPr lang="en-US" smtClean="0"/>
              <a:pPr>
                <a:defRPr/>
              </a:pPr>
              <a:t>5</a:t>
            </a:fld>
            <a:endParaRPr lang="en-US"/>
          </a:p>
        </p:txBody>
      </p:sp>
    </p:spTree>
    <p:extLst>
      <p:ext uri="{BB962C8B-B14F-4D97-AF65-F5344CB8AC3E}">
        <p14:creationId xmlns:p14="http://schemas.microsoft.com/office/powerpoint/2010/main" val="2994855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Predictive analytics</a:t>
            </a:r>
            <a:endParaRPr lang="en-US"/>
          </a:p>
        </p:txBody>
      </p:sp>
      <p:sp>
        <p:nvSpPr>
          <p:cNvPr id="4" name="Slide Number Placeholder 3"/>
          <p:cNvSpPr>
            <a:spLocks noGrp="1"/>
          </p:cNvSpPr>
          <p:nvPr>
            <p:ph type="sldNum" sz="quarter" idx="10"/>
          </p:nvPr>
        </p:nvSpPr>
        <p:spPr/>
        <p:txBody>
          <a:bodyPr/>
          <a:lstStyle/>
          <a:p>
            <a:pPr>
              <a:defRPr/>
            </a:pPr>
            <a:fld id="{93CA988C-CD57-4123-BDFC-AF6646F22B60}" type="slidenum">
              <a:rPr lang="en-US" smtClean="0"/>
              <a:pPr>
                <a:defRPr/>
              </a:pPr>
              <a:t>8</a:t>
            </a:fld>
            <a:endParaRPr lang="en-US"/>
          </a:p>
        </p:txBody>
      </p:sp>
    </p:spTree>
    <p:extLst>
      <p:ext uri="{BB962C8B-B14F-4D97-AF65-F5344CB8AC3E}">
        <p14:creationId xmlns:p14="http://schemas.microsoft.com/office/powerpoint/2010/main" val="2911462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46461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5106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88495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5456939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2997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60519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379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371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8679631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2715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73410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99486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481748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3777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1590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887719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64278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270848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600200"/>
            <a:ext cx="3886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600200"/>
            <a:ext cx="3886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64738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4067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90869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749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494996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169790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652535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68314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93389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020467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77309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554522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11464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68143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871718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2583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95715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411753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236091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65693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39819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943433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34687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737324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600200"/>
            <a:ext cx="3886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600200"/>
            <a:ext cx="3886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49665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9531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4173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255148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3466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639569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294402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58703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51673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4" descr="CRP_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129338"/>
            <a:ext cx="13716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10" name="Footer Placeholder 16"/>
          <p:cNvSpPr>
            <a:spLocks noGrp="1"/>
          </p:cNvSpPr>
          <p:nvPr>
            <p:ph type="ftr" sz="quarter" idx="10"/>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1"/>
          </p:nvPr>
        </p:nvSpPr>
        <p:spPr>
          <a:xfrm>
            <a:off x="8001000" y="228600"/>
            <a:ext cx="838200" cy="381000"/>
          </a:xfrm>
        </p:spPr>
        <p:txBody>
          <a:bodyPr/>
          <a:lstStyle>
            <a:lvl1pPr>
              <a:defRPr>
                <a:solidFill>
                  <a:schemeClr val="tx2"/>
                </a:solidFill>
              </a:defRPr>
            </a:lvl1pPr>
          </a:lstStyle>
          <a:p>
            <a:pPr>
              <a:defRPr/>
            </a:pPr>
            <a:fld id="{EB213BF8-1CBF-4199-99D8-5B49E57D90C6}" type="slidenum">
              <a:rPr lang="en-US"/>
              <a:pPr>
                <a:defRPr/>
              </a:pPr>
              <a:t>‹#›</a:t>
            </a:fld>
            <a:endParaRPr lang="en-US"/>
          </a:p>
        </p:txBody>
      </p:sp>
    </p:spTree>
    <p:extLst>
      <p:ext uri="{BB962C8B-B14F-4D97-AF65-F5344CB8AC3E}">
        <p14:creationId xmlns:p14="http://schemas.microsoft.com/office/powerpoint/2010/main" val="2080208088"/>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9" descr="CRP_logo.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248400"/>
            <a:ext cx="8763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12648" y="228600"/>
            <a:ext cx="8153400" cy="990600"/>
          </a:xfrm>
        </p:spPr>
        <p:txBody>
          <a:bodyPr/>
          <a:lstStyle>
            <a:lvl1pPr>
              <a:defRPr sz="3600" b="1">
                <a:latin typeface="Calibri" pitchFamily="34" charset="0"/>
                <a:cs typeface="Calibri" pitchFamily="34" charset="0"/>
              </a:defRPr>
            </a:lvl1pPr>
          </a:lstStyle>
          <a:p>
            <a:r>
              <a:rPr lang="en-US" dirty="0" smtClean="0"/>
              <a:t>Click to edit Master title style</a:t>
            </a:r>
            <a:endParaRPr lang="en-US" dirty="0"/>
          </a:p>
        </p:txBody>
      </p:sp>
      <p:sp>
        <p:nvSpPr>
          <p:cNvPr id="8" name="Content Placeholder 7"/>
          <p:cNvSpPr>
            <a:spLocks noGrp="1"/>
          </p:cNvSpPr>
          <p:nvPr>
            <p:ph sz="quarter" idx="1"/>
          </p:nvPr>
        </p:nvSpPr>
        <p:spPr>
          <a:xfrm>
            <a:off x="612648" y="1600200"/>
            <a:ext cx="8153400" cy="4495800"/>
          </a:xfrm>
        </p:spPr>
        <p:txBody>
          <a:bodyPr/>
          <a:lstStyle>
            <a:lvl1pPr marL="457200" indent="-457200">
              <a:spcBef>
                <a:spcPts val="0"/>
              </a:spcBef>
              <a:spcAft>
                <a:spcPts val="600"/>
              </a:spcAft>
              <a:buSzPct val="80000"/>
              <a:buFont typeface="Wingdings" pitchFamily="2" charset="2"/>
              <a:buChar char="n"/>
              <a:defRPr sz="2600">
                <a:latin typeface="Calibri" pitchFamily="34" charset="0"/>
                <a:cs typeface="Calibri" pitchFamily="34" charset="0"/>
              </a:defRPr>
            </a:lvl1pPr>
            <a:lvl2pPr marL="796925" indent="-430213">
              <a:spcBef>
                <a:spcPts val="0"/>
              </a:spcBef>
              <a:spcAft>
                <a:spcPts val="600"/>
              </a:spcAft>
              <a:buSzPct val="80000"/>
              <a:buFont typeface="Wingdings 3" pitchFamily="18" charset="2"/>
              <a:buChar char="p"/>
              <a:defRPr sz="2400">
                <a:latin typeface="Calibri" pitchFamily="34" charset="0"/>
                <a:cs typeface="Calibri" pitchFamily="34" charset="0"/>
              </a:defRPr>
            </a:lvl2pPr>
            <a:lvl3pPr marL="1084263" indent="-398463">
              <a:spcBef>
                <a:spcPts val="0"/>
              </a:spcBef>
              <a:spcAft>
                <a:spcPts val="600"/>
              </a:spcAft>
              <a:buSzPct val="80000"/>
              <a:buFont typeface="Wingdings 2" pitchFamily="18" charset="2"/>
              <a:buChar char=""/>
              <a:defRPr sz="2200">
                <a:latin typeface="Calibri" pitchFamily="34" charset="0"/>
                <a:cs typeface="Calibri" pitchFamily="34" charset="0"/>
              </a:defRPr>
            </a:lvl3pPr>
            <a:lvl4pPr>
              <a:spcBef>
                <a:spcPts val="0"/>
              </a:spcBef>
              <a:spcAft>
                <a:spcPts val="600"/>
              </a:spcAft>
              <a:defRPr>
                <a:latin typeface="Calibri" pitchFamily="34" charset="0"/>
                <a:cs typeface="Calibri" pitchFamily="34" charset="0"/>
              </a:defRPr>
            </a:lvl4pPr>
            <a:lvl5pPr>
              <a:spcBef>
                <a:spcPts val="0"/>
              </a:spcBef>
              <a:spcAft>
                <a:spcPts val="600"/>
              </a:spcAft>
              <a:defRPr>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1"/>
          </p:nvPr>
        </p:nvSpPr>
        <p:spPr>
          <a:xfrm>
            <a:off x="609600" y="6315075"/>
            <a:ext cx="990600" cy="298450"/>
          </a:xfrm>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solidFill>
                  <a:srgbClr val="FFFFFF"/>
                </a:solidFill>
              </a:defRPr>
            </a:lvl1pPr>
          </a:lstStyle>
          <a:p>
            <a:pPr>
              <a:defRPr/>
            </a:pPr>
            <a:fld id="{F199086E-347D-4DF9-A556-78A586E47377}" type="slidenum">
              <a:rPr lang="en-US"/>
              <a:pPr>
                <a:defRPr/>
              </a:pPr>
              <a:t>‹#›</a:t>
            </a:fld>
            <a:endParaRPr lang="en-US"/>
          </a:p>
        </p:txBody>
      </p:sp>
    </p:spTree>
    <p:extLst>
      <p:ext uri="{BB962C8B-B14F-4D97-AF65-F5344CB8AC3E}">
        <p14:creationId xmlns:p14="http://schemas.microsoft.com/office/powerpoint/2010/main" val="396493513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latin typeface="Calibri" pitchFamily="34" charset="0"/>
                <a:cs typeface="Calibri"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latin typeface="Calibri" pitchFamily="34" charset="0"/>
                <a:cs typeface="Calibri" pitchFamily="34" charset="0"/>
              </a:defRPr>
            </a:lvl1pPr>
          </a:lstStyle>
          <a:p>
            <a:r>
              <a:rPr lang="en-US" dirty="0" smtClean="0"/>
              <a:t>Click to edit Master title style</a:t>
            </a:r>
            <a:endParaRPr lang="en-US" dirty="0"/>
          </a:p>
        </p:txBody>
      </p:sp>
      <p:sp>
        <p:nvSpPr>
          <p:cNvPr id="7" name="Date Placeholder 11"/>
          <p:cNvSpPr>
            <a:spLocks noGrp="1"/>
          </p:cNvSpPr>
          <p:nvPr>
            <p:ph type="dt" sz="half" idx="10"/>
          </p:nvPr>
        </p:nvSpPr>
        <p:spPr/>
        <p:txBody>
          <a:bodyPr/>
          <a:lstStyle>
            <a:lvl1pPr>
              <a:defRPr/>
            </a:lvl1pPr>
          </a:lstStyle>
          <a:p>
            <a:pPr>
              <a:defRPr/>
            </a:pPr>
            <a:fld id="{A0576148-92CC-4E6C-BA0B-59DC9CEC010F}" type="datetimeFigureOut">
              <a:rPr lang="en-US"/>
              <a:pPr>
                <a:defRPr/>
              </a:pPr>
              <a:t>9/8/2016</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D37F483D-184D-428C-BEB9-76C3CE130060}"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176527945"/>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AB97F812-281D-4927-B7A0-E97520A9FE7B}" type="datetimeFigureOut">
              <a:rPr lang="en-US"/>
              <a:pPr>
                <a:defRPr/>
              </a:pPr>
              <a:t>9/8/2016</a:t>
            </a:fld>
            <a:endParaRPr lang="en-US"/>
          </a:p>
        </p:txBody>
      </p:sp>
      <p:sp>
        <p:nvSpPr>
          <p:cNvPr id="6" name="Slide Number Placeholder 9"/>
          <p:cNvSpPr>
            <a:spLocks noGrp="1"/>
          </p:cNvSpPr>
          <p:nvPr>
            <p:ph type="sldNum" sz="quarter" idx="11"/>
          </p:nvPr>
        </p:nvSpPr>
        <p:spPr/>
        <p:txBody>
          <a:bodyPr rtlCol="0"/>
          <a:lstStyle>
            <a:lvl1pPr>
              <a:defRPr/>
            </a:lvl1pPr>
          </a:lstStyle>
          <a:p>
            <a:pPr>
              <a:defRPr/>
            </a:pPr>
            <a:fld id="{E592CE13-FE94-4A04-93D6-C16BBA89E0D3}"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484872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157100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50671D01-3D75-4D9B-A13E-44182FC92D8E}" type="datetimeFigureOut">
              <a:rPr lang="en-US"/>
              <a:pPr>
                <a:defRPr/>
              </a:pPr>
              <a:t>9/8/2016</a:t>
            </a:fld>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7C51EDF6-1019-4798-A836-0B09151F716E}"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5336293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3" name="Date Placeholder 13"/>
          <p:cNvSpPr>
            <a:spLocks noGrp="1"/>
          </p:cNvSpPr>
          <p:nvPr>
            <p:ph type="dt" sz="half" idx="10"/>
          </p:nvPr>
        </p:nvSpPr>
        <p:spPr/>
        <p:txBody>
          <a:bodyPr/>
          <a:lstStyle>
            <a:lvl1pPr>
              <a:defRPr/>
            </a:lvl1pPr>
          </a:lstStyle>
          <a:p>
            <a:pPr>
              <a:defRPr/>
            </a:pPr>
            <a:fld id="{659A1F7E-E94A-4B9F-BB91-378156DC823F}" type="datetimeFigureOut">
              <a:rPr lang="en-US"/>
              <a:pPr>
                <a:defRPr/>
              </a:pPr>
              <a:t>9/8/2016</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08C5B4F6-A4D0-43E4-B275-6E6A116B6BEB}" type="slidenum">
              <a:rPr lang="en-US"/>
              <a:pPr>
                <a:defRPr/>
              </a:pPr>
              <a:t>‹#›</a:t>
            </a:fld>
            <a:endParaRPr lang="en-US"/>
          </a:p>
        </p:txBody>
      </p:sp>
    </p:spTree>
    <p:extLst>
      <p:ext uri="{BB962C8B-B14F-4D97-AF65-F5344CB8AC3E}">
        <p14:creationId xmlns:p14="http://schemas.microsoft.com/office/powerpoint/2010/main" val="23856715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3A18DA5-7AC1-4BC6-B618-9369A69544D6}" type="datetimeFigureOut">
              <a:rPr lang="en-US"/>
              <a:pPr>
                <a:defRPr/>
              </a:pPr>
              <a:t>9/8/2016</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DD152162-3C50-4FDF-8BA1-6CE0C8247E1D}" type="slidenum">
              <a:rPr lang="en-US"/>
              <a:pPr>
                <a:defRPr/>
              </a:pPr>
              <a:t>‹#›</a:t>
            </a:fld>
            <a:endParaRPr lang="en-US"/>
          </a:p>
        </p:txBody>
      </p:sp>
    </p:spTree>
    <p:extLst>
      <p:ext uri="{BB962C8B-B14F-4D97-AF65-F5344CB8AC3E}">
        <p14:creationId xmlns:p14="http://schemas.microsoft.com/office/powerpoint/2010/main" val="29170046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C8596853-3C95-489E-BA19-AD48B6ACCCF9}" type="datetimeFigureOut">
              <a:rPr lang="en-US"/>
              <a:pPr>
                <a:defRPr/>
              </a:pPr>
              <a:t>9/8/2016</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807BCC34-DB0E-415F-AF02-A47D4011BCB2}" type="slidenum">
              <a:rPr lang="en-US"/>
              <a:pPr>
                <a:defRPr/>
              </a:pPr>
              <a:t>‹#›</a:t>
            </a:fld>
            <a:endParaRPr lang="en-US"/>
          </a:p>
        </p:txBody>
      </p:sp>
    </p:spTree>
    <p:extLst>
      <p:ext uri="{BB962C8B-B14F-4D97-AF65-F5344CB8AC3E}">
        <p14:creationId xmlns:p14="http://schemas.microsoft.com/office/powerpoint/2010/main" val="4281543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CE477D46-31C9-479E-907E-DF4C3BD9304D}" type="datetimeFigureOut">
              <a:rPr lang="en-US"/>
              <a:pPr>
                <a:defRPr/>
              </a:pPr>
              <a:t>9/8/2016</a:t>
            </a:fld>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CAB6A035-149F-4331-8629-B2C937F927D4}"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extLst>
      <p:ext uri="{BB962C8B-B14F-4D97-AF65-F5344CB8AC3E}">
        <p14:creationId xmlns:p14="http://schemas.microsoft.com/office/powerpoint/2010/main" val="3159946568"/>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C0ED2D2-B29B-47DA-843E-EA60B7B213CC}" type="datetimeFigureOut">
              <a:rPr lang="en-US"/>
              <a:pPr>
                <a:defRPr/>
              </a:pPr>
              <a:t>9/8/2016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818041D-8876-40A1-B673-500ECEF1DCCD}" type="slidenum">
              <a:rPr lang="en-US"/>
              <a:pPr>
                <a:defRPr/>
              </a:pPr>
              <a:t>‹#›</a:t>
            </a:fld>
            <a:endParaRPr lang="en-US"/>
          </a:p>
        </p:txBody>
      </p:sp>
    </p:spTree>
    <p:extLst>
      <p:ext uri="{BB962C8B-B14F-4D97-AF65-F5344CB8AC3E}">
        <p14:creationId xmlns:p14="http://schemas.microsoft.com/office/powerpoint/2010/main" val="19494262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A67C9027-3DD6-4843-AE1F-EB449316902C}" type="datetimeFigureOut">
              <a:rPr lang="en-US"/>
              <a:pPr>
                <a:defRPr/>
              </a:pPr>
              <a:t>9/8/2016</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70A7C77B-0340-4BB0-AC28-DB636CB89A81}" type="slidenum">
              <a:rPr lang="en-US"/>
              <a:pPr>
                <a:defRPr/>
              </a:pPr>
              <a:t>‹#›</a:t>
            </a:fld>
            <a:endParaRPr lang="en-US"/>
          </a:p>
        </p:txBody>
      </p:sp>
    </p:spTree>
    <p:extLst>
      <p:ext uri="{BB962C8B-B14F-4D97-AF65-F5344CB8AC3E}">
        <p14:creationId xmlns:p14="http://schemas.microsoft.com/office/powerpoint/2010/main" val="47154169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992780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32553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16394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6.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6.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6858000"/>
          </a:xfrm>
          <a:prstGeom prst="rect">
            <a:avLst/>
          </a:prstGeom>
          <a:gradFill rotWithShape="0">
            <a:gsLst>
              <a:gs pos="0">
                <a:srgbClr val="539CD7">
                  <a:alpha val="62999"/>
                </a:srgbClr>
              </a:gs>
              <a:gs pos="100000">
                <a:srgbClr val="FFFFFF">
                  <a:alpha val="96999"/>
                </a:srgbClr>
              </a:gs>
            </a:gsLst>
            <a:lin ang="189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endParaRPr lang="en-US" dirty="0"/>
          </a:p>
        </p:txBody>
      </p:sp>
      <p:grpSp>
        <p:nvGrpSpPr>
          <p:cNvPr id="1027" name="Group 3"/>
          <p:cNvGrpSpPr>
            <a:grpSpLocks/>
          </p:cNvGrpSpPr>
          <p:nvPr/>
        </p:nvGrpSpPr>
        <p:grpSpPr bwMode="auto">
          <a:xfrm>
            <a:off x="-76200" y="-198438"/>
            <a:ext cx="2819400" cy="1341438"/>
            <a:chOff x="-48" y="-125"/>
            <a:chExt cx="1776" cy="845"/>
          </a:xfrm>
        </p:grpSpPr>
        <p:sp>
          <p:nvSpPr>
            <p:cNvPr id="1032" name="AutoShape 4"/>
            <p:cNvSpPr>
              <a:spLocks noChangeArrowheads="1"/>
            </p:cNvSpPr>
            <p:nvPr/>
          </p:nvSpPr>
          <p:spPr bwMode="auto">
            <a:xfrm rot="-5400000">
              <a:off x="1104" y="-336"/>
              <a:ext cx="48" cy="1200"/>
            </a:xfrm>
            <a:prstGeom prst="roundRect">
              <a:avLst>
                <a:gd name="adj" fmla="val 50000"/>
              </a:avLst>
            </a:prstGeom>
            <a:solidFill>
              <a:srgbClr val="A2A678"/>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dirty="0"/>
            </a:p>
          </p:txBody>
        </p:sp>
        <p:sp>
          <p:nvSpPr>
            <p:cNvPr id="1033" name="AutoShape 5"/>
            <p:cNvSpPr>
              <a:spLocks noChangeArrowheads="1"/>
            </p:cNvSpPr>
            <p:nvPr/>
          </p:nvSpPr>
          <p:spPr bwMode="auto">
            <a:xfrm rot="-5400000">
              <a:off x="576" y="-240"/>
              <a:ext cx="48" cy="1200"/>
            </a:xfrm>
            <a:prstGeom prst="roundRect">
              <a:avLst>
                <a:gd name="adj" fmla="val 50000"/>
              </a:avLst>
            </a:prstGeom>
            <a:solidFill>
              <a:srgbClr val="A2A678"/>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dirty="0"/>
            </a:p>
          </p:txBody>
        </p:sp>
        <p:sp>
          <p:nvSpPr>
            <p:cNvPr id="1034" name="AutoShape 6"/>
            <p:cNvSpPr>
              <a:spLocks noChangeArrowheads="1"/>
            </p:cNvSpPr>
            <p:nvPr/>
          </p:nvSpPr>
          <p:spPr bwMode="auto">
            <a:xfrm rot="-5400000">
              <a:off x="864" y="-288"/>
              <a:ext cx="48" cy="1200"/>
            </a:xfrm>
            <a:prstGeom prst="roundRect">
              <a:avLst>
                <a:gd name="adj" fmla="val 50000"/>
              </a:avLst>
            </a:prstGeom>
            <a:solidFill>
              <a:srgbClr val="539CD7"/>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dirty="0"/>
            </a:p>
          </p:txBody>
        </p:sp>
        <p:pic>
          <p:nvPicPr>
            <p:cNvPr id="1035" name="Picture 7" descr="sta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 y="-125"/>
              <a:ext cx="912" cy="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8" name="Picture 8" descr="crp 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28600" y="6172200"/>
            <a:ext cx="9429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Line 9"/>
          <p:cNvSpPr>
            <a:spLocks noChangeShapeType="1"/>
          </p:cNvSpPr>
          <p:nvPr/>
        </p:nvSpPr>
        <p:spPr bwMode="auto">
          <a:xfrm>
            <a:off x="0" y="6629400"/>
            <a:ext cx="9144000" cy="0"/>
          </a:xfrm>
          <a:prstGeom prst="line">
            <a:avLst/>
          </a:prstGeom>
          <a:noFill/>
          <a:ln w="57150">
            <a:solidFill>
              <a:srgbClr val="A2A678"/>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en-US" dirty="0"/>
          </a:p>
        </p:txBody>
      </p:sp>
      <p:sp>
        <p:nvSpPr>
          <p:cNvPr id="1030" name="Rectangle 10"/>
          <p:cNvSpPr>
            <a:spLocks noGrp="1" noChangeArrowheads="1"/>
          </p:cNvSpPr>
          <p:nvPr>
            <p:ph type="title"/>
          </p:nvPr>
        </p:nvSpPr>
        <p:spPr bwMode="auto">
          <a:xfrm>
            <a:off x="457200" y="274638"/>
            <a:ext cx="8229600" cy="11430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11"/>
          <p:cNvSpPr>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A2A678"/>
              </a:buClr>
              <a:buFont typeface="Wingdings" pitchFamily="2" charset="2"/>
              <a:buChar char="«"/>
            </a:pPr>
            <a:r>
              <a:rPr lang="en-US" sz="3200" dirty="0"/>
              <a:t>Click to edit Master text styles</a:t>
            </a:r>
          </a:p>
          <a:p>
            <a:pPr marL="342900" indent="-342900">
              <a:spcBef>
                <a:spcPct val="20000"/>
              </a:spcBef>
              <a:buClr>
                <a:srgbClr val="A2A678"/>
              </a:buClr>
              <a:buFont typeface="Wingdings" pitchFamily="2" charset="2"/>
              <a:buChar char="«"/>
            </a:pPr>
            <a:r>
              <a:rPr lang="en-US" sz="3200" dirty="0"/>
              <a:t>Second level</a:t>
            </a:r>
          </a:p>
          <a:p>
            <a:pPr marL="342900" indent="-342900">
              <a:spcBef>
                <a:spcPct val="20000"/>
              </a:spcBef>
              <a:buClr>
                <a:srgbClr val="A2A678"/>
              </a:buClr>
              <a:buFont typeface="Wingdings" pitchFamily="2" charset="2"/>
              <a:buChar char="«"/>
            </a:pPr>
            <a:r>
              <a:rPr lang="en-US" sz="3200" dirty="0"/>
              <a:t>Third level</a:t>
            </a:r>
          </a:p>
          <a:p>
            <a:pPr marL="342900" indent="-342900">
              <a:spcBef>
                <a:spcPct val="20000"/>
              </a:spcBef>
              <a:buClr>
                <a:srgbClr val="A2A678"/>
              </a:buClr>
              <a:buFont typeface="Wingdings" pitchFamily="2" charset="2"/>
              <a:buChar char="«"/>
            </a:pPr>
            <a:r>
              <a:rPr lang="en-US" sz="3200" dirty="0"/>
              <a:t>Fourth level</a:t>
            </a:r>
          </a:p>
          <a:p>
            <a:pPr marL="342900" indent="-342900">
              <a:spcBef>
                <a:spcPct val="20000"/>
              </a:spcBef>
              <a:buClr>
                <a:srgbClr val="A2A678"/>
              </a:buClr>
              <a:buFont typeface="Wingdings" pitchFamily="2" charset="2"/>
              <a:buChar char="«"/>
            </a:pPr>
            <a:r>
              <a:rPr lang="en-US" sz="3200" dirty="0"/>
              <a:t>Fifth level</a:t>
            </a:r>
          </a:p>
        </p:txBody>
      </p:sp>
    </p:spTree>
  </p:cSld>
  <p:clrMap bg1="lt1" tx1="dk1" bg2="lt2" tx2="dk2" accent1="accent1" accent2="accent2" accent3="accent3" accent4="accent4" accent5="accent5" accent6="accent6" hlink="hlink" folHlink="folHlink"/>
  <p:sldLayoutIdLst>
    <p:sldLayoutId id="2147485903" r:id="rId1"/>
    <p:sldLayoutId id="2147485904" r:id="rId2"/>
    <p:sldLayoutId id="2147485905" r:id="rId3"/>
    <p:sldLayoutId id="2147485906" r:id="rId4"/>
    <p:sldLayoutId id="2147485907" r:id="rId5"/>
    <p:sldLayoutId id="2147485908" r:id="rId6"/>
    <p:sldLayoutId id="2147485909" r:id="rId7"/>
    <p:sldLayoutId id="2147485910" r:id="rId8"/>
    <p:sldLayoutId id="2147485911" r:id="rId9"/>
    <p:sldLayoutId id="2147485912" r:id="rId10"/>
    <p:sldLayoutId id="2147485913" r:id="rId11"/>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Stone Sans" pitchFamily="34" charset="0"/>
        </a:defRPr>
      </a:lvl2pPr>
      <a:lvl3pPr algn="ctr" rtl="0" eaLnBrk="0" fontAlgn="base" hangingPunct="0">
        <a:spcBef>
          <a:spcPct val="0"/>
        </a:spcBef>
        <a:spcAft>
          <a:spcPct val="0"/>
        </a:spcAft>
        <a:defRPr sz="4000">
          <a:solidFill>
            <a:schemeClr val="tx2"/>
          </a:solidFill>
          <a:latin typeface="Stone Sans" pitchFamily="34" charset="0"/>
        </a:defRPr>
      </a:lvl3pPr>
      <a:lvl4pPr algn="ctr" rtl="0" eaLnBrk="0" fontAlgn="base" hangingPunct="0">
        <a:spcBef>
          <a:spcPct val="0"/>
        </a:spcBef>
        <a:spcAft>
          <a:spcPct val="0"/>
        </a:spcAft>
        <a:defRPr sz="4000">
          <a:solidFill>
            <a:schemeClr val="tx2"/>
          </a:solidFill>
          <a:latin typeface="Stone Sans" pitchFamily="34" charset="0"/>
        </a:defRPr>
      </a:lvl4pPr>
      <a:lvl5pPr algn="ctr" rtl="0" eaLnBrk="0" fontAlgn="base" hangingPunct="0">
        <a:spcBef>
          <a:spcPct val="0"/>
        </a:spcBef>
        <a:spcAft>
          <a:spcPct val="0"/>
        </a:spcAft>
        <a:defRPr sz="4000">
          <a:solidFill>
            <a:schemeClr val="tx2"/>
          </a:solidFill>
          <a:latin typeface="Stone Sans" pitchFamily="34" charset="0"/>
        </a:defRPr>
      </a:lvl5pPr>
      <a:lvl6pPr marL="457200" algn="ctr" rtl="0" fontAlgn="base">
        <a:spcBef>
          <a:spcPct val="0"/>
        </a:spcBef>
        <a:spcAft>
          <a:spcPct val="0"/>
        </a:spcAft>
        <a:defRPr sz="4000">
          <a:solidFill>
            <a:schemeClr val="tx2"/>
          </a:solidFill>
          <a:latin typeface="Stone Sans" pitchFamily="34" charset="0"/>
        </a:defRPr>
      </a:lvl6pPr>
      <a:lvl7pPr marL="914400" algn="ctr" rtl="0" fontAlgn="base">
        <a:spcBef>
          <a:spcPct val="0"/>
        </a:spcBef>
        <a:spcAft>
          <a:spcPct val="0"/>
        </a:spcAft>
        <a:defRPr sz="4000">
          <a:solidFill>
            <a:schemeClr val="tx2"/>
          </a:solidFill>
          <a:latin typeface="Stone Sans" pitchFamily="34" charset="0"/>
        </a:defRPr>
      </a:lvl7pPr>
      <a:lvl8pPr marL="1371600" algn="ctr" rtl="0" fontAlgn="base">
        <a:spcBef>
          <a:spcPct val="0"/>
        </a:spcBef>
        <a:spcAft>
          <a:spcPct val="0"/>
        </a:spcAft>
        <a:defRPr sz="4000">
          <a:solidFill>
            <a:schemeClr val="tx2"/>
          </a:solidFill>
          <a:latin typeface="Stone Sans" pitchFamily="34" charset="0"/>
        </a:defRPr>
      </a:lvl8pPr>
      <a:lvl9pPr marL="1828800" algn="ctr" rtl="0" fontAlgn="base">
        <a:spcBef>
          <a:spcPct val="0"/>
        </a:spcBef>
        <a:spcAft>
          <a:spcPct val="0"/>
        </a:spcAft>
        <a:defRPr sz="4000">
          <a:solidFill>
            <a:schemeClr val="tx2"/>
          </a:solidFill>
          <a:latin typeface="Stone Sans" pitchFamily="34" charset="0"/>
        </a:defRPr>
      </a:lvl9pPr>
    </p:titleStyle>
    <p:bodyStyle>
      <a:lvl1pPr marL="342900" indent="-342900" algn="l" rtl="0" eaLnBrk="0" fontAlgn="base" hangingPunct="0">
        <a:spcBef>
          <a:spcPct val="20000"/>
        </a:spcBef>
        <a:spcAft>
          <a:spcPct val="0"/>
        </a:spcAft>
        <a:buClr>
          <a:srgbClr val="A2A678"/>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A2A678"/>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rgbClr val="A2A678"/>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A2A678"/>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A2A678"/>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A2A678"/>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A2A678"/>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A2A678"/>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A2A678"/>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Line 2"/>
          <p:cNvSpPr>
            <a:spLocks noChangeShapeType="1"/>
          </p:cNvSpPr>
          <p:nvPr/>
        </p:nvSpPr>
        <p:spPr bwMode="auto">
          <a:xfrm>
            <a:off x="0" y="6629400"/>
            <a:ext cx="9144000" cy="0"/>
          </a:xfrm>
          <a:prstGeom prst="line">
            <a:avLst/>
          </a:prstGeom>
          <a:noFill/>
          <a:ln w="57150">
            <a:solidFill>
              <a:srgbClr val="A2A678"/>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en-US" dirty="0"/>
          </a:p>
        </p:txBody>
      </p:sp>
      <p:pic>
        <p:nvPicPr>
          <p:cNvPr id="2051" name="Picture 3" descr="crp 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 y="5943600"/>
            <a:ext cx="15240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 Box 4"/>
          <p:cNvSpPr txBox="1">
            <a:spLocks noChangeArrowheads="1"/>
          </p:cNvSpPr>
          <p:nvPr/>
        </p:nvSpPr>
        <p:spPr bwMode="auto">
          <a:xfrm>
            <a:off x="822325" y="1641475"/>
            <a:ext cx="7331075" cy="9461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Stone Sans" pitchFamily="34" charset="0"/>
              </a:defRPr>
            </a:lvl1pPr>
            <a:lvl2pPr marL="742950" indent="-285750" eaLnBrk="0" hangingPunct="0">
              <a:defRPr>
                <a:solidFill>
                  <a:schemeClr val="tx1"/>
                </a:solidFill>
                <a:latin typeface="Stone Sans" pitchFamily="34" charset="0"/>
              </a:defRPr>
            </a:lvl2pPr>
            <a:lvl3pPr marL="1143000" indent="-228600" eaLnBrk="0" hangingPunct="0">
              <a:defRPr>
                <a:solidFill>
                  <a:schemeClr val="tx1"/>
                </a:solidFill>
                <a:latin typeface="Stone Sans" pitchFamily="34" charset="0"/>
              </a:defRPr>
            </a:lvl3pPr>
            <a:lvl4pPr marL="1600200" indent="-228600" eaLnBrk="0" hangingPunct="0">
              <a:defRPr>
                <a:solidFill>
                  <a:schemeClr val="tx1"/>
                </a:solidFill>
                <a:latin typeface="Stone Sans" pitchFamily="34" charset="0"/>
              </a:defRPr>
            </a:lvl4pPr>
            <a:lvl5pPr marL="2057400" indent="-228600" eaLnBrk="0" hangingPunct="0">
              <a:defRPr>
                <a:solidFill>
                  <a:schemeClr val="tx1"/>
                </a:solidFill>
                <a:latin typeface="Stone Sans" pitchFamily="34" charset="0"/>
              </a:defRPr>
            </a:lvl5pPr>
            <a:lvl6pPr marL="2514600" indent="-228600" eaLnBrk="0" fontAlgn="base" hangingPunct="0">
              <a:spcBef>
                <a:spcPct val="0"/>
              </a:spcBef>
              <a:spcAft>
                <a:spcPct val="0"/>
              </a:spcAft>
              <a:defRPr>
                <a:solidFill>
                  <a:schemeClr val="tx1"/>
                </a:solidFill>
                <a:latin typeface="Stone Sans" pitchFamily="34" charset="0"/>
              </a:defRPr>
            </a:lvl6pPr>
            <a:lvl7pPr marL="2971800" indent="-228600" eaLnBrk="0" fontAlgn="base" hangingPunct="0">
              <a:spcBef>
                <a:spcPct val="0"/>
              </a:spcBef>
              <a:spcAft>
                <a:spcPct val="0"/>
              </a:spcAft>
              <a:defRPr>
                <a:solidFill>
                  <a:schemeClr val="tx1"/>
                </a:solidFill>
                <a:latin typeface="Stone Sans" pitchFamily="34" charset="0"/>
              </a:defRPr>
            </a:lvl7pPr>
            <a:lvl8pPr marL="3429000" indent="-228600" eaLnBrk="0" fontAlgn="base" hangingPunct="0">
              <a:spcBef>
                <a:spcPct val="0"/>
              </a:spcBef>
              <a:spcAft>
                <a:spcPct val="0"/>
              </a:spcAft>
              <a:defRPr>
                <a:solidFill>
                  <a:schemeClr val="tx1"/>
                </a:solidFill>
                <a:latin typeface="Stone Sans" pitchFamily="34" charset="0"/>
              </a:defRPr>
            </a:lvl8pPr>
            <a:lvl9pPr marL="3886200" indent="-228600" eaLnBrk="0" fontAlgn="base" hangingPunct="0">
              <a:spcBef>
                <a:spcPct val="0"/>
              </a:spcBef>
              <a:spcAft>
                <a:spcPct val="0"/>
              </a:spcAft>
              <a:defRPr>
                <a:solidFill>
                  <a:schemeClr val="tx1"/>
                </a:solidFill>
                <a:latin typeface="Stone Sans" pitchFamily="34" charset="0"/>
              </a:defRPr>
            </a:lvl9pPr>
          </a:lstStyle>
          <a:p>
            <a:pPr algn="ctr" eaLnBrk="1" hangingPunct="1">
              <a:defRPr/>
            </a:pPr>
            <a:r>
              <a:rPr lang="en-US" sz="3600" dirty="0" err="1" smtClean="0">
                <a:cs typeface="+mn-cs"/>
              </a:rPr>
              <a:t>DataSource</a:t>
            </a:r>
            <a:r>
              <a:rPr lang="en-US" sz="3600" dirty="0" smtClean="0">
                <a:cs typeface="+mn-cs"/>
              </a:rPr>
              <a:t>:</a:t>
            </a:r>
          </a:p>
          <a:p>
            <a:pPr algn="ctr" eaLnBrk="1" hangingPunct="1">
              <a:defRPr/>
            </a:pPr>
            <a:r>
              <a:rPr lang="en-US" sz="2000" dirty="0" smtClean="0">
                <a:cs typeface="+mn-cs"/>
              </a:rPr>
              <a:t>The Franklin County Community Data System</a:t>
            </a:r>
          </a:p>
        </p:txBody>
      </p:sp>
      <p:sp>
        <p:nvSpPr>
          <p:cNvPr id="2053" name="Text Box 5"/>
          <p:cNvSpPr txBox="1">
            <a:spLocks noChangeArrowheads="1"/>
          </p:cNvSpPr>
          <p:nvPr/>
        </p:nvSpPr>
        <p:spPr bwMode="auto">
          <a:xfrm>
            <a:off x="685800" y="3276600"/>
            <a:ext cx="762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Stone Sans" pitchFamily="34" charset="0"/>
              </a:defRPr>
            </a:lvl1pPr>
            <a:lvl2pPr marL="742950" indent="-285750" eaLnBrk="0" hangingPunct="0">
              <a:defRPr>
                <a:solidFill>
                  <a:schemeClr val="tx1"/>
                </a:solidFill>
                <a:latin typeface="Stone Sans" pitchFamily="34" charset="0"/>
              </a:defRPr>
            </a:lvl2pPr>
            <a:lvl3pPr marL="1143000" indent="-228600" eaLnBrk="0" hangingPunct="0">
              <a:defRPr>
                <a:solidFill>
                  <a:schemeClr val="tx1"/>
                </a:solidFill>
                <a:latin typeface="Stone Sans" pitchFamily="34" charset="0"/>
              </a:defRPr>
            </a:lvl3pPr>
            <a:lvl4pPr marL="1600200" indent="-228600" eaLnBrk="0" hangingPunct="0">
              <a:defRPr>
                <a:solidFill>
                  <a:schemeClr val="tx1"/>
                </a:solidFill>
                <a:latin typeface="Stone Sans" pitchFamily="34" charset="0"/>
              </a:defRPr>
            </a:lvl4pPr>
            <a:lvl5pPr marL="2057400" indent="-228600" eaLnBrk="0" hangingPunct="0">
              <a:defRPr>
                <a:solidFill>
                  <a:schemeClr val="tx1"/>
                </a:solidFill>
                <a:latin typeface="Stone Sans" pitchFamily="34" charset="0"/>
              </a:defRPr>
            </a:lvl5pPr>
            <a:lvl6pPr marL="2514600" indent="-228600" eaLnBrk="0" fontAlgn="base" hangingPunct="0">
              <a:spcBef>
                <a:spcPct val="0"/>
              </a:spcBef>
              <a:spcAft>
                <a:spcPct val="0"/>
              </a:spcAft>
              <a:defRPr>
                <a:solidFill>
                  <a:schemeClr val="tx1"/>
                </a:solidFill>
                <a:latin typeface="Stone Sans" pitchFamily="34" charset="0"/>
              </a:defRPr>
            </a:lvl6pPr>
            <a:lvl7pPr marL="2971800" indent="-228600" eaLnBrk="0" fontAlgn="base" hangingPunct="0">
              <a:spcBef>
                <a:spcPct val="0"/>
              </a:spcBef>
              <a:spcAft>
                <a:spcPct val="0"/>
              </a:spcAft>
              <a:defRPr>
                <a:solidFill>
                  <a:schemeClr val="tx1"/>
                </a:solidFill>
                <a:latin typeface="Stone Sans" pitchFamily="34" charset="0"/>
              </a:defRPr>
            </a:lvl7pPr>
            <a:lvl8pPr marL="3429000" indent="-228600" eaLnBrk="0" fontAlgn="base" hangingPunct="0">
              <a:spcBef>
                <a:spcPct val="0"/>
              </a:spcBef>
              <a:spcAft>
                <a:spcPct val="0"/>
              </a:spcAft>
              <a:defRPr>
                <a:solidFill>
                  <a:schemeClr val="tx1"/>
                </a:solidFill>
                <a:latin typeface="Stone Sans" pitchFamily="34" charset="0"/>
              </a:defRPr>
            </a:lvl8pPr>
            <a:lvl9pPr marL="3886200" indent="-228600" eaLnBrk="0" fontAlgn="base" hangingPunct="0">
              <a:spcBef>
                <a:spcPct val="0"/>
              </a:spcBef>
              <a:spcAft>
                <a:spcPct val="0"/>
              </a:spcAft>
              <a:defRPr>
                <a:solidFill>
                  <a:schemeClr val="tx1"/>
                </a:solidFill>
                <a:latin typeface="Stone Sans" pitchFamily="34" charset="0"/>
              </a:defRPr>
            </a:lvl9pPr>
          </a:lstStyle>
          <a:p>
            <a:pPr algn="ctr" eaLnBrk="1" hangingPunct="1">
              <a:spcBef>
                <a:spcPct val="50000"/>
              </a:spcBef>
              <a:defRPr/>
            </a:pPr>
            <a:r>
              <a:rPr lang="en-US" sz="2400" smtClean="0">
                <a:cs typeface="+mn-cs"/>
              </a:rPr>
              <a:t>Click here to add text</a:t>
            </a:r>
          </a:p>
        </p:txBody>
      </p:sp>
    </p:spTree>
  </p:cSld>
  <p:clrMap bg1="lt1" tx1="dk1" bg2="lt2" tx2="dk2" accent1="accent1" accent2="accent2" accent3="accent3" accent4="accent4" accent5="accent5" accent6="accent6" hlink="hlink" folHlink="folHlink"/>
  <p:sldLayoutIdLst>
    <p:sldLayoutId id="2147485914" r:id="rId1"/>
    <p:sldLayoutId id="2147485915" r:id="rId2"/>
    <p:sldLayoutId id="2147485916" r:id="rId3"/>
    <p:sldLayoutId id="2147485917" r:id="rId4"/>
    <p:sldLayoutId id="2147485918" r:id="rId5"/>
    <p:sldLayoutId id="2147485919" r:id="rId6"/>
    <p:sldLayoutId id="2147485920" r:id="rId7"/>
    <p:sldLayoutId id="2147485921" r:id="rId8"/>
    <p:sldLayoutId id="2147485922" r:id="rId9"/>
    <p:sldLayoutId id="2147485923" r:id="rId10"/>
    <p:sldLayoutId id="2147485924"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Line 2"/>
          <p:cNvSpPr>
            <a:spLocks noChangeShapeType="1"/>
          </p:cNvSpPr>
          <p:nvPr/>
        </p:nvSpPr>
        <p:spPr bwMode="auto">
          <a:xfrm>
            <a:off x="0" y="6629400"/>
            <a:ext cx="9144000" cy="0"/>
          </a:xfrm>
          <a:prstGeom prst="line">
            <a:avLst/>
          </a:prstGeom>
          <a:noFill/>
          <a:ln w="57150">
            <a:solidFill>
              <a:srgbClr val="A2A678"/>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en-US"/>
          </a:p>
        </p:txBody>
      </p:sp>
      <p:pic>
        <p:nvPicPr>
          <p:cNvPr id="3075" name="Picture 3" descr="crp 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28600" y="6172200"/>
            <a:ext cx="9429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6" name="Group 4"/>
          <p:cNvGrpSpPr>
            <a:grpSpLocks/>
          </p:cNvGrpSpPr>
          <p:nvPr/>
        </p:nvGrpSpPr>
        <p:grpSpPr bwMode="auto">
          <a:xfrm>
            <a:off x="-76200" y="0"/>
            <a:ext cx="990600" cy="3205163"/>
            <a:chOff x="-48" y="0"/>
            <a:chExt cx="624" cy="2019"/>
          </a:xfrm>
        </p:grpSpPr>
        <p:grpSp>
          <p:nvGrpSpPr>
            <p:cNvPr id="3079" name="Group 5"/>
            <p:cNvGrpSpPr>
              <a:grpSpLocks/>
            </p:cNvGrpSpPr>
            <p:nvPr/>
          </p:nvGrpSpPr>
          <p:grpSpPr bwMode="auto">
            <a:xfrm>
              <a:off x="240" y="0"/>
              <a:ext cx="144" cy="1584"/>
              <a:chOff x="240" y="240"/>
              <a:chExt cx="144" cy="1584"/>
            </a:xfrm>
          </p:grpSpPr>
          <p:sp>
            <p:nvSpPr>
              <p:cNvPr id="3081" name="AutoShape 6"/>
              <p:cNvSpPr>
                <a:spLocks noChangeArrowheads="1"/>
              </p:cNvSpPr>
              <p:nvPr/>
            </p:nvSpPr>
            <p:spPr bwMode="auto">
              <a:xfrm rot="10800000">
                <a:off x="336" y="240"/>
                <a:ext cx="48" cy="1200"/>
              </a:xfrm>
              <a:prstGeom prst="roundRect">
                <a:avLst>
                  <a:gd name="adj" fmla="val 50000"/>
                </a:avLst>
              </a:prstGeom>
              <a:solidFill>
                <a:srgbClr val="A2A678"/>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3082" name="AutoShape 7"/>
              <p:cNvSpPr>
                <a:spLocks noChangeArrowheads="1"/>
              </p:cNvSpPr>
              <p:nvPr/>
            </p:nvSpPr>
            <p:spPr bwMode="auto">
              <a:xfrm rot="10800000">
                <a:off x="240" y="624"/>
                <a:ext cx="48" cy="1200"/>
              </a:xfrm>
              <a:prstGeom prst="roundRect">
                <a:avLst>
                  <a:gd name="adj" fmla="val 50000"/>
                </a:avLst>
              </a:prstGeom>
              <a:solidFill>
                <a:srgbClr val="A2A678"/>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3083" name="AutoShape 8"/>
              <p:cNvSpPr>
                <a:spLocks noChangeArrowheads="1"/>
              </p:cNvSpPr>
              <p:nvPr/>
            </p:nvSpPr>
            <p:spPr bwMode="auto">
              <a:xfrm rot="10800000">
                <a:off x="288" y="432"/>
                <a:ext cx="48" cy="1200"/>
              </a:xfrm>
              <a:prstGeom prst="roundRect">
                <a:avLst>
                  <a:gd name="adj" fmla="val 50000"/>
                </a:avLst>
              </a:prstGeom>
              <a:solidFill>
                <a:srgbClr val="539CD7"/>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grpSp>
        <p:pic>
          <p:nvPicPr>
            <p:cNvPr id="3080" name="Picture 9" descr="sta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 y="1440"/>
              <a:ext cx="624" cy="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7" name="Rectangle 10"/>
          <p:cNvSpPr>
            <a:spLocks noGrp="1" noChangeArrowheads="1"/>
          </p:cNvSpPr>
          <p:nvPr>
            <p:ph type="body" idx="1"/>
          </p:nvPr>
        </p:nvSpPr>
        <p:spPr bwMode="auto">
          <a:xfrm>
            <a:off x="762000" y="1600200"/>
            <a:ext cx="792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11"/>
          <p:cNvSpPr>
            <a:spLocks noGrp="1" noChangeArrowheads="1"/>
          </p:cNvSpPr>
          <p:nvPr>
            <p:ph type="title"/>
          </p:nvPr>
        </p:nvSpPr>
        <p:spPr bwMode="auto">
          <a:xfrm>
            <a:off x="457200" y="274638"/>
            <a:ext cx="8229600" cy="11430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5925" r:id="rId1"/>
    <p:sldLayoutId id="2147485926" r:id="rId2"/>
    <p:sldLayoutId id="2147485927" r:id="rId3"/>
    <p:sldLayoutId id="2147485928" r:id="rId4"/>
    <p:sldLayoutId id="2147485929" r:id="rId5"/>
    <p:sldLayoutId id="2147485930" r:id="rId6"/>
    <p:sldLayoutId id="2147485931" r:id="rId7"/>
    <p:sldLayoutId id="2147485932" r:id="rId8"/>
    <p:sldLayoutId id="2147485933" r:id="rId9"/>
    <p:sldLayoutId id="2147485934" r:id="rId10"/>
    <p:sldLayoutId id="2147485935" r:id="rId11"/>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Stone Sans" pitchFamily="34" charset="0"/>
        </a:defRPr>
      </a:lvl2pPr>
      <a:lvl3pPr algn="ctr" rtl="0" eaLnBrk="0" fontAlgn="base" hangingPunct="0">
        <a:spcBef>
          <a:spcPct val="0"/>
        </a:spcBef>
        <a:spcAft>
          <a:spcPct val="0"/>
        </a:spcAft>
        <a:defRPr sz="4000">
          <a:solidFill>
            <a:schemeClr val="tx2"/>
          </a:solidFill>
          <a:latin typeface="Stone Sans" pitchFamily="34" charset="0"/>
        </a:defRPr>
      </a:lvl3pPr>
      <a:lvl4pPr algn="ctr" rtl="0" eaLnBrk="0" fontAlgn="base" hangingPunct="0">
        <a:spcBef>
          <a:spcPct val="0"/>
        </a:spcBef>
        <a:spcAft>
          <a:spcPct val="0"/>
        </a:spcAft>
        <a:defRPr sz="4000">
          <a:solidFill>
            <a:schemeClr val="tx2"/>
          </a:solidFill>
          <a:latin typeface="Stone Sans" pitchFamily="34" charset="0"/>
        </a:defRPr>
      </a:lvl4pPr>
      <a:lvl5pPr algn="ctr" rtl="0" eaLnBrk="0" fontAlgn="base" hangingPunct="0">
        <a:spcBef>
          <a:spcPct val="0"/>
        </a:spcBef>
        <a:spcAft>
          <a:spcPct val="0"/>
        </a:spcAft>
        <a:defRPr sz="4000">
          <a:solidFill>
            <a:schemeClr val="tx2"/>
          </a:solidFill>
          <a:latin typeface="Stone Sans" pitchFamily="34" charset="0"/>
        </a:defRPr>
      </a:lvl5pPr>
      <a:lvl6pPr marL="457200" algn="ctr" rtl="0" fontAlgn="base">
        <a:spcBef>
          <a:spcPct val="0"/>
        </a:spcBef>
        <a:spcAft>
          <a:spcPct val="0"/>
        </a:spcAft>
        <a:defRPr sz="4000">
          <a:solidFill>
            <a:schemeClr val="tx2"/>
          </a:solidFill>
          <a:latin typeface="Stone Sans" pitchFamily="34" charset="0"/>
        </a:defRPr>
      </a:lvl6pPr>
      <a:lvl7pPr marL="914400" algn="ctr" rtl="0" fontAlgn="base">
        <a:spcBef>
          <a:spcPct val="0"/>
        </a:spcBef>
        <a:spcAft>
          <a:spcPct val="0"/>
        </a:spcAft>
        <a:defRPr sz="4000">
          <a:solidFill>
            <a:schemeClr val="tx2"/>
          </a:solidFill>
          <a:latin typeface="Stone Sans" pitchFamily="34" charset="0"/>
        </a:defRPr>
      </a:lvl7pPr>
      <a:lvl8pPr marL="1371600" algn="ctr" rtl="0" fontAlgn="base">
        <a:spcBef>
          <a:spcPct val="0"/>
        </a:spcBef>
        <a:spcAft>
          <a:spcPct val="0"/>
        </a:spcAft>
        <a:defRPr sz="4000">
          <a:solidFill>
            <a:schemeClr val="tx2"/>
          </a:solidFill>
          <a:latin typeface="Stone Sans" pitchFamily="34" charset="0"/>
        </a:defRPr>
      </a:lvl8pPr>
      <a:lvl9pPr marL="1828800" algn="ctr" rtl="0" fontAlgn="base">
        <a:spcBef>
          <a:spcPct val="0"/>
        </a:spcBef>
        <a:spcAft>
          <a:spcPct val="0"/>
        </a:spcAft>
        <a:defRPr sz="4000">
          <a:solidFill>
            <a:schemeClr val="tx2"/>
          </a:solidFill>
          <a:latin typeface="Stone Sans" pitchFamily="34" charset="0"/>
        </a:defRPr>
      </a:lvl9pPr>
    </p:titleStyle>
    <p:bodyStyle>
      <a:lvl1pPr marL="342900" indent="-342900" algn="l" rtl="0" eaLnBrk="0" fontAlgn="base" hangingPunct="0">
        <a:spcBef>
          <a:spcPct val="20000"/>
        </a:spcBef>
        <a:spcAft>
          <a:spcPct val="0"/>
        </a:spcAft>
        <a:buClr>
          <a:srgbClr val="A2A678"/>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rgbClr val="A2A678"/>
        </a:buClr>
        <a:buSzPct val="8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A2A678"/>
        </a:buClr>
        <a:buSzPct val="8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A2A678"/>
        </a:buClr>
        <a:buSzPct val="8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A2A678"/>
        </a:buClr>
        <a:buSzPct val="8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A2A678"/>
        </a:buClr>
        <a:buSzPct val="8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A2A678"/>
        </a:buClr>
        <a:buSzPct val="8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A2A678"/>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a:off x="0" y="6629400"/>
            <a:ext cx="9144000" cy="0"/>
          </a:xfrm>
          <a:prstGeom prst="line">
            <a:avLst/>
          </a:prstGeom>
          <a:noFill/>
          <a:ln w="57150">
            <a:solidFill>
              <a:srgbClr val="A2A678"/>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en-US"/>
          </a:p>
        </p:txBody>
      </p:sp>
      <p:pic>
        <p:nvPicPr>
          <p:cNvPr id="4099" name="Picture 3" descr="crp 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 y="5943600"/>
            <a:ext cx="15240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4"/>
          <p:cNvSpPr txBox="1">
            <a:spLocks noChangeArrowheads="1"/>
          </p:cNvSpPr>
          <p:nvPr/>
        </p:nvSpPr>
        <p:spPr bwMode="auto">
          <a:xfrm>
            <a:off x="822325" y="1641475"/>
            <a:ext cx="7331075" cy="9461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Stone Sans" pitchFamily="34" charset="0"/>
              </a:defRPr>
            </a:lvl1pPr>
            <a:lvl2pPr marL="742950" indent="-285750" eaLnBrk="0" hangingPunct="0">
              <a:defRPr>
                <a:solidFill>
                  <a:schemeClr val="tx1"/>
                </a:solidFill>
                <a:latin typeface="Stone Sans" pitchFamily="34" charset="0"/>
              </a:defRPr>
            </a:lvl2pPr>
            <a:lvl3pPr marL="1143000" indent="-228600" eaLnBrk="0" hangingPunct="0">
              <a:defRPr>
                <a:solidFill>
                  <a:schemeClr val="tx1"/>
                </a:solidFill>
                <a:latin typeface="Stone Sans" pitchFamily="34" charset="0"/>
              </a:defRPr>
            </a:lvl3pPr>
            <a:lvl4pPr marL="1600200" indent="-228600" eaLnBrk="0" hangingPunct="0">
              <a:defRPr>
                <a:solidFill>
                  <a:schemeClr val="tx1"/>
                </a:solidFill>
                <a:latin typeface="Stone Sans" pitchFamily="34" charset="0"/>
              </a:defRPr>
            </a:lvl4pPr>
            <a:lvl5pPr marL="2057400" indent="-228600" eaLnBrk="0" hangingPunct="0">
              <a:defRPr>
                <a:solidFill>
                  <a:schemeClr val="tx1"/>
                </a:solidFill>
                <a:latin typeface="Stone Sans" pitchFamily="34" charset="0"/>
              </a:defRPr>
            </a:lvl5pPr>
            <a:lvl6pPr marL="2514600" indent="-228600" eaLnBrk="0" fontAlgn="base" hangingPunct="0">
              <a:spcBef>
                <a:spcPct val="0"/>
              </a:spcBef>
              <a:spcAft>
                <a:spcPct val="0"/>
              </a:spcAft>
              <a:defRPr>
                <a:solidFill>
                  <a:schemeClr val="tx1"/>
                </a:solidFill>
                <a:latin typeface="Stone Sans" pitchFamily="34" charset="0"/>
              </a:defRPr>
            </a:lvl6pPr>
            <a:lvl7pPr marL="2971800" indent="-228600" eaLnBrk="0" fontAlgn="base" hangingPunct="0">
              <a:spcBef>
                <a:spcPct val="0"/>
              </a:spcBef>
              <a:spcAft>
                <a:spcPct val="0"/>
              </a:spcAft>
              <a:defRPr>
                <a:solidFill>
                  <a:schemeClr val="tx1"/>
                </a:solidFill>
                <a:latin typeface="Stone Sans" pitchFamily="34" charset="0"/>
              </a:defRPr>
            </a:lvl7pPr>
            <a:lvl8pPr marL="3429000" indent="-228600" eaLnBrk="0" fontAlgn="base" hangingPunct="0">
              <a:spcBef>
                <a:spcPct val="0"/>
              </a:spcBef>
              <a:spcAft>
                <a:spcPct val="0"/>
              </a:spcAft>
              <a:defRPr>
                <a:solidFill>
                  <a:schemeClr val="tx1"/>
                </a:solidFill>
                <a:latin typeface="Stone Sans" pitchFamily="34" charset="0"/>
              </a:defRPr>
            </a:lvl8pPr>
            <a:lvl9pPr marL="3886200" indent="-228600" eaLnBrk="0" fontAlgn="base" hangingPunct="0">
              <a:spcBef>
                <a:spcPct val="0"/>
              </a:spcBef>
              <a:spcAft>
                <a:spcPct val="0"/>
              </a:spcAft>
              <a:defRPr>
                <a:solidFill>
                  <a:schemeClr val="tx1"/>
                </a:solidFill>
                <a:latin typeface="Stone Sans" pitchFamily="34" charset="0"/>
              </a:defRPr>
            </a:lvl9pPr>
          </a:lstStyle>
          <a:p>
            <a:pPr algn="ctr" eaLnBrk="1" hangingPunct="1">
              <a:defRPr/>
            </a:pPr>
            <a:r>
              <a:rPr lang="en-US" sz="3600" smtClean="0">
                <a:cs typeface="+mn-cs"/>
              </a:rPr>
              <a:t>DataSource:</a:t>
            </a:r>
          </a:p>
          <a:p>
            <a:pPr algn="ctr" eaLnBrk="1" hangingPunct="1">
              <a:defRPr/>
            </a:pPr>
            <a:r>
              <a:rPr lang="en-US" sz="2000" smtClean="0">
                <a:cs typeface="+mn-cs"/>
              </a:rPr>
              <a:t>The Franklin County Community Data System</a:t>
            </a:r>
          </a:p>
        </p:txBody>
      </p:sp>
      <p:sp>
        <p:nvSpPr>
          <p:cNvPr id="4101" name="Text Box 5"/>
          <p:cNvSpPr txBox="1">
            <a:spLocks noChangeArrowheads="1"/>
          </p:cNvSpPr>
          <p:nvPr/>
        </p:nvSpPr>
        <p:spPr bwMode="auto">
          <a:xfrm>
            <a:off x="685800" y="3276600"/>
            <a:ext cx="762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Stone Sans" pitchFamily="34" charset="0"/>
              </a:defRPr>
            </a:lvl1pPr>
            <a:lvl2pPr marL="742950" indent="-285750" eaLnBrk="0" hangingPunct="0">
              <a:defRPr>
                <a:solidFill>
                  <a:schemeClr val="tx1"/>
                </a:solidFill>
                <a:latin typeface="Stone Sans" pitchFamily="34" charset="0"/>
              </a:defRPr>
            </a:lvl2pPr>
            <a:lvl3pPr marL="1143000" indent="-228600" eaLnBrk="0" hangingPunct="0">
              <a:defRPr>
                <a:solidFill>
                  <a:schemeClr val="tx1"/>
                </a:solidFill>
                <a:latin typeface="Stone Sans" pitchFamily="34" charset="0"/>
              </a:defRPr>
            </a:lvl3pPr>
            <a:lvl4pPr marL="1600200" indent="-228600" eaLnBrk="0" hangingPunct="0">
              <a:defRPr>
                <a:solidFill>
                  <a:schemeClr val="tx1"/>
                </a:solidFill>
                <a:latin typeface="Stone Sans" pitchFamily="34" charset="0"/>
              </a:defRPr>
            </a:lvl4pPr>
            <a:lvl5pPr marL="2057400" indent="-228600" eaLnBrk="0" hangingPunct="0">
              <a:defRPr>
                <a:solidFill>
                  <a:schemeClr val="tx1"/>
                </a:solidFill>
                <a:latin typeface="Stone Sans" pitchFamily="34" charset="0"/>
              </a:defRPr>
            </a:lvl5pPr>
            <a:lvl6pPr marL="2514600" indent="-228600" eaLnBrk="0" fontAlgn="base" hangingPunct="0">
              <a:spcBef>
                <a:spcPct val="0"/>
              </a:spcBef>
              <a:spcAft>
                <a:spcPct val="0"/>
              </a:spcAft>
              <a:defRPr>
                <a:solidFill>
                  <a:schemeClr val="tx1"/>
                </a:solidFill>
                <a:latin typeface="Stone Sans" pitchFamily="34" charset="0"/>
              </a:defRPr>
            </a:lvl6pPr>
            <a:lvl7pPr marL="2971800" indent="-228600" eaLnBrk="0" fontAlgn="base" hangingPunct="0">
              <a:spcBef>
                <a:spcPct val="0"/>
              </a:spcBef>
              <a:spcAft>
                <a:spcPct val="0"/>
              </a:spcAft>
              <a:defRPr>
                <a:solidFill>
                  <a:schemeClr val="tx1"/>
                </a:solidFill>
                <a:latin typeface="Stone Sans" pitchFamily="34" charset="0"/>
              </a:defRPr>
            </a:lvl7pPr>
            <a:lvl8pPr marL="3429000" indent="-228600" eaLnBrk="0" fontAlgn="base" hangingPunct="0">
              <a:spcBef>
                <a:spcPct val="0"/>
              </a:spcBef>
              <a:spcAft>
                <a:spcPct val="0"/>
              </a:spcAft>
              <a:defRPr>
                <a:solidFill>
                  <a:schemeClr val="tx1"/>
                </a:solidFill>
                <a:latin typeface="Stone Sans" pitchFamily="34" charset="0"/>
              </a:defRPr>
            </a:lvl8pPr>
            <a:lvl9pPr marL="3886200" indent="-228600" eaLnBrk="0" fontAlgn="base" hangingPunct="0">
              <a:spcBef>
                <a:spcPct val="0"/>
              </a:spcBef>
              <a:spcAft>
                <a:spcPct val="0"/>
              </a:spcAft>
              <a:defRPr>
                <a:solidFill>
                  <a:schemeClr val="tx1"/>
                </a:solidFill>
                <a:latin typeface="Stone Sans" pitchFamily="34" charset="0"/>
              </a:defRPr>
            </a:lvl9pPr>
          </a:lstStyle>
          <a:p>
            <a:pPr algn="ctr" eaLnBrk="1" hangingPunct="1">
              <a:spcBef>
                <a:spcPct val="50000"/>
              </a:spcBef>
              <a:defRPr/>
            </a:pPr>
            <a:r>
              <a:rPr lang="en-US" sz="2400" smtClean="0">
                <a:cs typeface="+mn-cs"/>
              </a:rPr>
              <a:t>Click here to add text</a:t>
            </a:r>
          </a:p>
        </p:txBody>
      </p:sp>
    </p:spTree>
  </p:cSld>
  <p:clrMap bg1="lt1" tx1="dk1" bg2="lt2" tx2="dk2" accent1="accent1" accent2="accent2" accent3="accent3" accent4="accent4" accent5="accent5" accent6="accent6" hlink="hlink" folHlink="folHlink"/>
  <p:sldLayoutIdLst>
    <p:sldLayoutId id="2147485936" r:id="rId1"/>
    <p:sldLayoutId id="2147485937" r:id="rId2"/>
    <p:sldLayoutId id="2147485938" r:id="rId3"/>
    <p:sldLayoutId id="2147485939" r:id="rId4"/>
    <p:sldLayoutId id="2147485940" r:id="rId5"/>
    <p:sldLayoutId id="2147485941" r:id="rId6"/>
    <p:sldLayoutId id="2147485942" r:id="rId7"/>
    <p:sldLayoutId id="2147485943" r:id="rId8"/>
    <p:sldLayoutId id="2147485944" r:id="rId9"/>
    <p:sldLayoutId id="2147485945" r:id="rId10"/>
    <p:sldLayoutId id="214748594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Line 2"/>
          <p:cNvSpPr>
            <a:spLocks noChangeShapeType="1"/>
          </p:cNvSpPr>
          <p:nvPr/>
        </p:nvSpPr>
        <p:spPr bwMode="auto">
          <a:xfrm>
            <a:off x="0" y="6629400"/>
            <a:ext cx="9144000" cy="0"/>
          </a:xfrm>
          <a:prstGeom prst="line">
            <a:avLst/>
          </a:prstGeom>
          <a:noFill/>
          <a:ln w="57150">
            <a:solidFill>
              <a:srgbClr val="A2A678"/>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en-US"/>
          </a:p>
        </p:txBody>
      </p:sp>
      <p:pic>
        <p:nvPicPr>
          <p:cNvPr id="5123" name="Picture 3" descr="crp 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28600" y="6172200"/>
            <a:ext cx="9429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4" name="Group 4"/>
          <p:cNvGrpSpPr>
            <a:grpSpLocks/>
          </p:cNvGrpSpPr>
          <p:nvPr/>
        </p:nvGrpSpPr>
        <p:grpSpPr bwMode="auto">
          <a:xfrm>
            <a:off x="-76200" y="0"/>
            <a:ext cx="990600" cy="3205163"/>
            <a:chOff x="-48" y="0"/>
            <a:chExt cx="624" cy="2019"/>
          </a:xfrm>
        </p:grpSpPr>
        <p:grpSp>
          <p:nvGrpSpPr>
            <p:cNvPr id="5127" name="Group 5"/>
            <p:cNvGrpSpPr>
              <a:grpSpLocks/>
            </p:cNvGrpSpPr>
            <p:nvPr/>
          </p:nvGrpSpPr>
          <p:grpSpPr bwMode="auto">
            <a:xfrm>
              <a:off x="240" y="0"/>
              <a:ext cx="144" cy="1584"/>
              <a:chOff x="240" y="240"/>
              <a:chExt cx="144" cy="1584"/>
            </a:xfrm>
          </p:grpSpPr>
          <p:sp>
            <p:nvSpPr>
              <p:cNvPr id="5129" name="AutoShape 6"/>
              <p:cNvSpPr>
                <a:spLocks noChangeArrowheads="1"/>
              </p:cNvSpPr>
              <p:nvPr/>
            </p:nvSpPr>
            <p:spPr bwMode="auto">
              <a:xfrm rot="10800000">
                <a:off x="336" y="240"/>
                <a:ext cx="48" cy="1200"/>
              </a:xfrm>
              <a:prstGeom prst="roundRect">
                <a:avLst>
                  <a:gd name="adj" fmla="val 50000"/>
                </a:avLst>
              </a:prstGeom>
              <a:solidFill>
                <a:srgbClr val="A2A678"/>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5130" name="AutoShape 7"/>
              <p:cNvSpPr>
                <a:spLocks noChangeArrowheads="1"/>
              </p:cNvSpPr>
              <p:nvPr/>
            </p:nvSpPr>
            <p:spPr bwMode="auto">
              <a:xfrm rot="10800000">
                <a:off x="240" y="624"/>
                <a:ext cx="48" cy="1200"/>
              </a:xfrm>
              <a:prstGeom prst="roundRect">
                <a:avLst>
                  <a:gd name="adj" fmla="val 50000"/>
                </a:avLst>
              </a:prstGeom>
              <a:solidFill>
                <a:srgbClr val="A2A678"/>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5131" name="AutoShape 8"/>
              <p:cNvSpPr>
                <a:spLocks noChangeArrowheads="1"/>
              </p:cNvSpPr>
              <p:nvPr/>
            </p:nvSpPr>
            <p:spPr bwMode="auto">
              <a:xfrm rot="10800000">
                <a:off x="288" y="432"/>
                <a:ext cx="48" cy="1200"/>
              </a:xfrm>
              <a:prstGeom prst="roundRect">
                <a:avLst>
                  <a:gd name="adj" fmla="val 50000"/>
                </a:avLst>
              </a:prstGeom>
              <a:solidFill>
                <a:srgbClr val="539CD7"/>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grpSp>
        <p:pic>
          <p:nvPicPr>
            <p:cNvPr id="5128" name="Picture 9" descr="sta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 y="1440"/>
              <a:ext cx="624" cy="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5" name="Rectangle 10"/>
          <p:cNvSpPr>
            <a:spLocks noGrp="1" noChangeArrowheads="1"/>
          </p:cNvSpPr>
          <p:nvPr>
            <p:ph type="body" idx="1"/>
          </p:nvPr>
        </p:nvSpPr>
        <p:spPr bwMode="auto">
          <a:xfrm>
            <a:off x="762000" y="1600200"/>
            <a:ext cx="792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11"/>
          <p:cNvSpPr>
            <a:spLocks noGrp="1" noChangeArrowheads="1"/>
          </p:cNvSpPr>
          <p:nvPr>
            <p:ph type="title"/>
          </p:nvPr>
        </p:nvSpPr>
        <p:spPr bwMode="auto">
          <a:xfrm>
            <a:off x="457200" y="274638"/>
            <a:ext cx="8229600" cy="11430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5947" r:id="rId1"/>
    <p:sldLayoutId id="2147485948" r:id="rId2"/>
    <p:sldLayoutId id="2147485949" r:id="rId3"/>
    <p:sldLayoutId id="2147485950" r:id="rId4"/>
    <p:sldLayoutId id="2147485951" r:id="rId5"/>
    <p:sldLayoutId id="2147485952" r:id="rId6"/>
    <p:sldLayoutId id="2147485953" r:id="rId7"/>
    <p:sldLayoutId id="2147485954" r:id="rId8"/>
    <p:sldLayoutId id="2147485955" r:id="rId9"/>
    <p:sldLayoutId id="2147485956" r:id="rId10"/>
    <p:sldLayoutId id="2147485957" r:id="rId11"/>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Stone Sans" pitchFamily="34" charset="0"/>
        </a:defRPr>
      </a:lvl2pPr>
      <a:lvl3pPr algn="ctr" rtl="0" eaLnBrk="0" fontAlgn="base" hangingPunct="0">
        <a:spcBef>
          <a:spcPct val="0"/>
        </a:spcBef>
        <a:spcAft>
          <a:spcPct val="0"/>
        </a:spcAft>
        <a:defRPr sz="4000">
          <a:solidFill>
            <a:schemeClr val="tx2"/>
          </a:solidFill>
          <a:latin typeface="Stone Sans" pitchFamily="34" charset="0"/>
        </a:defRPr>
      </a:lvl3pPr>
      <a:lvl4pPr algn="ctr" rtl="0" eaLnBrk="0" fontAlgn="base" hangingPunct="0">
        <a:spcBef>
          <a:spcPct val="0"/>
        </a:spcBef>
        <a:spcAft>
          <a:spcPct val="0"/>
        </a:spcAft>
        <a:defRPr sz="4000">
          <a:solidFill>
            <a:schemeClr val="tx2"/>
          </a:solidFill>
          <a:latin typeface="Stone Sans" pitchFamily="34" charset="0"/>
        </a:defRPr>
      </a:lvl4pPr>
      <a:lvl5pPr algn="ctr" rtl="0" eaLnBrk="0" fontAlgn="base" hangingPunct="0">
        <a:spcBef>
          <a:spcPct val="0"/>
        </a:spcBef>
        <a:spcAft>
          <a:spcPct val="0"/>
        </a:spcAft>
        <a:defRPr sz="4000">
          <a:solidFill>
            <a:schemeClr val="tx2"/>
          </a:solidFill>
          <a:latin typeface="Stone Sans" pitchFamily="34" charset="0"/>
        </a:defRPr>
      </a:lvl5pPr>
      <a:lvl6pPr marL="457200" algn="ctr" rtl="0" fontAlgn="base">
        <a:spcBef>
          <a:spcPct val="0"/>
        </a:spcBef>
        <a:spcAft>
          <a:spcPct val="0"/>
        </a:spcAft>
        <a:defRPr sz="4000">
          <a:solidFill>
            <a:schemeClr val="tx2"/>
          </a:solidFill>
          <a:latin typeface="Stone Sans" pitchFamily="34" charset="0"/>
        </a:defRPr>
      </a:lvl6pPr>
      <a:lvl7pPr marL="914400" algn="ctr" rtl="0" fontAlgn="base">
        <a:spcBef>
          <a:spcPct val="0"/>
        </a:spcBef>
        <a:spcAft>
          <a:spcPct val="0"/>
        </a:spcAft>
        <a:defRPr sz="4000">
          <a:solidFill>
            <a:schemeClr val="tx2"/>
          </a:solidFill>
          <a:latin typeface="Stone Sans" pitchFamily="34" charset="0"/>
        </a:defRPr>
      </a:lvl7pPr>
      <a:lvl8pPr marL="1371600" algn="ctr" rtl="0" fontAlgn="base">
        <a:spcBef>
          <a:spcPct val="0"/>
        </a:spcBef>
        <a:spcAft>
          <a:spcPct val="0"/>
        </a:spcAft>
        <a:defRPr sz="4000">
          <a:solidFill>
            <a:schemeClr val="tx2"/>
          </a:solidFill>
          <a:latin typeface="Stone Sans" pitchFamily="34" charset="0"/>
        </a:defRPr>
      </a:lvl8pPr>
      <a:lvl9pPr marL="1828800" algn="ctr" rtl="0" fontAlgn="base">
        <a:spcBef>
          <a:spcPct val="0"/>
        </a:spcBef>
        <a:spcAft>
          <a:spcPct val="0"/>
        </a:spcAft>
        <a:defRPr sz="4000">
          <a:solidFill>
            <a:schemeClr val="tx2"/>
          </a:solidFill>
          <a:latin typeface="Stone Sans" pitchFamily="34" charset="0"/>
        </a:defRPr>
      </a:lvl9pPr>
    </p:titleStyle>
    <p:bodyStyle>
      <a:lvl1pPr marL="342900" indent="-342900" algn="l" rtl="0" eaLnBrk="0" fontAlgn="base" hangingPunct="0">
        <a:spcBef>
          <a:spcPct val="20000"/>
        </a:spcBef>
        <a:spcAft>
          <a:spcPct val="0"/>
        </a:spcAft>
        <a:buClr>
          <a:srgbClr val="A2A678"/>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rgbClr val="A2A678"/>
        </a:buClr>
        <a:buSzPct val="8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A2A678"/>
        </a:buClr>
        <a:buSzPct val="8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A2A678"/>
        </a:buClr>
        <a:buSzPct val="8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A2A678"/>
        </a:buClr>
        <a:buSzPct val="8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A2A678"/>
        </a:buClr>
        <a:buSzPct val="8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A2A678"/>
        </a:buClr>
        <a:buSzPct val="8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A2A678"/>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F0D86770-E164-4E2C-8B4B-D332F1088D3B}" type="datetimeFigureOut">
              <a:rPr lang="en-US"/>
              <a:pPr>
                <a:defRPr/>
              </a:pPr>
              <a:t>9/8/2016</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9A9EC379-3A99-40F1-9AB3-456D1EC74A2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961" r:id="rId1"/>
    <p:sldLayoutId id="2147485962" r:id="rId2"/>
    <p:sldLayoutId id="2147485963" r:id="rId3"/>
    <p:sldLayoutId id="2147485964" r:id="rId4"/>
    <p:sldLayoutId id="2147485965" r:id="rId5"/>
    <p:sldLayoutId id="2147485958" r:id="rId6"/>
    <p:sldLayoutId id="2147485966" r:id="rId7"/>
    <p:sldLayoutId id="2147485959" r:id="rId8"/>
    <p:sldLayoutId id="2147485967" r:id="rId9"/>
    <p:sldLayoutId id="2147485960" r:id="rId10"/>
    <p:sldLayoutId id="2147485968"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8CADAE"/>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8C7B70"/>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3" Type="http://schemas.openxmlformats.org/officeDocument/2006/relationships/hyperlink" Target="http://www.researchpartners.org/" TargetMode="External"/><Relationship Id="rId2" Type="http://schemas.openxmlformats.org/officeDocument/2006/relationships/hyperlink" Target="mailto:mjohanson@researchpartners.org" TargetMode="Externa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63.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57.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2.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7.xml"/><Relationship Id="rId5" Type="http://schemas.openxmlformats.org/officeDocument/2006/relationships/comments" Target="../comments/comment2.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14600" y="6200965"/>
            <a:ext cx="2667000" cy="369332"/>
          </a:xfrm>
          <a:prstGeom prst="rect">
            <a:avLst/>
          </a:prstGeom>
          <a:noFill/>
        </p:spPr>
        <p:txBody>
          <a:bodyPr wrap="square" rtlCol="0">
            <a:spAutoFit/>
          </a:bodyPr>
          <a:lstStyle/>
          <a:p>
            <a:r>
              <a:rPr lang="en-US" dirty="0" smtClean="0"/>
              <a:t>September 14, 2016</a:t>
            </a:r>
            <a:endParaRPr lang="en-US" dirty="0"/>
          </a:p>
        </p:txBody>
      </p:sp>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8023"/>
          <a:stretch/>
        </p:blipFill>
        <p:spPr bwMode="auto">
          <a:xfrm>
            <a:off x="76200" y="6164337"/>
            <a:ext cx="381000" cy="541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362200" y="2286000"/>
            <a:ext cx="6096000" cy="1828800"/>
          </a:xfrm>
        </p:spPr>
        <p:txBody>
          <a:bodyPr/>
          <a:lstStyle/>
          <a:p>
            <a:r>
              <a:rPr lang="en-US" cap="none" dirty="0" smtClean="0">
                <a:latin typeface="Calibri" panose="020F0502020204030204" pitchFamily="34" charset="0"/>
              </a:rPr>
              <a:t>Measuring </a:t>
            </a:r>
            <a:br>
              <a:rPr lang="en-US" cap="none" dirty="0" smtClean="0">
                <a:latin typeface="Calibri" panose="020F0502020204030204" pitchFamily="34" charset="0"/>
              </a:rPr>
            </a:br>
            <a:r>
              <a:rPr lang="en-US" b="1" cap="none" dirty="0" smtClean="0">
                <a:solidFill>
                  <a:srgbClr val="0070C0"/>
                </a:solidFill>
                <a:latin typeface="Calibri" panose="020F0502020204030204" pitchFamily="34" charset="0"/>
              </a:rPr>
              <a:t>Community Impact</a:t>
            </a:r>
            <a:r>
              <a:rPr lang="en-US" b="1" cap="none" dirty="0" smtClean="0">
                <a:latin typeface="Calibri" panose="020F0502020204030204" pitchFamily="34" charset="0"/>
              </a:rPr>
              <a:t> </a:t>
            </a:r>
            <a:r>
              <a:rPr lang="en-US" i="1" cap="none" dirty="0" smtClean="0">
                <a:latin typeface="Calibri" panose="020F0502020204030204" pitchFamily="34" charset="0"/>
              </a:rPr>
              <a:t>of</a:t>
            </a:r>
            <a:r>
              <a:rPr lang="en-US" cap="none" dirty="0" smtClean="0">
                <a:latin typeface="Calibri" panose="020F0502020204030204" pitchFamily="34" charset="0"/>
              </a:rPr>
              <a:t> &amp; </a:t>
            </a:r>
            <a:r>
              <a:rPr lang="en-US" b="1" cap="none" dirty="0" smtClean="0">
                <a:solidFill>
                  <a:schemeClr val="tx2">
                    <a:lumMod val="50000"/>
                  </a:schemeClr>
                </a:solidFill>
                <a:latin typeface="Calibri" panose="020F0502020204030204" pitchFamily="34" charset="0"/>
              </a:rPr>
              <a:t>Community Need</a:t>
            </a:r>
            <a:r>
              <a:rPr lang="en-US" b="1" cap="none" dirty="0" smtClean="0">
                <a:latin typeface="Calibri" panose="020F0502020204030204" pitchFamily="34" charset="0"/>
              </a:rPr>
              <a:t> </a:t>
            </a:r>
            <a:r>
              <a:rPr lang="en-US" i="1" cap="none" dirty="0" smtClean="0">
                <a:latin typeface="Calibri" panose="020F0502020204030204" pitchFamily="34" charset="0"/>
              </a:rPr>
              <a:t>for</a:t>
            </a:r>
            <a:r>
              <a:rPr lang="en-US" cap="none" dirty="0" smtClean="0">
                <a:latin typeface="Calibri" panose="020F0502020204030204" pitchFamily="34" charset="0"/>
              </a:rPr>
              <a:t> </a:t>
            </a:r>
            <a:br>
              <a:rPr lang="en-US" cap="none" dirty="0" smtClean="0">
                <a:latin typeface="Calibri" panose="020F0502020204030204" pitchFamily="34" charset="0"/>
              </a:rPr>
            </a:br>
            <a:r>
              <a:rPr lang="en-US" cap="none" dirty="0" smtClean="0">
                <a:latin typeface="Calibri" panose="020F0502020204030204" pitchFamily="34" charset="0"/>
              </a:rPr>
              <a:t>Social Enterprise</a:t>
            </a:r>
            <a:endParaRPr lang="en-US" cap="none" dirty="0">
              <a:solidFill>
                <a:schemeClr val="bg1">
                  <a:lumMod val="40000"/>
                  <a:lumOff val="60000"/>
                </a:schemeClr>
              </a:solidFill>
              <a:latin typeface="Calibri" panose="020F0502020204030204" pitchFamily="34" charset="0"/>
            </a:endParaRPr>
          </a:p>
        </p:txBody>
      </p:sp>
    </p:spTree>
    <p:extLst>
      <p:ext uri="{BB962C8B-B14F-4D97-AF65-F5344CB8AC3E}">
        <p14:creationId xmlns:p14="http://schemas.microsoft.com/office/powerpoint/2010/main" val="3789197071"/>
      </p:ext>
    </p:extLst>
  </p:cSld>
  <p:clrMapOvr>
    <a:masterClrMapping/>
  </p:clrMapOvr>
  <mc:AlternateContent xmlns:mc="http://schemas.openxmlformats.org/markup-compatibility/2006">
    <mc:Choice xmlns:p14="http://schemas.microsoft.com/office/powerpoint/2010/main" Requires="p14">
      <p:transition spd="slow" p14:dur="2000" advClick="0" advTm="11056"/>
    </mc:Choice>
    <mc:Fallback>
      <p:transition spd="slow" advClick="0" advTm="1105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sz="quarter" idx="1"/>
          </p:nvPr>
        </p:nvSpPr>
        <p:spPr/>
        <p:txBody>
          <a:bodyPr/>
          <a:lstStyle/>
          <a:p>
            <a:pPr marL="0" indent="0">
              <a:buNone/>
            </a:pPr>
            <a:r>
              <a:rPr lang="en-US" sz="2200" b="1" dirty="0" smtClean="0">
                <a:solidFill>
                  <a:schemeClr val="tx1">
                    <a:lumMod val="50000"/>
                  </a:schemeClr>
                </a:solidFill>
              </a:rPr>
              <a:t>Lynnette Cook, PhD</a:t>
            </a:r>
          </a:p>
          <a:p>
            <a:pPr marL="0" indent="0">
              <a:spcAft>
                <a:spcPts val="0"/>
              </a:spcAft>
              <a:buNone/>
            </a:pPr>
            <a:r>
              <a:rPr lang="en-US" sz="2200" i="1" dirty="0" smtClean="0"/>
              <a:t>Executive Director</a:t>
            </a:r>
          </a:p>
          <a:p>
            <a:pPr marL="0" indent="0">
              <a:spcAft>
                <a:spcPts val="0"/>
              </a:spcAft>
              <a:buNone/>
            </a:pPr>
            <a:r>
              <a:rPr lang="en-US" sz="2200" dirty="0" smtClean="0"/>
              <a:t>P: 614-737-2932</a:t>
            </a:r>
            <a:endParaRPr lang="en-US" sz="2200" dirty="0"/>
          </a:p>
          <a:p>
            <a:pPr marL="0" indent="0">
              <a:spcAft>
                <a:spcPts val="0"/>
              </a:spcAft>
              <a:buNone/>
            </a:pPr>
            <a:r>
              <a:rPr lang="en-US" sz="2200" dirty="0" smtClean="0">
                <a:hlinkClick r:id="rId2"/>
              </a:rPr>
              <a:t>lcook@researchpartners.org</a:t>
            </a:r>
            <a:r>
              <a:rPr lang="en-US" sz="2200" dirty="0" smtClean="0"/>
              <a:t> </a:t>
            </a:r>
            <a:endParaRPr lang="en-US" sz="2200" dirty="0"/>
          </a:p>
          <a:p>
            <a:pPr marL="0" indent="0">
              <a:spcAft>
                <a:spcPts val="0"/>
              </a:spcAft>
              <a:buNone/>
            </a:pPr>
            <a:endParaRPr lang="en-US" dirty="0" smtClean="0"/>
          </a:p>
          <a:p>
            <a:pPr marL="0" indent="0">
              <a:spcAft>
                <a:spcPts val="0"/>
              </a:spcAft>
              <a:buNone/>
            </a:pPr>
            <a:r>
              <a:rPr lang="en-US" sz="2200" b="1" dirty="0" smtClean="0">
                <a:solidFill>
                  <a:schemeClr val="tx1">
                    <a:lumMod val="50000"/>
                  </a:schemeClr>
                </a:solidFill>
              </a:rPr>
              <a:t>Community Research Partners</a:t>
            </a:r>
          </a:p>
          <a:p>
            <a:pPr marL="0" indent="0">
              <a:spcAft>
                <a:spcPts val="0"/>
              </a:spcAft>
              <a:buNone/>
            </a:pPr>
            <a:r>
              <a:rPr lang="en-US" sz="2200" dirty="0" smtClean="0"/>
              <a:t>399 East Main Street, Suite 100</a:t>
            </a:r>
          </a:p>
          <a:p>
            <a:pPr marL="0" indent="0">
              <a:spcAft>
                <a:spcPts val="0"/>
              </a:spcAft>
              <a:buNone/>
            </a:pPr>
            <a:r>
              <a:rPr lang="en-US" sz="2200" dirty="0" smtClean="0"/>
              <a:t>Columbus, Ohio 43215</a:t>
            </a:r>
          </a:p>
          <a:p>
            <a:pPr marL="0" indent="0">
              <a:spcAft>
                <a:spcPts val="0"/>
              </a:spcAft>
              <a:buNone/>
            </a:pPr>
            <a:r>
              <a:rPr lang="en-US" sz="2200" dirty="0" smtClean="0">
                <a:hlinkClick r:id="rId3"/>
              </a:rPr>
              <a:t>www.researchpartners.org</a:t>
            </a:r>
            <a:r>
              <a:rPr lang="en-US" sz="2200" dirty="0" smtClean="0"/>
              <a:t> </a:t>
            </a:r>
          </a:p>
          <a:p>
            <a:pPr marL="0" indent="0">
              <a:spcAft>
                <a:spcPts val="0"/>
              </a:spcAft>
              <a:buNone/>
            </a:pPr>
            <a:r>
              <a:rPr lang="en-US" sz="2200" dirty="0" smtClean="0"/>
              <a:t>@</a:t>
            </a:r>
            <a:r>
              <a:rPr lang="en-US" sz="2200" dirty="0" err="1" smtClean="0"/>
              <a:t>CRPColumbus</a:t>
            </a:r>
            <a:endParaRPr lang="en-US" sz="2200" dirty="0" smtClean="0"/>
          </a:p>
          <a:p>
            <a:pPr marL="0" indent="0">
              <a:buNone/>
            </a:pPr>
            <a:endParaRPr lang="en-US" dirty="0"/>
          </a:p>
        </p:txBody>
      </p:sp>
    </p:spTree>
    <p:extLst>
      <p:ext uri="{BB962C8B-B14F-4D97-AF65-F5344CB8AC3E}">
        <p14:creationId xmlns:p14="http://schemas.microsoft.com/office/powerpoint/2010/main" val="2063786094"/>
      </p:ext>
    </p:extLst>
  </p:cSld>
  <p:clrMapOvr>
    <a:masterClrMapping/>
  </p:clrMapOvr>
  <mc:AlternateContent xmlns:mc="http://schemas.openxmlformats.org/markup-compatibility/2006" xmlns:p14="http://schemas.microsoft.com/office/powerpoint/2010/main">
    <mc:Choice Requires="p14">
      <p:transition spd="slow" p14:dur="2000" advTm="5532"/>
    </mc:Choice>
    <mc:Fallback xmlns="">
      <p:transition spd="slow" advTm="5532"/>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Research Partners</a:t>
            </a:r>
            <a:endParaRPr lang="en-US" dirty="0"/>
          </a:p>
        </p:txBody>
      </p:sp>
      <p:sp>
        <p:nvSpPr>
          <p:cNvPr id="3" name="Content Placeholder 2"/>
          <p:cNvSpPr>
            <a:spLocks noGrp="1"/>
          </p:cNvSpPr>
          <p:nvPr>
            <p:ph sz="quarter" idx="1"/>
          </p:nvPr>
        </p:nvSpPr>
        <p:spPr>
          <a:xfrm>
            <a:off x="612648" y="1600200"/>
            <a:ext cx="8153400" cy="3048000"/>
          </a:xfrm>
        </p:spPr>
        <p:txBody>
          <a:bodyPr/>
          <a:lstStyle/>
          <a:p>
            <a:pPr marL="0" indent="0">
              <a:buNone/>
            </a:pPr>
            <a:r>
              <a:rPr lang="en-US" b="1" dirty="0" smtClean="0"/>
              <a:t>Who we are:</a:t>
            </a:r>
          </a:p>
          <a:p>
            <a:pPr>
              <a:spcAft>
                <a:spcPts val="1200"/>
              </a:spcAft>
            </a:pPr>
            <a:r>
              <a:rPr lang="en-US" dirty="0" smtClean="0"/>
              <a:t>501(c)(3</a:t>
            </a:r>
            <a:r>
              <a:rPr lang="en-US" dirty="0"/>
              <a:t>) </a:t>
            </a:r>
            <a:r>
              <a:rPr lang="en-US" dirty="0" smtClean="0"/>
              <a:t>founded </a:t>
            </a:r>
            <a:r>
              <a:rPr lang="en-US" dirty="0"/>
              <a:t>in 2000</a:t>
            </a:r>
            <a:endParaRPr lang="en-US" dirty="0" smtClean="0"/>
          </a:p>
          <a:p>
            <a:pPr>
              <a:spcAft>
                <a:spcPts val="1200"/>
              </a:spcAft>
            </a:pPr>
            <a:r>
              <a:rPr lang="en-US" b="1" dirty="0" smtClean="0"/>
              <a:t>Our Mission</a:t>
            </a:r>
            <a:r>
              <a:rPr lang="en-US" dirty="0" smtClean="0"/>
              <a:t>: </a:t>
            </a:r>
            <a:r>
              <a:rPr lang="en-US" b="1" i="1" dirty="0" smtClean="0"/>
              <a:t>Strengthen </a:t>
            </a:r>
            <a:r>
              <a:rPr lang="en-US" b="1" i="1" dirty="0"/>
              <a:t>communities through data, information, and knowledge</a:t>
            </a:r>
            <a:endParaRPr lang="en-US" b="1" i="1" dirty="0" smtClean="0"/>
          </a:p>
          <a:p>
            <a:r>
              <a:rPr lang="en-US" dirty="0" smtClean="0"/>
              <a:t>Our Founding Partners:</a:t>
            </a:r>
          </a:p>
          <a:p>
            <a:pPr marL="0" indent="0">
              <a:buNone/>
            </a:pPr>
            <a:endParaRPr lang="en-US"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9212" y="4109874"/>
            <a:ext cx="1628775"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741"/>
          <a:stretch/>
        </p:blipFill>
        <p:spPr bwMode="auto">
          <a:xfrm>
            <a:off x="5687741" y="4579749"/>
            <a:ext cx="253831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3810000"/>
            <a:ext cx="3962400"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5248275"/>
            <a:ext cx="3810000"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0193237"/>
      </p:ext>
    </p:extLst>
  </p:cSld>
  <p:clrMapOvr>
    <a:masterClrMapping/>
  </p:clrMapOvr>
  <mc:AlternateContent xmlns:mc="http://schemas.openxmlformats.org/markup-compatibility/2006" xmlns:p14="http://schemas.microsoft.com/office/powerpoint/2010/main">
    <mc:Choice Requires="p14">
      <p:transition spd="slow" p14:dur="2000" advTm="25816"/>
    </mc:Choice>
    <mc:Fallback xmlns="">
      <p:transition spd="slow" advTm="25816"/>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Enterprise</a:t>
            </a:r>
            <a:endParaRPr lang="en-US" dirty="0"/>
          </a:p>
        </p:txBody>
      </p:sp>
      <p:sp>
        <p:nvSpPr>
          <p:cNvPr id="4" name="AutoShape 2" descr="Image result for social enterpri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133600"/>
            <a:ext cx="8610600" cy="2208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572000"/>
            <a:ext cx="2190750"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1468094"/>
      </p:ext>
    </p:extLst>
  </p:cSld>
  <p:clrMapOvr>
    <a:masterClrMapping/>
  </p:clrMapOvr>
  <mc:AlternateContent xmlns:mc="http://schemas.openxmlformats.org/markup-compatibility/2006" xmlns:p14="http://schemas.microsoft.com/office/powerpoint/2010/main">
    <mc:Choice Requires="p14">
      <p:transition spd="slow" p14:dur="2000" advTm="31063"/>
    </mc:Choice>
    <mc:Fallback xmlns="">
      <p:transition spd="slow" advTm="31063"/>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534400" cy="869950"/>
          </a:xfrm>
        </p:spPr>
        <p:txBody>
          <a:bodyPr/>
          <a:lstStyle/>
          <a:p>
            <a:r>
              <a:rPr lang="en-US" sz="4000" b="1" dirty="0" smtClean="0"/>
              <a:t>Project Partner:</a:t>
            </a:r>
            <a:br>
              <a:rPr lang="en-US" sz="4000" b="1" dirty="0" smtClean="0"/>
            </a:br>
            <a:r>
              <a:rPr lang="en-US" sz="4000" dirty="0" smtClean="0"/>
              <a:t>Center for Social Enterprise Development</a:t>
            </a:r>
            <a:endParaRPr lang="en-US" sz="4000" dirty="0"/>
          </a:p>
        </p:txBody>
      </p:sp>
      <p:pic>
        <p:nvPicPr>
          <p:cNvPr id="1026" name="Picture 2" descr="CIN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575" y="1676400"/>
            <a:ext cx="5715000" cy="1247775"/>
          </a:xfrm>
          <a:prstGeom prst="rect">
            <a:avLst/>
          </a:prstGeom>
          <a:solidFill>
            <a:schemeClr val="accent3">
              <a:lumMod val="75000"/>
            </a:schemeClr>
          </a:solidFill>
        </p:spPr>
      </p:pic>
      <p:pic>
        <p:nvPicPr>
          <p:cNvPr id="1032" name="Picture 8" descr="http://www.secatalyst.ca/wp-content/uploads/2015/02/CatalystWe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37879">
            <a:off x="4724400" y="4191000"/>
            <a:ext cx="26860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318967">
            <a:off x="914400" y="3352800"/>
            <a:ext cx="2999243" cy="27343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19175408"/>
      </p:ext>
    </p:extLst>
  </p:cSld>
  <p:clrMapOvr>
    <a:masterClrMapping/>
  </p:clrMapOvr>
  <mc:AlternateContent xmlns:mc="http://schemas.openxmlformats.org/markup-compatibility/2006" xmlns:p14="http://schemas.microsoft.com/office/powerpoint/2010/main">
    <mc:Choice Requires="p14">
      <p:transition spd="slow" p14:dur="2000" advTm="31248"/>
    </mc:Choice>
    <mc:Fallback xmlns="">
      <p:transition spd="slow" advTm="31248"/>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Partner:</a:t>
            </a:r>
            <a:br>
              <a:rPr lang="en-US" dirty="0" smtClean="0"/>
            </a:br>
            <a:r>
              <a:rPr lang="en-US" b="0" dirty="0" smtClean="0"/>
              <a:t>Measurement Resources</a:t>
            </a:r>
            <a:endParaRPr lang="en-US" b="0" dirty="0"/>
          </a:p>
        </p:txBody>
      </p:sp>
      <p:pic>
        <p:nvPicPr>
          <p:cNvPr id="3" name="Picture 2" descr="http://www.themetropreneur.com/columbus/wp-content/uploads/2015/11/MRC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981200"/>
            <a:ext cx="29718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11639">
            <a:off x="5142440" y="2143118"/>
            <a:ext cx="2242265" cy="33858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6989176"/>
      </p:ext>
    </p:extLst>
  </p:cSld>
  <p:clrMapOvr>
    <a:masterClrMapping/>
  </p:clrMapOvr>
  <mc:AlternateContent xmlns:mc="http://schemas.openxmlformats.org/markup-compatibility/2006" xmlns:p14="http://schemas.microsoft.com/office/powerpoint/2010/main">
    <mc:Choice Requires="p14">
      <p:transition spd="slow" p14:dur="2000" advTm="26470"/>
    </mc:Choice>
    <mc:Fallback xmlns="">
      <p:transition spd="slow" advTm="2647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305800" cy="869950"/>
          </a:xfrm>
        </p:spPr>
        <p:txBody>
          <a:bodyPr/>
          <a:lstStyle/>
          <a:p>
            <a:r>
              <a:rPr lang="en-US" sz="3200" b="1" dirty="0" smtClean="0">
                <a:latin typeface="Calibri" panose="020F0502020204030204" pitchFamily="34" charset="0"/>
              </a:rPr>
              <a:t>The Idea</a:t>
            </a:r>
            <a:endParaRPr lang="en-US" sz="3200" b="1" dirty="0">
              <a:latin typeface="Calibri" panose="020F050202020403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8313952" cy="5348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8264389"/>
      </p:ext>
    </p:extLst>
  </p:cSld>
  <p:clrMapOvr>
    <a:masterClrMapping/>
  </p:clrMapOvr>
  <mc:AlternateContent xmlns:mc="http://schemas.openxmlformats.org/markup-compatibility/2006" xmlns:p14="http://schemas.microsoft.com/office/powerpoint/2010/main">
    <mc:Choice Requires="p14">
      <p:transition spd="slow" p14:dur="2000" advTm="70957"/>
    </mc:Choice>
    <mc:Fallback xmlns="">
      <p:transition spd="slow" advTm="70957"/>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8575" y="5114925"/>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7025" y="5029200"/>
            <a:ext cx="2466975"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76200" y="609600"/>
            <a:ext cx="4187952" cy="4495800"/>
          </a:xfrm>
          <a:prstGeom prst="rect">
            <a:avLst/>
          </a:prstGeom>
        </p:spPr>
        <p:txBody>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8CADAE"/>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8C7B70"/>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b="1" dirty="0" smtClean="0">
                <a:solidFill>
                  <a:schemeClr val="accent1"/>
                </a:solidFill>
                <a:latin typeface="Calibri" panose="020F0502020204030204" pitchFamily="34" charset="0"/>
              </a:rPr>
              <a:t>Pros:</a:t>
            </a:r>
          </a:p>
          <a:p>
            <a:pPr marL="457200" lvl="1">
              <a:buFont typeface="Arial" panose="020B0604020202020204" pitchFamily="34" charset="0"/>
              <a:buChar char="•"/>
            </a:pPr>
            <a:r>
              <a:rPr lang="en-US" dirty="0" smtClean="0">
                <a:latin typeface="Calibri" panose="020F0502020204030204" pitchFamily="34" charset="0"/>
              </a:rPr>
              <a:t>Great idea – one stop shopping</a:t>
            </a:r>
          </a:p>
          <a:p>
            <a:pPr marL="457200" lvl="1">
              <a:spcBef>
                <a:spcPts val="0"/>
              </a:spcBef>
              <a:buFont typeface="Arial" panose="020B0604020202020204" pitchFamily="34" charset="0"/>
              <a:buChar char="•"/>
            </a:pPr>
            <a:endParaRPr lang="en-US" dirty="0" smtClean="0">
              <a:latin typeface="Calibri" panose="020F0502020204030204" pitchFamily="34" charset="0"/>
            </a:endParaRPr>
          </a:p>
          <a:p>
            <a:pPr marL="457200" lvl="1">
              <a:spcBef>
                <a:spcPts val="0"/>
              </a:spcBef>
              <a:buFont typeface="Arial" panose="020B0604020202020204" pitchFamily="34" charset="0"/>
              <a:buChar char="•"/>
            </a:pPr>
            <a:r>
              <a:rPr lang="en-US" dirty="0" smtClean="0">
                <a:latin typeface="Calibri" panose="020F0502020204030204" pitchFamily="34" charset="0"/>
              </a:rPr>
              <a:t>Gets people talking about what “success” looks like</a:t>
            </a:r>
          </a:p>
          <a:p>
            <a:pPr marL="457200" lvl="1">
              <a:spcBef>
                <a:spcPts val="0"/>
              </a:spcBef>
              <a:buFont typeface="Arial" panose="020B0604020202020204" pitchFamily="34" charset="0"/>
              <a:buChar char="•"/>
            </a:pPr>
            <a:endParaRPr lang="en-US" dirty="0" smtClean="0">
              <a:latin typeface="Calibri" panose="020F0502020204030204" pitchFamily="34" charset="0"/>
            </a:endParaRPr>
          </a:p>
          <a:p>
            <a:pPr marL="457200" lvl="1">
              <a:spcBef>
                <a:spcPts val="0"/>
              </a:spcBef>
              <a:buFont typeface="Arial" panose="020B0604020202020204" pitchFamily="34" charset="0"/>
              <a:buChar char="•"/>
            </a:pPr>
            <a:r>
              <a:rPr lang="en-US" dirty="0" smtClean="0">
                <a:latin typeface="Calibri" panose="020F0502020204030204" pitchFamily="34" charset="0"/>
              </a:rPr>
              <a:t>Engagement across sectors (public, private)</a:t>
            </a:r>
          </a:p>
        </p:txBody>
      </p:sp>
      <p:sp>
        <p:nvSpPr>
          <p:cNvPr id="7" name="Content Placeholder 2"/>
          <p:cNvSpPr txBox="1">
            <a:spLocks/>
          </p:cNvSpPr>
          <p:nvPr/>
        </p:nvSpPr>
        <p:spPr>
          <a:xfrm>
            <a:off x="4038600" y="533400"/>
            <a:ext cx="5105400" cy="4495800"/>
          </a:xfrm>
          <a:prstGeom prst="rect">
            <a:avLst/>
          </a:prstGeom>
        </p:spPr>
        <p:txBody>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8CADAE"/>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8C7B70"/>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b="1" dirty="0" smtClean="0">
                <a:solidFill>
                  <a:schemeClr val="accent2"/>
                </a:solidFill>
                <a:latin typeface="Calibri" panose="020F0502020204030204" pitchFamily="34" charset="0"/>
              </a:rPr>
              <a:t>Cons:</a:t>
            </a:r>
          </a:p>
          <a:p>
            <a:pPr marL="457200" lvl="1">
              <a:buFont typeface="Arial" panose="020B0604020202020204" pitchFamily="34" charset="0"/>
              <a:buChar char="•"/>
            </a:pPr>
            <a:r>
              <a:rPr lang="en-US" dirty="0" smtClean="0">
                <a:latin typeface="Calibri" panose="020F0502020204030204" pitchFamily="34" charset="0"/>
              </a:rPr>
              <a:t>Anybody ever heard of a data management system that never really got used because you </a:t>
            </a:r>
            <a:r>
              <a:rPr lang="en-US" dirty="0" smtClean="0">
                <a:solidFill>
                  <a:srgbClr val="0070C0"/>
                </a:solidFill>
                <a:latin typeface="Calibri" panose="020F0502020204030204" pitchFamily="34" charset="0"/>
              </a:rPr>
              <a:t>can’t get good data OUT</a:t>
            </a:r>
            <a:r>
              <a:rPr lang="en-US" dirty="0" smtClean="0">
                <a:latin typeface="Calibri" panose="020F0502020204030204" pitchFamily="34" charset="0"/>
              </a:rPr>
              <a:t>?</a:t>
            </a:r>
          </a:p>
          <a:p>
            <a:pPr marL="457200" lvl="1">
              <a:buFont typeface="Arial" panose="020B0604020202020204" pitchFamily="34" charset="0"/>
              <a:buChar char="•"/>
            </a:pPr>
            <a:endParaRPr lang="en-US" sz="1400" dirty="0" smtClean="0">
              <a:latin typeface="Calibri" panose="020F0502020204030204" pitchFamily="34" charset="0"/>
            </a:endParaRPr>
          </a:p>
          <a:p>
            <a:pPr marL="457200" lvl="1">
              <a:buFont typeface="Arial" panose="020B0604020202020204" pitchFamily="34" charset="0"/>
              <a:buChar char="•"/>
            </a:pPr>
            <a:r>
              <a:rPr lang="en-US" dirty="0" smtClean="0">
                <a:solidFill>
                  <a:srgbClr val="94C600"/>
                </a:solidFill>
                <a:latin typeface="Calibri" panose="020F0502020204030204" pitchFamily="34" charset="0"/>
              </a:rPr>
              <a:t>Cost</a:t>
            </a:r>
            <a:endParaRPr lang="en-US" dirty="0">
              <a:solidFill>
                <a:srgbClr val="94C600"/>
              </a:solidFill>
              <a:latin typeface="Calibri" panose="020F0502020204030204" pitchFamily="34" charset="0"/>
            </a:endParaRPr>
          </a:p>
          <a:p>
            <a:pPr marL="457200" lvl="1">
              <a:buFont typeface="Arial" panose="020B0604020202020204" pitchFamily="34" charset="0"/>
              <a:buChar char="•"/>
            </a:pPr>
            <a:endParaRPr lang="en-US" sz="1400" dirty="0" smtClean="0">
              <a:latin typeface="Calibri" panose="020F0502020204030204" pitchFamily="34" charset="0"/>
            </a:endParaRPr>
          </a:p>
          <a:p>
            <a:pPr marL="457200" lvl="1">
              <a:buFont typeface="Arial" panose="020B0604020202020204" pitchFamily="34" charset="0"/>
              <a:buChar char="•"/>
            </a:pPr>
            <a:r>
              <a:rPr lang="en-US" b="1" dirty="0" smtClean="0">
                <a:latin typeface="Calibri" panose="020F0502020204030204" pitchFamily="34" charset="0"/>
              </a:rPr>
              <a:t>Link between </a:t>
            </a:r>
            <a:r>
              <a:rPr lang="en-US" dirty="0" smtClean="0">
                <a:latin typeface="Calibri" panose="020F0502020204030204" pitchFamily="34" charset="0"/>
              </a:rPr>
              <a:t>social enterprise </a:t>
            </a:r>
            <a:r>
              <a:rPr lang="en-US" i="1" dirty="0" smtClean="0">
                <a:latin typeface="Calibri" panose="020F0502020204030204" pitchFamily="34" charset="0"/>
              </a:rPr>
              <a:t>success</a:t>
            </a:r>
            <a:r>
              <a:rPr lang="en-US" dirty="0" smtClean="0">
                <a:latin typeface="Calibri" panose="020F0502020204030204" pitchFamily="34" charset="0"/>
              </a:rPr>
              <a:t> and </a:t>
            </a:r>
            <a:r>
              <a:rPr lang="en-US" b="1" i="1" dirty="0" smtClean="0">
                <a:solidFill>
                  <a:srgbClr val="0070C0"/>
                </a:solidFill>
                <a:effectLst>
                  <a:outerShdw blurRad="38100" dist="38100" dir="2700000" algn="tl">
                    <a:srgbClr val="000000">
                      <a:alpha val="43137"/>
                    </a:srgbClr>
                  </a:outerShdw>
                </a:effectLst>
                <a:latin typeface="Calibri" panose="020F0502020204030204" pitchFamily="34" charset="0"/>
              </a:rPr>
              <a:t>community change</a:t>
            </a:r>
            <a:r>
              <a:rPr lang="en-US" dirty="0" smtClean="0">
                <a:latin typeface="Calibri" panose="020F0502020204030204" pitchFamily="34" charset="0"/>
              </a:rPr>
              <a:t>?!?!</a:t>
            </a:r>
          </a:p>
          <a:p>
            <a:pPr marL="184150" lvl="1" indent="0">
              <a:spcBef>
                <a:spcPts val="0"/>
              </a:spcBef>
              <a:buNone/>
            </a:pPr>
            <a:endParaRPr lang="en-US" dirty="0" smtClean="0">
              <a:latin typeface="Calibri" panose="020F0502020204030204" pitchFamily="34" charset="0"/>
            </a:endParaRPr>
          </a:p>
        </p:txBody>
      </p:sp>
    </p:spTree>
    <p:extLst>
      <p:ext uri="{BB962C8B-B14F-4D97-AF65-F5344CB8AC3E}">
        <p14:creationId xmlns:p14="http://schemas.microsoft.com/office/powerpoint/2010/main" val="2506933845"/>
      </p:ext>
    </p:extLst>
  </p:cSld>
  <p:clrMapOvr>
    <a:masterClrMapping/>
  </p:clrMapOvr>
  <mc:AlternateContent xmlns:mc="http://schemas.openxmlformats.org/markup-compatibility/2006" xmlns:p14="http://schemas.microsoft.com/office/powerpoint/2010/main">
    <mc:Choice Requires="p14">
      <p:transition spd="slow" p14:dur="2000" advTm="46160"/>
    </mc:Choice>
    <mc:Fallback xmlns="">
      <p:transition spd="slow" advTm="4616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we could answer</a:t>
            </a:r>
            <a:endParaRPr lang="en-US" dirty="0"/>
          </a:p>
        </p:txBody>
      </p:sp>
      <p:sp>
        <p:nvSpPr>
          <p:cNvPr id="3" name="Content Placeholder 2"/>
          <p:cNvSpPr>
            <a:spLocks noGrp="1"/>
          </p:cNvSpPr>
          <p:nvPr>
            <p:ph sz="quarter" idx="1"/>
          </p:nvPr>
        </p:nvSpPr>
        <p:spPr>
          <a:xfrm>
            <a:off x="612648" y="1600200"/>
            <a:ext cx="8378952" cy="4495800"/>
          </a:xfrm>
        </p:spPr>
        <p:txBody>
          <a:bodyPr/>
          <a:lstStyle/>
          <a:p>
            <a:r>
              <a:rPr lang="en-US" dirty="0" smtClean="0"/>
              <a:t>Who’s doing what to address specific </a:t>
            </a:r>
            <a:r>
              <a:rPr lang="en-US" dirty="0"/>
              <a:t>needs (e.g., </a:t>
            </a:r>
            <a:r>
              <a:rPr lang="en-US" dirty="0" smtClean="0"/>
              <a:t>employment for restored citizens)?</a:t>
            </a:r>
          </a:p>
          <a:p>
            <a:endParaRPr lang="en-US" dirty="0"/>
          </a:p>
          <a:p>
            <a:r>
              <a:rPr lang="en-US" dirty="0" smtClean="0"/>
              <a:t>Are some social impacts more “successful” than others?</a:t>
            </a:r>
          </a:p>
          <a:p>
            <a:endParaRPr lang="en-US" dirty="0" smtClean="0"/>
          </a:p>
          <a:p>
            <a:r>
              <a:rPr lang="en-US" dirty="0" smtClean="0"/>
              <a:t>How do we connect local social enterprise efforts to community level change?  Or nonprofits to entrepreneurs?</a:t>
            </a:r>
          </a:p>
          <a:p>
            <a:endParaRPr lang="en-US" dirty="0" smtClean="0"/>
          </a:p>
          <a:p>
            <a:r>
              <a:rPr lang="en-US" dirty="0" smtClean="0"/>
              <a:t>And more</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5114925"/>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2870768"/>
      </p:ext>
    </p:extLst>
  </p:cSld>
  <p:clrMapOvr>
    <a:masterClrMapping/>
  </p:clrMapOvr>
  <mc:AlternateContent xmlns:mc="http://schemas.openxmlformats.org/markup-compatibility/2006" xmlns:p14="http://schemas.microsoft.com/office/powerpoint/2010/main">
    <mc:Choice Requires="p14">
      <p:transition spd="slow" p14:dur="2000" advTm="25867"/>
    </mc:Choice>
    <mc:Fallback xmlns="">
      <p:transition spd="slow" advTm="25867"/>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Interesting support so far</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133600"/>
            <a:ext cx="30289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813579"/>
            <a:ext cx="3048000"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4575" y="3962400"/>
            <a:ext cx="2821781"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2705153"/>
      </p:ext>
    </p:extLst>
  </p:cSld>
  <p:clrMapOvr>
    <a:masterClrMapping/>
  </p:clrMapOvr>
  <mc:AlternateContent xmlns:mc="http://schemas.openxmlformats.org/markup-compatibility/2006" xmlns:p14="http://schemas.microsoft.com/office/powerpoint/2010/main">
    <mc:Choice Requires="p14">
      <p:transition spd="slow" p14:dur="2000" advTm="26236"/>
    </mc:Choice>
    <mc:Fallback xmlns="">
      <p:transition spd="slow" advTm="26236"/>
    </mc:Fallback>
  </mc:AlternateContent>
  <p:timing>
    <p:tnLst>
      <p:par>
        <p:cTn id="1" dur="indefinite" restart="never" nodeType="tmRoot"/>
      </p:par>
    </p:tnLst>
  </p:timing>
</p:sld>
</file>

<file path=ppt/theme/_rels/them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theme1.xml><?xml version="1.0" encoding="utf-8"?>
<a:theme xmlns:a="http://schemas.openxmlformats.org/drawingml/2006/main" name="blank">
  <a:themeElements>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blank">
      <a:majorFont>
        <a:latin typeface="Stone Sans"/>
        <a:ea typeface=""/>
        <a:cs typeface=""/>
      </a:majorFont>
      <a:minorFont>
        <a:latin typeface="Stone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accent1"/>
            </a:gs>
            <a:gs pos="100000">
              <a:schemeClr val="bg1"/>
            </a:gs>
          </a:gsLst>
          <a:lin ang="5400000" scaled="1"/>
        </a:gra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Stone Sans" pitchFamily="34" charset="0"/>
          </a:defRPr>
        </a:defPPr>
      </a:lstStyle>
    </a:spDef>
    <a:lnDef>
      <a:spPr bwMode="auto">
        <a:xfrm>
          <a:off x="0" y="0"/>
          <a:ext cx="1" cy="1"/>
        </a:xfrm>
        <a:custGeom>
          <a:avLst/>
          <a:gdLst/>
          <a:ahLst/>
          <a:cxnLst/>
          <a:rect l="0" t="0" r="0" b="0"/>
          <a:pathLst/>
        </a:custGeom>
        <a:gradFill rotWithShape="1">
          <a:gsLst>
            <a:gs pos="0">
              <a:schemeClr val="accent1"/>
            </a:gs>
            <a:gs pos="100000">
              <a:schemeClr val="bg1"/>
            </a:gs>
          </a:gsLst>
          <a:lin ang="5400000" scaled="1"/>
        </a:gra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Stone Sans" pitchFamily="3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DA4"/>
        </a:hlink>
        <a:folHlink>
          <a:srgbClr val="A2A67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accent1"/>
            </a:gs>
            <a:gs pos="100000">
              <a:schemeClr val="bg1"/>
            </a:gs>
          </a:gsLst>
          <a:lin ang="5400000" scaled="1"/>
        </a:gra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Stone Sans" pitchFamily="34" charset="0"/>
          </a:defRPr>
        </a:defPPr>
      </a:lstStyle>
    </a:spDef>
    <a:lnDef>
      <a:spPr bwMode="auto">
        <a:xfrm>
          <a:off x="0" y="0"/>
          <a:ext cx="1" cy="1"/>
        </a:xfrm>
        <a:custGeom>
          <a:avLst/>
          <a:gdLst/>
          <a:ahLst/>
          <a:cxnLst/>
          <a:rect l="0" t="0" r="0" b="0"/>
          <a:pathLst/>
        </a:custGeom>
        <a:gradFill rotWithShape="1">
          <a:gsLst>
            <a:gs pos="0">
              <a:schemeClr val="accent1"/>
            </a:gs>
            <a:gs pos="100000">
              <a:schemeClr val="bg1"/>
            </a:gs>
          </a:gsLst>
          <a:lin ang="5400000" scaled="1"/>
        </a:gra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Stone Sans"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Custom Design">
      <a:majorFont>
        <a:latin typeface="Stone Sans"/>
        <a:ea typeface=""/>
        <a:cs typeface=""/>
      </a:majorFont>
      <a:minorFont>
        <a:latin typeface="Stone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accent1"/>
            </a:gs>
            <a:gs pos="100000">
              <a:schemeClr val="bg1"/>
            </a:gs>
          </a:gsLst>
          <a:lin ang="5400000" scaled="1"/>
        </a:gra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Stone Sans" pitchFamily="34" charset="0"/>
          </a:defRPr>
        </a:defPPr>
      </a:lstStyle>
    </a:spDef>
    <a:lnDef>
      <a:spPr bwMode="auto">
        <a:xfrm>
          <a:off x="0" y="0"/>
          <a:ext cx="1" cy="1"/>
        </a:xfrm>
        <a:custGeom>
          <a:avLst/>
          <a:gdLst/>
          <a:ahLst/>
          <a:cxnLst/>
          <a:rect l="0" t="0" r="0" b="0"/>
          <a:pathLst/>
        </a:custGeom>
        <a:gradFill rotWithShape="1">
          <a:gsLst>
            <a:gs pos="0">
              <a:schemeClr val="accent1"/>
            </a:gs>
            <a:gs pos="100000">
              <a:schemeClr val="bg1"/>
            </a:gs>
          </a:gsLst>
          <a:lin ang="5400000" scaled="1"/>
        </a:gra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Stone Sans"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accent1"/>
            </a:gs>
            <a:gs pos="100000">
              <a:schemeClr val="bg1"/>
            </a:gs>
          </a:gsLst>
          <a:lin ang="5400000" scaled="1"/>
        </a:gra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Stone Sans" pitchFamily="34" charset="0"/>
          </a:defRPr>
        </a:defPPr>
      </a:lstStyle>
    </a:spDef>
    <a:lnDef>
      <a:spPr bwMode="auto">
        <a:xfrm>
          <a:off x="0" y="0"/>
          <a:ext cx="1" cy="1"/>
        </a:xfrm>
        <a:custGeom>
          <a:avLst/>
          <a:gdLst/>
          <a:ahLst/>
          <a:cxnLst/>
          <a:rect l="0" t="0" r="0" b="0"/>
          <a:pathLst/>
        </a:custGeom>
        <a:gradFill rotWithShape="1">
          <a:gsLst>
            <a:gs pos="0">
              <a:schemeClr val="accent1"/>
            </a:gs>
            <a:gs pos="100000">
              <a:schemeClr val="bg1"/>
            </a:gs>
          </a:gsLst>
          <a:lin ang="5400000" scaled="1"/>
        </a:gra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Stone Sans"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ustom Design">
  <a:themeElements>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3_Custom Design">
      <a:majorFont>
        <a:latin typeface="Stone Sans"/>
        <a:ea typeface=""/>
        <a:cs typeface=""/>
      </a:majorFont>
      <a:minorFont>
        <a:latin typeface="Stone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accent1"/>
            </a:gs>
            <a:gs pos="100000">
              <a:schemeClr val="bg1"/>
            </a:gs>
          </a:gsLst>
          <a:lin ang="5400000" scaled="1"/>
        </a:gra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Stone Sans" pitchFamily="34" charset="0"/>
          </a:defRPr>
        </a:defPPr>
      </a:lstStyle>
    </a:spDef>
    <a:lnDef>
      <a:spPr bwMode="auto">
        <a:xfrm>
          <a:off x="0" y="0"/>
          <a:ext cx="1" cy="1"/>
        </a:xfrm>
        <a:custGeom>
          <a:avLst/>
          <a:gdLst/>
          <a:ahLst/>
          <a:cxnLst/>
          <a:rect l="0" t="0" r="0" b="0"/>
          <a:pathLst/>
        </a:custGeom>
        <a:gradFill rotWithShape="1">
          <a:gsLst>
            <a:gs pos="0">
              <a:schemeClr val="accent1"/>
            </a:gs>
            <a:gs pos="100000">
              <a:schemeClr val="bg1"/>
            </a:gs>
          </a:gsLst>
          <a:lin ang="5400000" scaled="1"/>
        </a:gra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Stone Sans"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RP">
  <a:themeElements>
    <a:clrScheme name="Custom 3">
      <a:dk1>
        <a:srgbClr val="7F7F7F"/>
      </a:dk1>
      <a:lt1>
        <a:sysClr val="window" lastClr="FFFFFF"/>
      </a:lt1>
      <a:dk2>
        <a:srgbClr val="7F7F7F"/>
      </a:dk2>
      <a:lt2>
        <a:srgbClr val="CAF278"/>
      </a:lt2>
      <a:accent1>
        <a:srgbClr val="94C600"/>
      </a:accent1>
      <a:accent2>
        <a:srgbClr val="0070C0"/>
      </a:accent2>
      <a:accent3>
        <a:srgbClr val="FF6700"/>
      </a:accent3>
      <a:accent4>
        <a:srgbClr val="909465"/>
      </a:accent4>
      <a:accent5>
        <a:srgbClr val="956B43"/>
      </a:accent5>
      <a:accent6>
        <a:srgbClr val="FEA022"/>
      </a:accent6>
      <a:hlink>
        <a:srgbClr val="E68200"/>
      </a:hlink>
      <a:folHlink>
        <a:srgbClr val="FFA94A"/>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datasource-trainingmaster</Template>
  <TotalTime>17670</TotalTime>
  <Words>225</Words>
  <Application>Microsoft Office PowerPoint</Application>
  <PresentationFormat>On-screen Show (4:3)</PresentationFormat>
  <Paragraphs>52</Paragraphs>
  <Slides>10</Slides>
  <Notes>5</Notes>
  <HiddenSlides>0</HiddenSlides>
  <MMClips>0</MMClips>
  <ScaleCrop>false</ScaleCrop>
  <HeadingPairs>
    <vt:vector size="4" baseType="variant">
      <vt:variant>
        <vt:lpstr>Theme</vt:lpstr>
      </vt:variant>
      <vt:variant>
        <vt:i4>6</vt:i4>
      </vt:variant>
      <vt:variant>
        <vt:lpstr>Slide Titles</vt:lpstr>
      </vt:variant>
      <vt:variant>
        <vt:i4>10</vt:i4>
      </vt:variant>
    </vt:vector>
  </HeadingPairs>
  <TitlesOfParts>
    <vt:vector size="16" baseType="lpstr">
      <vt:lpstr>blank</vt:lpstr>
      <vt:lpstr>1_Custom Design</vt:lpstr>
      <vt:lpstr>Custom Design</vt:lpstr>
      <vt:lpstr>2_Custom Design</vt:lpstr>
      <vt:lpstr>3_Custom Design</vt:lpstr>
      <vt:lpstr>CRP</vt:lpstr>
      <vt:lpstr>Measuring  Community Impact of &amp; Community Need for  Social Enterprise</vt:lpstr>
      <vt:lpstr>Community Research Partners</vt:lpstr>
      <vt:lpstr>Social Enterprise</vt:lpstr>
      <vt:lpstr>Project Partner: Center for Social Enterprise Development</vt:lpstr>
      <vt:lpstr>Project Partner: Measurement Resources</vt:lpstr>
      <vt:lpstr>The Idea</vt:lpstr>
      <vt:lpstr>PowerPoint Presentation</vt:lpstr>
      <vt:lpstr>Questions we could answer</vt:lpstr>
      <vt:lpstr>Interesting support so far</vt:lpstr>
      <vt:lpstr>Contact information</vt:lpstr>
    </vt:vector>
  </TitlesOfParts>
  <Company>Community Research Partners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Mobility Presentation for Ed Council</dc:title>
  <dc:creator>yolivares@researchpartners.org</dc:creator>
  <cp:lastModifiedBy>Abazajian, Katya</cp:lastModifiedBy>
  <cp:revision>1170</cp:revision>
  <cp:lastPrinted>2014-10-29T15:37:33Z</cp:lastPrinted>
  <dcterms:created xsi:type="dcterms:W3CDTF">2005-02-08T22:10:43Z</dcterms:created>
  <dcterms:modified xsi:type="dcterms:W3CDTF">2016-09-08T13:17:00Z</dcterms:modified>
</cp:coreProperties>
</file>