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4390" r:id="rId2"/>
  </p:sldMasterIdLst>
  <p:notesMasterIdLst>
    <p:notesMasterId r:id="rId25"/>
  </p:notesMasterIdLst>
  <p:handoutMasterIdLst>
    <p:handoutMasterId r:id="rId26"/>
  </p:handoutMasterIdLst>
  <p:sldIdLst>
    <p:sldId id="331" r:id="rId3"/>
    <p:sldId id="322" r:id="rId4"/>
    <p:sldId id="359" r:id="rId5"/>
    <p:sldId id="418" r:id="rId6"/>
    <p:sldId id="419" r:id="rId7"/>
    <p:sldId id="421" r:id="rId8"/>
    <p:sldId id="420" r:id="rId9"/>
    <p:sldId id="424" r:id="rId10"/>
    <p:sldId id="425" r:id="rId11"/>
    <p:sldId id="426" r:id="rId12"/>
    <p:sldId id="427" r:id="rId13"/>
    <p:sldId id="429" r:id="rId14"/>
    <p:sldId id="428" r:id="rId15"/>
    <p:sldId id="430" r:id="rId16"/>
    <p:sldId id="432" r:id="rId17"/>
    <p:sldId id="422" r:id="rId18"/>
    <p:sldId id="423" r:id="rId19"/>
    <p:sldId id="434" r:id="rId20"/>
    <p:sldId id="433" r:id="rId21"/>
    <p:sldId id="435" r:id="rId22"/>
    <p:sldId id="436" r:id="rId23"/>
    <p:sldId id="437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D"/>
    <a:srgbClr val="000000"/>
    <a:srgbClr val="A23838"/>
    <a:srgbClr val="A8EEFE"/>
    <a:srgbClr val="96EAFE"/>
    <a:srgbClr val="7C5989"/>
    <a:srgbClr val="000066"/>
    <a:srgbClr val="4D6B89"/>
    <a:srgbClr val="384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3257" autoAdjust="0"/>
  </p:normalViewPr>
  <p:slideViewPr>
    <p:cSldViewPr>
      <p:cViewPr varScale="1">
        <p:scale>
          <a:sx n="61" d="100"/>
          <a:sy n="61" d="100"/>
        </p:scale>
        <p:origin x="6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SSV0\DEPARTMENT\BNIA\Projects\Projects_2016_2017\Geoloom\Participation%20Index\Survey%20Results%20Data\Participation%20Index%20Data%20Output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44250110329131"/>
          <c:y val="0.21763280787529324"/>
          <c:w val="0.38352971918333223"/>
          <c:h val="0.60336706057749234"/>
        </c:manualLayout>
      </c:layout>
      <c:pieChart>
        <c:varyColors val="1"/>
        <c:ser>
          <c:idx val="0"/>
          <c:order val="0"/>
          <c:tx>
            <c:strRef>
              <c:f>Sheet1!$B$1:$B$2</c:f>
              <c:strCache>
                <c:ptCount val="2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9210925840152333E-2"/>
                  <c:y val="0.13131563714545605"/>
                </c:manualLayout>
              </c:layout>
              <c:tx>
                <c:rich>
                  <a:bodyPr/>
                  <a:lstStyle/>
                  <a:p>
                    <a:fld id="{DEFC0306-B326-4D6D-A2FD-653F166091E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EB6B06FC-1E2E-4A53-8336-72180C22517E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2875816993464"/>
                      <c:h val="0.10663964126504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7337700044131545E-2"/>
                  <c:y val="7.1002383046540732E-2"/>
                </c:manualLayout>
              </c:layout>
              <c:tx>
                <c:rich>
                  <a:bodyPr/>
                  <a:lstStyle/>
                  <a:p>
                    <a:fld id="{2BFCA263-CC17-4067-A539-512BE195727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00A361B0-EF94-4661-8FC6-234A3F271B92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2902063712625"/>
                      <c:h val="0.147003337768656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8746204518552825E-2"/>
                  <c:y val="-5.7117267275897084E-3"/>
                </c:manualLayout>
              </c:layout>
              <c:tx>
                <c:rich>
                  <a:bodyPr/>
                  <a:lstStyle/>
                  <a:p>
                    <a:fld id="{68FB6B55-09AE-474B-86BA-BF55937ACE9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4490906E-984D-475F-A2D8-E71F9152DCCE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2287581699345"/>
                      <c:h val="0.244890510948905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342300962379702"/>
                  <c:y val="-8.6588409523165166E-3"/>
                </c:manualLayout>
              </c:layout>
              <c:tx>
                <c:rich>
                  <a:bodyPr/>
                  <a:lstStyle/>
                  <a:p>
                    <a:fld id="{1FE1553D-6C89-4456-AA3E-9361584B1FB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EADB11DD-716E-4278-AF7D-9754689FD370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8261540836808"/>
                      <c:h val="0.182919708029197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8.038829705110391E-3"/>
                  <c:y val="-3.3415368019064369E-2"/>
                </c:manualLayout>
              </c:layout>
              <c:tx>
                <c:rich>
                  <a:bodyPr/>
                  <a:lstStyle/>
                  <a:p>
                    <a:fld id="{2A1A92D8-6C67-4AF5-A392-E694BBA9760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86F3F43C-AF6B-4E81-B976-F08D3FFF95B8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8758169934641"/>
                      <c:h val="0.193617645068897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2792573722402345E-2"/>
                  <c:y val="1.5256760109154057E-2"/>
                </c:manualLayout>
              </c:layout>
              <c:tx>
                <c:rich>
                  <a:bodyPr/>
                  <a:lstStyle/>
                  <a:p>
                    <a:fld id="{212AD7A3-5FE4-4458-B432-C146FA70A43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02A848EA-A5FC-4AF1-9DEC-EB8FE9F396B3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0522875816992"/>
                      <c:h val="0.10038903046841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5.5781097215789208E-2"/>
                  <c:y val="3.4538388098298747E-2"/>
                </c:manualLayout>
              </c:layout>
              <c:tx>
                <c:rich>
                  <a:bodyPr/>
                  <a:lstStyle/>
                  <a:p>
                    <a:fld id="{0680FAED-14E2-42FC-A1F9-6977479CB71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8696151E-C7EA-402F-B4CB-52592901130E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9607843137256"/>
                      <c:h val="0.147003337768656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2.4567684017373942E-2"/>
                  <c:y val="2.8688365921682717E-2"/>
                </c:manualLayout>
              </c:layout>
              <c:tx>
                <c:rich>
                  <a:bodyPr/>
                  <a:lstStyle/>
                  <a:p>
                    <a:fld id="{3B07DE4C-1FB0-4D34-96BB-6DF7CA46880D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867ABC33-EACC-4A31-ADDF-207A1DB18377}" type="VALUE">
                      <a:rPr lang="en-US" b="1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77780874735784"/>
                      <c:h val="0.159012539184952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5.5743502194968993E-2"/>
                  <c:y val="-8.619298918232185E-2"/>
                </c:manualLayout>
              </c:layout>
              <c:tx>
                <c:rich>
                  <a:bodyPr/>
                  <a:lstStyle/>
                  <a:p>
                    <a:fld id="{2F9DFE3D-F5F1-44BC-87BD-2685013E7D3C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905C1465-5FE0-451C-A5D3-BD91CCA5EA1E}" type="VALUE">
                      <a:rPr lang="en-US" b="1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0919628132766596"/>
                  <c:y val="-2.0325338475301262E-2"/>
                </c:manualLayout>
              </c:layout>
              <c:tx>
                <c:rich>
                  <a:bodyPr/>
                  <a:lstStyle/>
                  <a:p>
                    <a:fld id="{13BF1836-609A-418D-B961-51B7971AD74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1452EE93-27DF-4D78-A146-6D2DECDB44B9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0018527095879"/>
                      <c:h val="0.157919119250054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27930184888393378"/>
                  <c:y val="4.165275929726437E-2"/>
                </c:manualLayout>
              </c:layout>
              <c:tx>
                <c:rich>
                  <a:bodyPr/>
                  <a:lstStyle/>
                  <a:p>
                    <a:fld id="{BD614F2C-D863-45EB-98B9-A7F54D63DAC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36D68776-238A-4C4E-901E-3EF74870DCDC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3980442710145"/>
                      <c:h val="0.1670000676574727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Sheet1!$A$3:$A$13</c:f>
              <c:strCache>
                <c:ptCount val="11"/>
                <c:pt idx="0">
                  <c:v>Live performance</c:v>
                </c:pt>
                <c:pt idx="1">
                  <c:v>Movie at a theater or other venue</c:v>
                </c:pt>
                <c:pt idx="2">
                  <c:v>Exhibit, gallery, museum, or other display of arts or culture</c:v>
                </c:pt>
                <c:pt idx="3">
                  <c:v>Historical site, monument, cemetery, or historical program or event</c:v>
                </c:pt>
                <c:pt idx="4">
                  <c:v>Festival, block party, parade, marching band</c:v>
                </c:pt>
                <c:pt idx="5">
                  <c:v>Took or taught a class</c:v>
                </c:pt>
                <c:pt idx="6">
                  <c:v>Created art outside of your home </c:v>
                </c:pt>
                <c:pt idx="7">
                  <c:v>Literary event (book/poetry reading, or spoken word presentation)</c:v>
                </c:pt>
                <c:pt idx="8">
                  <c:v>Sporting event</c:v>
                </c:pt>
                <c:pt idx="9">
                  <c:v>Any activity or event not included in the above list</c:v>
                </c:pt>
                <c:pt idx="10">
                  <c:v>I haven't participated in any of these</c:v>
                </c:pt>
              </c:strCache>
            </c:strRef>
          </c:cat>
          <c:val>
            <c:numRef>
              <c:f>Sheet1!$C$3:$C$13</c:f>
              <c:numCache>
                <c:formatCode>0.0%</c:formatCode>
                <c:ptCount val="11"/>
                <c:pt idx="0">
                  <c:v>0.6943620178041543</c:v>
                </c:pt>
                <c:pt idx="1">
                  <c:v>0.67952522255192882</c:v>
                </c:pt>
                <c:pt idx="2">
                  <c:v>0.66468842729970323</c:v>
                </c:pt>
                <c:pt idx="3">
                  <c:v>0.53016815034619191</c:v>
                </c:pt>
                <c:pt idx="4">
                  <c:v>0.44213649851632048</c:v>
                </c:pt>
                <c:pt idx="5">
                  <c:v>0.28288822947576658</c:v>
                </c:pt>
                <c:pt idx="6">
                  <c:v>0.28090999010880319</c:v>
                </c:pt>
                <c:pt idx="7">
                  <c:v>0.25123639960435212</c:v>
                </c:pt>
                <c:pt idx="8">
                  <c:v>0.228486646884273</c:v>
                </c:pt>
                <c:pt idx="9">
                  <c:v>0.11078140454995054</c:v>
                </c:pt>
                <c:pt idx="10">
                  <c:v>4.1543026706231452E-2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D3598-85B7-413F-BFA4-20C28FF1640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403C6-CDC4-4E38-AF1E-CCBCDE86888C}">
      <dgm:prSet phldrT="[Text]" custT="1"/>
      <dgm:spPr/>
      <dgm:t>
        <a:bodyPr/>
        <a:lstStyle/>
        <a:p>
          <a:r>
            <a:rPr lang="en-US" sz="2400" dirty="0" smtClean="0"/>
            <a:t>Home</a:t>
          </a:r>
          <a:endParaRPr lang="en-US" sz="2400" dirty="0"/>
        </a:p>
      </dgm:t>
    </dgm:pt>
    <dgm:pt modelId="{75B9D8F2-62C2-415A-9808-8CA74B6D647D}" type="parTrans" cxnId="{5C2A79C1-66AE-424C-993B-85FFE042AB6F}">
      <dgm:prSet/>
      <dgm:spPr/>
      <dgm:t>
        <a:bodyPr/>
        <a:lstStyle/>
        <a:p>
          <a:endParaRPr lang="en-US" sz="1800"/>
        </a:p>
      </dgm:t>
    </dgm:pt>
    <dgm:pt modelId="{B943D43C-820F-492A-9E1C-D64D65FFC5B9}" type="sibTrans" cxnId="{5C2A79C1-66AE-424C-993B-85FFE042AB6F}">
      <dgm:prSet/>
      <dgm:spPr/>
      <dgm:t>
        <a:bodyPr/>
        <a:lstStyle/>
        <a:p>
          <a:endParaRPr lang="en-US" sz="1800"/>
        </a:p>
      </dgm:t>
    </dgm:pt>
    <dgm:pt modelId="{3E1399DD-E79B-4467-B9EF-0B5E97271BA8}">
      <dgm:prSet phldrT="[Text]" custT="1"/>
      <dgm:spPr/>
      <dgm:t>
        <a:bodyPr/>
        <a:lstStyle/>
        <a:p>
          <a:r>
            <a:rPr lang="en-US" sz="1800" dirty="0" smtClean="0"/>
            <a:t>Neighbors</a:t>
          </a:r>
          <a:endParaRPr lang="en-US" sz="1800" dirty="0"/>
        </a:p>
      </dgm:t>
    </dgm:pt>
    <dgm:pt modelId="{CE10AA98-F082-4FCC-9AEE-040FC1FBD383}" type="parTrans" cxnId="{9469B775-65C6-4961-9C12-217351E67395}">
      <dgm:prSet/>
      <dgm:spPr/>
      <dgm:t>
        <a:bodyPr/>
        <a:lstStyle/>
        <a:p>
          <a:endParaRPr lang="en-US" sz="1800"/>
        </a:p>
      </dgm:t>
    </dgm:pt>
    <dgm:pt modelId="{A9D00D22-D4BE-40E7-83F1-01C0EA1B05E8}" type="sibTrans" cxnId="{9469B775-65C6-4961-9C12-217351E67395}">
      <dgm:prSet/>
      <dgm:spPr/>
      <dgm:t>
        <a:bodyPr/>
        <a:lstStyle/>
        <a:p>
          <a:endParaRPr lang="en-US" sz="1800"/>
        </a:p>
      </dgm:t>
    </dgm:pt>
    <dgm:pt modelId="{4C98D89E-F013-4D86-B853-1322043569E5}">
      <dgm:prSet phldrT="[Text]" custT="1"/>
      <dgm:spPr/>
      <dgm:t>
        <a:bodyPr/>
        <a:lstStyle/>
        <a:p>
          <a:r>
            <a:rPr lang="en-US" sz="1600" dirty="0" smtClean="0"/>
            <a:t>Community</a:t>
          </a:r>
          <a:endParaRPr lang="en-US" sz="1200" dirty="0"/>
        </a:p>
      </dgm:t>
    </dgm:pt>
    <dgm:pt modelId="{7F9E36DD-534E-4A26-9EA1-AD39DE8C5A11}" type="parTrans" cxnId="{FCE87E11-9AEC-4EE4-B594-2F5961481D62}">
      <dgm:prSet/>
      <dgm:spPr/>
      <dgm:t>
        <a:bodyPr/>
        <a:lstStyle/>
        <a:p>
          <a:endParaRPr lang="en-US" sz="1800"/>
        </a:p>
      </dgm:t>
    </dgm:pt>
    <dgm:pt modelId="{3C66F4D2-1495-48D7-8997-799274D741AA}" type="sibTrans" cxnId="{FCE87E11-9AEC-4EE4-B594-2F5961481D62}">
      <dgm:prSet/>
      <dgm:spPr/>
      <dgm:t>
        <a:bodyPr/>
        <a:lstStyle/>
        <a:p>
          <a:endParaRPr lang="en-US" sz="1800"/>
        </a:p>
      </dgm:t>
    </dgm:pt>
    <dgm:pt modelId="{DF8A200D-73D3-4CA5-8176-EB14A04A8357}">
      <dgm:prSet phldrT="[Text]" custT="1"/>
      <dgm:spPr/>
      <dgm:t>
        <a:bodyPr/>
        <a:lstStyle/>
        <a:p>
          <a:r>
            <a:rPr lang="en-US" sz="2400" dirty="0" smtClean="0"/>
            <a:t>Services</a:t>
          </a:r>
          <a:endParaRPr lang="en-US" sz="2400" dirty="0"/>
        </a:p>
      </dgm:t>
    </dgm:pt>
    <dgm:pt modelId="{0A14F746-E0F1-4054-86CE-DDE5C3891250}" type="parTrans" cxnId="{CC7A6307-9B29-48DA-A26C-653CA6A093E6}">
      <dgm:prSet/>
      <dgm:spPr/>
      <dgm:t>
        <a:bodyPr/>
        <a:lstStyle/>
        <a:p>
          <a:endParaRPr lang="en-US" sz="1800"/>
        </a:p>
      </dgm:t>
    </dgm:pt>
    <dgm:pt modelId="{CCFB040A-9FFC-40BD-A6DE-205CF680AE4B}" type="sibTrans" cxnId="{CC7A6307-9B29-48DA-A26C-653CA6A093E6}">
      <dgm:prSet/>
      <dgm:spPr/>
      <dgm:t>
        <a:bodyPr/>
        <a:lstStyle/>
        <a:p>
          <a:endParaRPr lang="en-US" sz="1800"/>
        </a:p>
      </dgm:t>
    </dgm:pt>
    <dgm:pt modelId="{7C480753-C364-471F-89FD-5C5B7FCB30E2}">
      <dgm:prSet phldrT="[Text]" custT="1"/>
      <dgm:spPr/>
      <dgm:t>
        <a:bodyPr/>
        <a:lstStyle/>
        <a:p>
          <a:r>
            <a:rPr lang="en-US" sz="1800" dirty="0" smtClean="0"/>
            <a:t>Schools</a:t>
          </a:r>
          <a:endParaRPr lang="en-US" sz="1200" dirty="0"/>
        </a:p>
      </dgm:t>
    </dgm:pt>
    <dgm:pt modelId="{004A88A7-CFE4-4C96-A380-FCD80D68EED6}" type="parTrans" cxnId="{AB06BB32-6949-4046-BAC6-64D4029116F9}">
      <dgm:prSet/>
      <dgm:spPr/>
      <dgm:t>
        <a:bodyPr/>
        <a:lstStyle/>
        <a:p>
          <a:endParaRPr lang="en-US" sz="1800"/>
        </a:p>
      </dgm:t>
    </dgm:pt>
    <dgm:pt modelId="{9DDE0710-691E-4644-A0D7-976ADE13EF89}" type="sibTrans" cxnId="{AB06BB32-6949-4046-BAC6-64D4029116F9}">
      <dgm:prSet/>
      <dgm:spPr/>
      <dgm:t>
        <a:bodyPr/>
        <a:lstStyle/>
        <a:p>
          <a:endParaRPr lang="en-US" sz="1800"/>
        </a:p>
      </dgm:t>
    </dgm:pt>
    <dgm:pt modelId="{1902AB56-14FA-4F8B-AC9F-CF53A78B5F45}">
      <dgm:prSet phldrT="[Text]" custT="1"/>
      <dgm:spPr/>
      <dgm:t>
        <a:bodyPr/>
        <a:lstStyle/>
        <a:p>
          <a:r>
            <a:rPr lang="en-US" sz="1200" dirty="0" smtClean="0"/>
            <a:t>Political Representation</a:t>
          </a:r>
          <a:endParaRPr lang="en-US" sz="1200" dirty="0"/>
        </a:p>
      </dgm:t>
    </dgm:pt>
    <dgm:pt modelId="{2D011C80-B030-46A8-844A-2F7819848F34}" type="parTrans" cxnId="{F8AA7F8F-C611-4900-B4C8-5BD1ED76EEDE}">
      <dgm:prSet/>
      <dgm:spPr/>
      <dgm:t>
        <a:bodyPr/>
        <a:lstStyle/>
        <a:p>
          <a:endParaRPr lang="en-US" sz="1800"/>
        </a:p>
      </dgm:t>
    </dgm:pt>
    <dgm:pt modelId="{584246F4-7E83-40A2-81C4-E057629132EA}" type="sibTrans" cxnId="{F8AA7F8F-C611-4900-B4C8-5BD1ED76EEDE}">
      <dgm:prSet/>
      <dgm:spPr/>
      <dgm:t>
        <a:bodyPr/>
        <a:lstStyle/>
        <a:p>
          <a:endParaRPr lang="en-US" sz="1800"/>
        </a:p>
      </dgm:t>
    </dgm:pt>
    <dgm:pt modelId="{F2341EDB-0663-41B1-872A-7BEB050BB7FF}">
      <dgm:prSet phldrT="[Text]" custT="1"/>
      <dgm:spPr/>
      <dgm:t>
        <a:bodyPr/>
        <a:lstStyle/>
        <a:p>
          <a:r>
            <a:rPr lang="en-US" sz="1800" dirty="0" smtClean="0"/>
            <a:t>Well </a:t>
          </a:r>
          <a:r>
            <a:rPr lang="en-US" sz="2000" dirty="0" smtClean="0"/>
            <a:t>Being</a:t>
          </a:r>
          <a:endParaRPr lang="en-US" sz="1800" dirty="0"/>
        </a:p>
      </dgm:t>
    </dgm:pt>
    <dgm:pt modelId="{2DC3A2AC-A745-4831-B5B7-BDC4BE0C8033}" type="parTrans" cxnId="{208EADC5-4ABC-446D-BE35-D3FCB2C7B8E0}">
      <dgm:prSet/>
      <dgm:spPr/>
      <dgm:t>
        <a:bodyPr/>
        <a:lstStyle/>
        <a:p>
          <a:endParaRPr lang="en-US" sz="1800"/>
        </a:p>
      </dgm:t>
    </dgm:pt>
    <dgm:pt modelId="{3FB72DC6-0F22-46A2-805F-4244F238280C}" type="sibTrans" cxnId="{208EADC5-4ABC-446D-BE35-D3FCB2C7B8E0}">
      <dgm:prSet/>
      <dgm:spPr/>
      <dgm:t>
        <a:bodyPr/>
        <a:lstStyle/>
        <a:p>
          <a:endParaRPr lang="en-US" sz="1800"/>
        </a:p>
      </dgm:t>
    </dgm:pt>
    <dgm:pt modelId="{94859A80-2025-4A11-B54A-54091CF23EC9}">
      <dgm:prSet phldrT="[Text]" custT="1"/>
      <dgm:spPr/>
      <dgm:t>
        <a:bodyPr/>
        <a:lstStyle/>
        <a:p>
          <a:r>
            <a:rPr lang="en-US" sz="2000" dirty="0" smtClean="0"/>
            <a:t>Health</a:t>
          </a:r>
          <a:endParaRPr lang="en-US" sz="2000" dirty="0"/>
        </a:p>
      </dgm:t>
    </dgm:pt>
    <dgm:pt modelId="{F3F154D4-F4D2-49EE-88BA-30218577D08B}" type="parTrans" cxnId="{527F7093-2B93-486F-B654-1F042073F551}">
      <dgm:prSet/>
      <dgm:spPr/>
      <dgm:t>
        <a:bodyPr/>
        <a:lstStyle/>
        <a:p>
          <a:endParaRPr lang="en-US" sz="1800"/>
        </a:p>
      </dgm:t>
    </dgm:pt>
    <dgm:pt modelId="{29FFECB1-794F-4A5F-A54E-FE10ADD34681}" type="sibTrans" cxnId="{527F7093-2B93-486F-B654-1F042073F551}">
      <dgm:prSet/>
      <dgm:spPr/>
      <dgm:t>
        <a:bodyPr/>
        <a:lstStyle/>
        <a:p>
          <a:endParaRPr lang="en-US" sz="1800"/>
        </a:p>
      </dgm:t>
    </dgm:pt>
    <dgm:pt modelId="{57782DDB-E28F-4773-ABC1-9A8772E400A2}">
      <dgm:prSet phldrT="[Text]" custT="1"/>
      <dgm:spPr/>
      <dgm:t>
        <a:bodyPr/>
        <a:lstStyle/>
        <a:p>
          <a:r>
            <a:rPr lang="en-US" sz="2400" dirty="0" smtClean="0"/>
            <a:t>Identity</a:t>
          </a:r>
          <a:endParaRPr lang="en-US" sz="2400" dirty="0"/>
        </a:p>
      </dgm:t>
    </dgm:pt>
    <dgm:pt modelId="{2D5E917C-5C13-432D-966E-5B0BBFEB43ED}" type="parTrans" cxnId="{537598A1-9171-47F8-9BDC-A61D0A05509B}">
      <dgm:prSet/>
      <dgm:spPr/>
      <dgm:t>
        <a:bodyPr/>
        <a:lstStyle/>
        <a:p>
          <a:endParaRPr lang="en-US" sz="1800"/>
        </a:p>
      </dgm:t>
    </dgm:pt>
    <dgm:pt modelId="{EF6D59A0-81C4-492B-AA43-779BE31AFD8E}" type="sibTrans" cxnId="{537598A1-9171-47F8-9BDC-A61D0A05509B}">
      <dgm:prSet/>
      <dgm:spPr/>
      <dgm:t>
        <a:bodyPr/>
        <a:lstStyle/>
        <a:p>
          <a:endParaRPr lang="en-US" sz="1800"/>
        </a:p>
      </dgm:t>
    </dgm:pt>
    <dgm:pt modelId="{516BF9BD-1D2C-4D0B-A9B0-3E5DBB797F12}">
      <dgm:prSet phldrT="[Text]" custT="1"/>
      <dgm:spPr/>
      <dgm:t>
        <a:bodyPr/>
        <a:lstStyle/>
        <a:p>
          <a:r>
            <a:rPr lang="en-US" sz="2400" dirty="0" smtClean="0"/>
            <a:t>Markets</a:t>
          </a:r>
          <a:endParaRPr lang="en-US" sz="2000" dirty="0"/>
        </a:p>
      </dgm:t>
    </dgm:pt>
    <dgm:pt modelId="{19F21456-D613-4F17-9463-291B98B22EAD}" type="parTrans" cxnId="{4C4CBF7E-DE80-4104-91D3-DA81F166C46B}">
      <dgm:prSet/>
      <dgm:spPr/>
      <dgm:t>
        <a:bodyPr/>
        <a:lstStyle/>
        <a:p>
          <a:endParaRPr lang="en-US" sz="1400"/>
        </a:p>
      </dgm:t>
    </dgm:pt>
    <dgm:pt modelId="{FE4E65CD-BC0F-4FB8-8BC0-05A5173B427F}" type="sibTrans" cxnId="{4C4CBF7E-DE80-4104-91D3-DA81F166C46B}">
      <dgm:prSet/>
      <dgm:spPr/>
      <dgm:t>
        <a:bodyPr/>
        <a:lstStyle/>
        <a:p>
          <a:endParaRPr lang="en-US" sz="1400"/>
        </a:p>
      </dgm:t>
    </dgm:pt>
    <dgm:pt modelId="{A7125009-D20E-4C21-AE66-D43D07C8FC58}">
      <dgm:prSet phldrT="[Text]" custT="1"/>
      <dgm:spPr/>
      <dgm:t>
        <a:bodyPr/>
        <a:lstStyle/>
        <a:p>
          <a:r>
            <a:rPr lang="en-US" sz="2000" dirty="0" smtClean="0"/>
            <a:t>Housing</a:t>
          </a:r>
          <a:endParaRPr lang="en-US" sz="2000" dirty="0"/>
        </a:p>
      </dgm:t>
    </dgm:pt>
    <dgm:pt modelId="{742C5A6C-D731-43A9-9011-DC75DAED0FF6}" type="parTrans" cxnId="{DF4D3438-7C14-46F8-9A90-6002BE4677D4}">
      <dgm:prSet/>
      <dgm:spPr/>
      <dgm:t>
        <a:bodyPr/>
        <a:lstStyle/>
        <a:p>
          <a:endParaRPr lang="en-US" sz="1400"/>
        </a:p>
      </dgm:t>
    </dgm:pt>
    <dgm:pt modelId="{7D519D6C-9893-4850-87C9-EABA97B0D62F}" type="sibTrans" cxnId="{DF4D3438-7C14-46F8-9A90-6002BE4677D4}">
      <dgm:prSet/>
      <dgm:spPr/>
      <dgm:t>
        <a:bodyPr/>
        <a:lstStyle/>
        <a:p>
          <a:endParaRPr lang="en-US" sz="1400"/>
        </a:p>
      </dgm:t>
    </dgm:pt>
    <dgm:pt modelId="{9E45C7BD-734A-4179-8203-FF59D167E9BC}">
      <dgm:prSet phldrT="[Text]" custT="1"/>
      <dgm:spPr/>
      <dgm:t>
        <a:bodyPr/>
        <a:lstStyle/>
        <a:p>
          <a:r>
            <a:rPr lang="en-US" sz="2000" dirty="0" smtClean="0"/>
            <a:t>Retail</a:t>
          </a:r>
          <a:endParaRPr lang="en-US" sz="2400" dirty="0"/>
        </a:p>
      </dgm:t>
    </dgm:pt>
    <dgm:pt modelId="{0B3BE3A2-F196-4BBF-AB14-EAB60DC945C4}" type="parTrans" cxnId="{57A08B84-0076-49D4-BDA9-0E86EE062A12}">
      <dgm:prSet/>
      <dgm:spPr/>
      <dgm:t>
        <a:bodyPr/>
        <a:lstStyle/>
        <a:p>
          <a:endParaRPr lang="en-US" sz="1400"/>
        </a:p>
      </dgm:t>
    </dgm:pt>
    <dgm:pt modelId="{D327915D-6BDC-412E-8B7C-7DD7A0E26F4D}" type="sibTrans" cxnId="{57A08B84-0076-49D4-BDA9-0E86EE062A12}">
      <dgm:prSet/>
      <dgm:spPr/>
      <dgm:t>
        <a:bodyPr/>
        <a:lstStyle/>
        <a:p>
          <a:endParaRPr lang="en-US" sz="1400"/>
        </a:p>
      </dgm:t>
    </dgm:pt>
    <dgm:pt modelId="{4D8326DF-8FC8-4966-AE12-E6146E1625A5}" type="pres">
      <dgm:prSet presAssocID="{E6BD3598-85B7-413F-BFA4-20C28FF1640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DC80C1D-A579-4267-851E-4A16CC536CCE}" type="pres">
      <dgm:prSet presAssocID="{D3F403C6-CDC4-4E38-AF1E-CCBCDE86888C}" presName="parComposite" presStyleCnt="0"/>
      <dgm:spPr/>
    </dgm:pt>
    <dgm:pt modelId="{6012CED8-FA71-4E5B-BF70-D82628CD4843}" type="pres">
      <dgm:prSet presAssocID="{D3F403C6-CDC4-4E38-AF1E-CCBCDE86888C}" presName="parBigCircle" presStyleLbl="node0" presStyleIdx="0" presStyleCnt="4"/>
      <dgm:spPr/>
    </dgm:pt>
    <dgm:pt modelId="{B0B7FDEC-19E8-46CE-95F5-C62382CFA7DB}" type="pres">
      <dgm:prSet presAssocID="{D3F403C6-CDC4-4E38-AF1E-CCBCDE86888C}" presName="parTx" presStyleLbl="revTx" presStyleIdx="0" presStyleCnt="20"/>
      <dgm:spPr/>
      <dgm:t>
        <a:bodyPr/>
        <a:lstStyle/>
        <a:p>
          <a:endParaRPr lang="en-US"/>
        </a:p>
      </dgm:t>
    </dgm:pt>
    <dgm:pt modelId="{5FB40462-A1D5-434C-997D-8A3AACF36E1E}" type="pres">
      <dgm:prSet presAssocID="{D3F403C6-CDC4-4E38-AF1E-CCBCDE86888C}" presName="bSpace" presStyleCnt="0"/>
      <dgm:spPr/>
    </dgm:pt>
    <dgm:pt modelId="{33CB125E-C93A-4BE8-8519-69436BD89E79}" type="pres">
      <dgm:prSet presAssocID="{D3F403C6-CDC4-4E38-AF1E-CCBCDE86888C}" presName="parBackupNorm" presStyleCnt="0"/>
      <dgm:spPr/>
    </dgm:pt>
    <dgm:pt modelId="{BF7BF8A8-492D-46A0-8888-6F1361278208}" type="pres">
      <dgm:prSet presAssocID="{B943D43C-820F-492A-9E1C-D64D65FFC5B9}" presName="parSpace" presStyleCnt="0"/>
      <dgm:spPr/>
    </dgm:pt>
    <dgm:pt modelId="{BA27253B-8786-45E7-99E3-CE74980C63F3}" type="pres">
      <dgm:prSet presAssocID="{3E1399DD-E79B-4467-B9EF-0B5E97271BA8}" presName="desBackupLeftNorm" presStyleCnt="0"/>
      <dgm:spPr/>
    </dgm:pt>
    <dgm:pt modelId="{1CBBAAD8-ECAF-49BC-A8A0-FBAE4106F83C}" type="pres">
      <dgm:prSet presAssocID="{3E1399DD-E79B-4467-B9EF-0B5E97271BA8}" presName="desComposite" presStyleCnt="0"/>
      <dgm:spPr/>
    </dgm:pt>
    <dgm:pt modelId="{1E839F04-7019-4FD2-84C0-F3E2B3A2CCD9}" type="pres">
      <dgm:prSet presAssocID="{3E1399DD-E79B-4467-B9EF-0B5E97271BA8}" presName="desCircle" presStyleLbl="node1" presStyleIdx="0" presStyleCnt="8"/>
      <dgm:spPr/>
    </dgm:pt>
    <dgm:pt modelId="{1C3D9B8F-D46C-430E-A0FB-F1066B28091D}" type="pres">
      <dgm:prSet presAssocID="{3E1399DD-E79B-4467-B9EF-0B5E97271BA8}" presName="chTx" presStyleLbl="revTx" presStyleIdx="1" presStyleCnt="20"/>
      <dgm:spPr/>
      <dgm:t>
        <a:bodyPr/>
        <a:lstStyle/>
        <a:p>
          <a:endParaRPr lang="en-US"/>
        </a:p>
      </dgm:t>
    </dgm:pt>
    <dgm:pt modelId="{3A5893DF-0FF0-4F06-A5B1-4F2B0E456714}" type="pres">
      <dgm:prSet presAssocID="{3E1399DD-E79B-4467-B9EF-0B5E97271BA8}" presName="desTx" presStyleLbl="revTx" presStyleIdx="2" presStyleCnt="20">
        <dgm:presLayoutVars>
          <dgm:bulletEnabled val="1"/>
        </dgm:presLayoutVars>
      </dgm:prSet>
      <dgm:spPr/>
    </dgm:pt>
    <dgm:pt modelId="{145A7633-F2BC-43BF-AFC9-062E9378AFDB}" type="pres">
      <dgm:prSet presAssocID="{3E1399DD-E79B-4467-B9EF-0B5E97271BA8}" presName="desBackupRightNorm" presStyleCnt="0"/>
      <dgm:spPr/>
    </dgm:pt>
    <dgm:pt modelId="{EC86914F-92CC-4B86-88EF-2366CE9BB381}" type="pres">
      <dgm:prSet presAssocID="{A9D00D22-D4BE-40E7-83F1-01C0EA1B05E8}" presName="desSpace" presStyleCnt="0"/>
      <dgm:spPr/>
    </dgm:pt>
    <dgm:pt modelId="{91731A65-C99F-4700-9432-2FE8ED938837}" type="pres">
      <dgm:prSet presAssocID="{4C98D89E-F013-4D86-B853-1322043569E5}" presName="desBackupLeftNorm" presStyleCnt="0"/>
      <dgm:spPr/>
    </dgm:pt>
    <dgm:pt modelId="{47DEDEB4-7635-4C4F-A936-D8CB8335F228}" type="pres">
      <dgm:prSet presAssocID="{4C98D89E-F013-4D86-B853-1322043569E5}" presName="desComposite" presStyleCnt="0"/>
      <dgm:spPr/>
    </dgm:pt>
    <dgm:pt modelId="{8092B926-0C6A-4344-BD92-CB35D787BF1C}" type="pres">
      <dgm:prSet presAssocID="{4C98D89E-F013-4D86-B853-1322043569E5}" presName="desCircle" presStyleLbl="node1" presStyleIdx="1" presStyleCnt="8"/>
      <dgm:spPr/>
    </dgm:pt>
    <dgm:pt modelId="{BD33AE35-DA5C-4E3A-B5EF-9E1434F96DE4}" type="pres">
      <dgm:prSet presAssocID="{4C98D89E-F013-4D86-B853-1322043569E5}" presName="chTx" presStyleLbl="revTx" presStyleIdx="3" presStyleCnt="20"/>
      <dgm:spPr/>
      <dgm:t>
        <a:bodyPr/>
        <a:lstStyle/>
        <a:p>
          <a:endParaRPr lang="en-US"/>
        </a:p>
      </dgm:t>
    </dgm:pt>
    <dgm:pt modelId="{F9D3367D-57B3-4D20-9296-82B5ED58E59B}" type="pres">
      <dgm:prSet presAssocID="{4C98D89E-F013-4D86-B853-1322043569E5}" presName="desTx" presStyleLbl="revTx" presStyleIdx="4" presStyleCnt="20">
        <dgm:presLayoutVars>
          <dgm:bulletEnabled val="1"/>
        </dgm:presLayoutVars>
      </dgm:prSet>
      <dgm:spPr/>
    </dgm:pt>
    <dgm:pt modelId="{24BFC64E-5E32-4E45-A83F-985A1F015FA5}" type="pres">
      <dgm:prSet presAssocID="{4C98D89E-F013-4D86-B853-1322043569E5}" presName="desBackupRightNorm" presStyleCnt="0"/>
      <dgm:spPr/>
    </dgm:pt>
    <dgm:pt modelId="{6787647E-1515-452E-951C-66D7AEBFF323}" type="pres">
      <dgm:prSet presAssocID="{3C66F4D2-1495-48D7-8997-799274D741AA}" presName="desSpace" presStyleCnt="0"/>
      <dgm:spPr/>
    </dgm:pt>
    <dgm:pt modelId="{F229D95C-F512-4CDB-B671-238FB0A2F01E}" type="pres">
      <dgm:prSet presAssocID="{DF8A200D-73D3-4CA5-8176-EB14A04A8357}" presName="parComposite" presStyleCnt="0"/>
      <dgm:spPr/>
    </dgm:pt>
    <dgm:pt modelId="{01DBAAE1-5427-41CF-8E1D-B2FEA8F94988}" type="pres">
      <dgm:prSet presAssocID="{DF8A200D-73D3-4CA5-8176-EB14A04A8357}" presName="parBigCircle" presStyleLbl="node0" presStyleIdx="1" presStyleCnt="4"/>
      <dgm:spPr/>
    </dgm:pt>
    <dgm:pt modelId="{6A53CF27-976B-4AC4-AC41-DCEC2A3C3715}" type="pres">
      <dgm:prSet presAssocID="{DF8A200D-73D3-4CA5-8176-EB14A04A8357}" presName="parTx" presStyleLbl="revTx" presStyleIdx="5" presStyleCnt="20"/>
      <dgm:spPr/>
      <dgm:t>
        <a:bodyPr/>
        <a:lstStyle/>
        <a:p>
          <a:endParaRPr lang="en-US"/>
        </a:p>
      </dgm:t>
    </dgm:pt>
    <dgm:pt modelId="{E855D26A-D6BD-49CE-9E84-A4D85FEEF8F7}" type="pres">
      <dgm:prSet presAssocID="{DF8A200D-73D3-4CA5-8176-EB14A04A8357}" presName="bSpace" presStyleCnt="0"/>
      <dgm:spPr/>
    </dgm:pt>
    <dgm:pt modelId="{F420DD58-2FB1-415F-815D-3421ED010711}" type="pres">
      <dgm:prSet presAssocID="{DF8A200D-73D3-4CA5-8176-EB14A04A8357}" presName="parBackupNorm" presStyleCnt="0"/>
      <dgm:spPr/>
    </dgm:pt>
    <dgm:pt modelId="{8538737F-1FC5-482C-833B-7FC2C815D47D}" type="pres">
      <dgm:prSet presAssocID="{CCFB040A-9FFC-40BD-A6DE-205CF680AE4B}" presName="parSpace" presStyleCnt="0"/>
      <dgm:spPr/>
    </dgm:pt>
    <dgm:pt modelId="{7EEA2960-7031-47C8-9253-2F3058232B44}" type="pres">
      <dgm:prSet presAssocID="{7C480753-C364-471F-89FD-5C5B7FCB30E2}" presName="desBackupLeftNorm" presStyleCnt="0"/>
      <dgm:spPr/>
    </dgm:pt>
    <dgm:pt modelId="{3D874E9C-4AB8-4150-9EFD-690AAA1AB0E7}" type="pres">
      <dgm:prSet presAssocID="{7C480753-C364-471F-89FD-5C5B7FCB30E2}" presName="desComposite" presStyleCnt="0"/>
      <dgm:spPr/>
    </dgm:pt>
    <dgm:pt modelId="{83FC1435-1920-40D8-8B49-26E7DE187567}" type="pres">
      <dgm:prSet presAssocID="{7C480753-C364-471F-89FD-5C5B7FCB30E2}" presName="desCircle" presStyleLbl="node1" presStyleIdx="2" presStyleCnt="8"/>
      <dgm:spPr/>
    </dgm:pt>
    <dgm:pt modelId="{FD357AAA-39B9-4887-ACB6-10FEF771427D}" type="pres">
      <dgm:prSet presAssocID="{7C480753-C364-471F-89FD-5C5B7FCB30E2}" presName="chTx" presStyleLbl="revTx" presStyleIdx="6" presStyleCnt="20"/>
      <dgm:spPr/>
      <dgm:t>
        <a:bodyPr/>
        <a:lstStyle/>
        <a:p>
          <a:endParaRPr lang="en-US"/>
        </a:p>
      </dgm:t>
    </dgm:pt>
    <dgm:pt modelId="{D292B9F8-87C5-4CDF-BEFD-0457BA736E56}" type="pres">
      <dgm:prSet presAssocID="{7C480753-C364-471F-89FD-5C5B7FCB30E2}" presName="desTx" presStyleLbl="revTx" presStyleIdx="7" presStyleCnt="20">
        <dgm:presLayoutVars>
          <dgm:bulletEnabled val="1"/>
        </dgm:presLayoutVars>
      </dgm:prSet>
      <dgm:spPr/>
    </dgm:pt>
    <dgm:pt modelId="{C3C86803-5BDA-43BA-B803-738731BD07C2}" type="pres">
      <dgm:prSet presAssocID="{7C480753-C364-471F-89FD-5C5B7FCB30E2}" presName="desBackupRightNorm" presStyleCnt="0"/>
      <dgm:spPr/>
    </dgm:pt>
    <dgm:pt modelId="{58EAC157-56F6-4C4D-94C3-25742804F73D}" type="pres">
      <dgm:prSet presAssocID="{9DDE0710-691E-4644-A0D7-976ADE13EF89}" presName="desSpace" presStyleCnt="0"/>
      <dgm:spPr/>
    </dgm:pt>
    <dgm:pt modelId="{6E6B3D3B-20B3-45D3-A667-F34FDC83FA09}" type="pres">
      <dgm:prSet presAssocID="{1902AB56-14FA-4F8B-AC9F-CF53A78B5F45}" presName="desBackupLeftNorm" presStyleCnt="0"/>
      <dgm:spPr/>
    </dgm:pt>
    <dgm:pt modelId="{BA77047F-7395-4DE6-9E42-C93773EC5C15}" type="pres">
      <dgm:prSet presAssocID="{1902AB56-14FA-4F8B-AC9F-CF53A78B5F45}" presName="desComposite" presStyleCnt="0"/>
      <dgm:spPr/>
    </dgm:pt>
    <dgm:pt modelId="{BD6BE707-D29D-4D1B-80D8-BF65112292A6}" type="pres">
      <dgm:prSet presAssocID="{1902AB56-14FA-4F8B-AC9F-CF53A78B5F45}" presName="desCircle" presStyleLbl="node1" presStyleIdx="3" presStyleCnt="8"/>
      <dgm:spPr/>
    </dgm:pt>
    <dgm:pt modelId="{2AE98BDD-0F52-4287-ABD7-972914557778}" type="pres">
      <dgm:prSet presAssocID="{1902AB56-14FA-4F8B-AC9F-CF53A78B5F45}" presName="chTx" presStyleLbl="revTx" presStyleIdx="8" presStyleCnt="20"/>
      <dgm:spPr/>
      <dgm:t>
        <a:bodyPr/>
        <a:lstStyle/>
        <a:p>
          <a:endParaRPr lang="en-US"/>
        </a:p>
      </dgm:t>
    </dgm:pt>
    <dgm:pt modelId="{3C284016-83EA-4253-927C-807518CA4D01}" type="pres">
      <dgm:prSet presAssocID="{1902AB56-14FA-4F8B-AC9F-CF53A78B5F45}" presName="desTx" presStyleLbl="revTx" presStyleIdx="9" presStyleCnt="20">
        <dgm:presLayoutVars>
          <dgm:bulletEnabled val="1"/>
        </dgm:presLayoutVars>
      </dgm:prSet>
      <dgm:spPr/>
    </dgm:pt>
    <dgm:pt modelId="{CBC2AF0F-368A-49C0-9BD9-074237351739}" type="pres">
      <dgm:prSet presAssocID="{1902AB56-14FA-4F8B-AC9F-CF53A78B5F45}" presName="desBackupRightNorm" presStyleCnt="0"/>
      <dgm:spPr/>
    </dgm:pt>
    <dgm:pt modelId="{82A6544F-637F-4028-9A0D-C5506593DAA1}" type="pres">
      <dgm:prSet presAssocID="{584246F4-7E83-40A2-81C4-E057629132EA}" presName="desSpace" presStyleCnt="0"/>
      <dgm:spPr/>
    </dgm:pt>
    <dgm:pt modelId="{CA4C665F-66C3-4786-8557-F4F769B842ED}" type="pres">
      <dgm:prSet presAssocID="{57782DDB-E28F-4773-ABC1-9A8772E400A2}" presName="parComposite" presStyleCnt="0"/>
      <dgm:spPr/>
    </dgm:pt>
    <dgm:pt modelId="{D594EDBB-95C3-4D78-A1C6-7CD726268098}" type="pres">
      <dgm:prSet presAssocID="{57782DDB-E28F-4773-ABC1-9A8772E400A2}" presName="parBigCircle" presStyleLbl="node0" presStyleIdx="2" presStyleCnt="4"/>
      <dgm:spPr/>
    </dgm:pt>
    <dgm:pt modelId="{9CFA1D1F-FCD7-4E27-81E3-F13613443665}" type="pres">
      <dgm:prSet presAssocID="{57782DDB-E28F-4773-ABC1-9A8772E400A2}" presName="parTx" presStyleLbl="revTx" presStyleIdx="10" presStyleCnt="20"/>
      <dgm:spPr/>
      <dgm:t>
        <a:bodyPr/>
        <a:lstStyle/>
        <a:p>
          <a:endParaRPr lang="en-US"/>
        </a:p>
      </dgm:t>
    </dgm:pt>
    <dgm:pt modelId="{EC56BF52-DC18-47B4-B6C5-46AE93C3024A}" type="pres">
      <dgm:prSet presAssocID="{57782DDB-E28F-4773-ABC1-9A8772E400A2}" presName="bSpace" presStyleCnt="0"/>
      <dgm:spPr/>
    </dgm:pt>
    <dgm:pt modelId="{241A1AB5-9B7C-4A1C-BB25-94A247144BCA}" type="pres">
      <dgm:prSet presAssocID="{57782DDB-E28F-4773-ABC1-9A8772E400A2}" presName="parBackupNorm" presStyleCnt="0"/>
      <dgm:spPr/>
    </dgm:pt>
    <dgm:pt modelId="{4EB747B8-733A-4CBE-9AFD-F446BF60FD3F}" type="pres">
      <dgm:prSet presAssocID="{EF6D59A0-81C4-492B-AA43-779BE31AFD8E}" presName="parSpace" presStyleCnt="0"/>
      <dgm:spPr/>
    </dgm:pt>
    <dgm:pt modelId="{2D37B71F-5033-4704-B3C3-3BEFD2A59923}" type="pres">
      <dgm:prSet presAssocID="{F2341EDB-0663-41B1-872A-7BEB050BB7FF}" presName="desBackupLeftNorm" presStyleCnt="0"/>
      <dgm:spPr/>
    </dgm:pt>
    <dgm:pt modelId="{DBA92642-BE17-4069-9361-F504F514F662}" type="pres">
      <dgm:prSet presAssocID="{F2341EDB-0663-41B1-872A-7BEB050BB7FF}" presName="desComposite" presStyleCnt="0"/>
      <dgm:spPr/>
    </dgm:pt>
    <dgm:pt modelId="{12B911AD-EB76-47D5-ABEF-49DE43A0B646}" type="pres">
      <dgm:prSet presAssocID="{F2341EDB-0663-41B1-872A-7BEB050BB7FF}" presName="desCircle" presStyleLbl="node1" presStyleIdx="4" presStyleCnt="8"/>
      <dgm:spPr/>
    </dgm:pt>
    <dgm:pt modelId="{8E5E6D78-325B-4AE8-9747-BFC6B60A7D97}" type="pres">
      <dgm:prSet presAssocID="{F2341EDB-0663-41B1-872A-7BEB050BB7FF}" presName="chTx" presStyleLbl="revTx" presStyleIdx="11" presStyleCnt="20"/>
      <dgm:spPr/>
      <dgm:t>
        <a:bodyPr/>
        <a:lstStyle/>
        <a:p>
          <a:endParaRPr lang="en-US"/>
        </a:p>
      </dgm:t>
    </dgm:pt>
    <dgm:pt modelId="{AB15E31B-9F2E-42EA-A472-63CE01EBB303}" type="pres">
      <dgm:prSet presAssocID="{F2341EDB-0663-41B1-872A-7BEB050BB7FF}" presName="desTx" presStyleLbl="revTx" presStyleIdx="12" presStyleCnt="20">
        <dgm:presLayoutVars>
          <dgm:bulletEnabled val="1"/>
        </dgm:presLayoutVars>
      </dgm:prSet>
      <dgm:spPr/>
    </dgm:pt>
    <dgm:pt modelId="{5E92E36C-1920-490B-9BB1-49ADFF7ED3E5}" type="pres">
      <dgm:prSet presAssocID="{F2341EDB-0663-41B1-872A-7BEB050BB7FF}" presName="desBackupRightNorm" presStyleCnt="0"/>
      <dgm:spPr/>
    </dgm:pt>
    <dgm:pt modelId="{62FF1FDB-0A59-4CA2-86D6-CCD623690C80}" type="pres">
      <dgm:prSet presAssocID="{3FB72DC6-0F22-46A2-805F-4244F238280C}" presName="desSpace" presStyleCnt="0"/>
      <dgm:spPr/>
    </dgm:pt>
    <dgm:pt modelId="{1B0AD8BB-32E2-4201-9E9F-DBC326CCA367}" type="pres">
      <dgm:prSet presAssocID="{94859A80-2025-4A11-B54A-54091CF23EC9}" presName="desBackupLeftNorm" presStyleCnt="0"/>
      <dgm:spPr/>
    </dgm:pt>
    <dgm:pt modelId="{A9129108-D863-403E-A35A-416F26F5C3C4}" type="pres">
      <dgm:prSet presAssocID="{94859A80-2025-4A11-B54A-54091CF23EC9}" presName="desComposite" presStyleCnt="0"/>
      <dgm:spPr/>
    </dgm:pt>
    <dgm:pt modelId="{91E2D813-06E8-494A-A05E-E4C591B1A870}" type="pres">
      <dgm:prSet presAssocID="{94859A80-2025-4A11-B54A-54091CF23EC9}" presName="desCircle" presStyleLbl="node1" presStyleIdx="5" presStyleCnt="8"/>
      <dgm:spPr/>
    </dgm:pt>
    <dgm:pt modelId="{43FCDBBD-C065-4E93-A04C-EA4D77AFE942}" type="pres">
      <dgm:prSet presAssocID="{94859A80-2025-4A11-B54A-54091CF23EC9}" presName="chTx" presStyleLbl="revTx" presStyleIdx="13" presStyleCnt="20"/>
      <dgm:spPr/>
      <dgm:t>
        <a:bodyPr/>
        <a:lstStyle/>
        <a:p>
          <a:endParaRPr lang="en-US"/>
        </a:p>
      </dgm:t>
    </dgm:pt>
    <dgm:pt modelId="{1117590F-C42B-4397-927D-BA9A7A30A722}" type="pres">
      <dgm:prSet presAssocID="{94859A80-2025-4A11-B54A-54091CF23EC9}" presName="desTx" presStyleLbl="revTx" presStyleIdx="14" presStyleCnt="20">
        <dgm:presLayoutVars>
          <dgm:bulletEnabled val="1"/>
        </dgm:presLayoutVars>
      </dgm:prSet>
      <dgm:spPr/>
    </dgm:pt>
    <dgm:pt modelId="{9B857CBC-7F02-4A41-B9ED-E9CB05958705}" type="pres">
      <dgm:prSet presAssocID="{94859A80-2025-4A11-B54A-54091CF23EC9}" presName="desBackupRightNorm" presStyleCnt="0"/>
      <dgm:spPr/>
    </dgm:pt>
    <dgm:pt modelId="{07CC7C4D-8CAA-484C-8F70-387D869F6FBF}" type="pres">
      <dgm:prSet presAssocID="{29FFECB1-794F-4A5F-A54E-FE10ADD34681}" presName="desSpace" presStyleCnt="0"/>
      <dgm:spPr/>
    </dgm:pt>
    <dgm:pt modelId="{50F0B994-9451-4893-B24E-3A111A1B5558}" type="pres">
      <dgm:prSet presAssocID="{516BF9BD-1D2C-4D0B-A9B0-3E5DBB797F12}" presName="parComposite" presStyleCnt="0"/>
      <dgm:spPr/>
    </dgm:pt>
    <dgm:pt modelId="{A5DCF35F-D7DF-464D-A41E-AB56BE2799F2}" type="pres">
      <dgm:prSet presAssocID="{516BF9BD-1D2C-4D0B-A9B0-3E5DBB797F12}" presName="parBigCircle" presStyleLbl="node0" presStyleIdx="3" presStyleCnt="4"/>
      <dgm:spPr/>
    </dgm:pt>
    <dgm:pt modelId="{18A29A52-3978-416F-B161-4C9830B2E210}" type="pres">
      <dgm:prSet presAssocID="{516BF9BD-1D2C-4D0B-A9B0-3E5DBB797F12}" presName="parTx" presStyleLbl="revTx" presStyleIdx="15" presStyleCnt="20"/>
      <dgm:spPr/>
      <dgm:t>
        <a:bodyPr/>
        <a:lstStyle/>
        <a:p>
          <a:endParaRPr lang="en-US"/>
        </a:p>
      </dgm:t>
    </dgm:pt>
    <dgm:pt modelId="{B1FB1172-A932-48D6-AE4E-5D61F05053F0}" type="pres">
      <dgm:prSet presAssocID="{516BF9BD-1D2C-4D0B-A9B0-3E5DBB797F12}" presName="bSpace" presStyleCnt="0"/>
      <dgm:spPr/>
    </dgm:pt>
    <dgm:pt modelId="{89667061-D400-4292-ADDE-6F3B3FAE1494}" type="pres">
      <dgm:prSet presAssocID="{516BF9BD-1D2C-4D0B-A9B0-3E5DBB797F12}" presName="parBackupNorm" presStyleCnt="0"/>
      <dgm:spPr/>
    </dgm:pt>
    <dgm:pt modelId="{CEEBBA09-89D1-4602-84A5-0B0F5A9CACB5}" type="pres">
      <dgm:prSet presAssocID="{FE4E65CD-BC0F-4FB8-8BC0-05A5173B427F}" presName="parSpace" presStyleCnt="0"/>
      <dgm:spPr/>
    </dgm:pt>
    <dgm:pt modelId="{E873BCEF-78A2-423B-A4EF-C90EF751A0C7}" type="pres">
      <dgm:prSet presAssocID="{A7125009-D20E-4C21-AE66-D43D07C8FC58}" presName="desBackupLeftNorm" presStyleCnt="0"/>
      <dgm:spPr/>
    </dgm:pt>
    <dgm:pt modelId="{BA367384-2924-4067-AA45-C1F2879E09F9}" type="pres">
      <dgm:prSet presAssocID="{A7125009-D20E-4C21-AE66-D43D07C8FC58}" presName="desComposite" presStyleCnt="0"/>
      <dgm:spPr/>
    </dgm:pt>
    <dgm:pt modelId="{6F2CBB5D-8738-41D1-BE8D-D3CECD954FDD}" type="pres">
      <dgm:prSet presAssocID="{A7125009-D20E-4C21-AE66-D43D07C8FC58}" presName="desCircle" presStyleLbl="node1" presStyleIdx="6" presStyleCnt="8"/>
      <dgm:spPr/>
    </dgm:pt>
    <dgm:pt modelId="{C4941D18-0A9C-44F9-B584-726192590CD0}" type="pres">
      <dgm:prSet presAssocID="{A7125009-D20E-4C21-AE66-D43D07C8FC58}" presName="chTx" presStyleLbl="revTx" presStyleIdx="16" presStyleCnt="20"/>
      <dgm:spPr/>
      <dgm:t>
        <a:bodyPr/>
        <a:lstStyle/>
        <a:p>
          <a:endParaRPr lang="en-US"/>
        </a:p>
      </dgm:t>
    </dgm:pt>
    <dgm:pt modelId="{9C213B2C-F171-4ACF-B6F9-CAAF34D56EC1}" type="pres">
      <dgm:prSet presAssocID="{A7125009-D20E-4C21-AE66-D43D07C8FC58}" presName="desTx" presStyleLbl="revTx" presStyleIdx="17" presStyleCnt="20">
        <dgm:presLayoutVars>
          <dgm:bulletEnabled val="1"/>
        </dgm:presLayoutVars>
      </dgm:prSet>
      <dgm:spPr/>
    </dgm:pt>
    <dgm:pt modelId="{DC4D985B-B7DC-4727-B17D-671C470FEE2F}" type="pres">
      <dgm:prSet presAssocID="{A7125009-D20E-4C21-AE66-D43D07C8FC58}" presName="desBackupRightNorm" presStyleCnt="0"/>
      <dgm:spPr/>
    </dgm:pt>
    <dgm:pt modelId="{42AE1C7F-B455-407A-890F-98F7A749B65A}" type="pres">
      <dgm:prSet presAssocID="{7D519D6C-9893-4850-87C9-EABA97B0D62F}" presName="desSpace" presStyleCnt="0"/>
      <dgm:spPr/>
    </dgm:pt>
    <dgm:pt modelId="{7C235D9B-0EEC-4720-AE87-7D7FF4C4DCC6}" type="pres">
      <dgm:prSet presAssocID="{9E45C7BD-734A-4179-8203-FF59D167E9BC}" presName="desBackupLeftNorm" presStyleCnt="0"/>
      <dgm:spPr/>
    </dgm:pt>
    <dgm:pt modelId="{05282DE0-FD5D-40BB-B0AF-8171DF360A7C}" type="pres">
      <dgm:prSet presAssocID="{9E45C7BD-734A-4179-8203-FF59D167E9BC}" presName="desComposite" presStyleCnt="0"/>
      <dgm:spPr/>
    </dgm:pt>
    <dgm:pt modelId="{4B9BEC7E-F5C0-4FB3-B07E-3F1AB494A067}" type="pres">
      <dgm:prSet presAssocID="{9E45C7BD-734A-4179-8203-FF59D167E9BC}" presName="desCircle" presStyleLbl="node1" presStyleIdx="7" presStyleCnt="8"/>
      <dgm:spPr/>
    </dgm:pt>
    <dgm:pt modelId="{6B8B47D1-2466-4FBC-95DE-65506CF4DB07}" type="pres">
      <dgm:prSet presAssocID="{9E45C7BD-734A-4179-8203-FF59D167E9BC}" presName="chTx" presStyleLbl="revTx" presStyleIdx="18" presStyleCnt="20"/>
      <dgm:spPr/>
      <dgm:t>
        <a:bodyPr/>
        <a:lstStyle/>
        <a:p>
          <a:endParaRPr lang="en-US"/>
        </a:p>
      </dgm:t>
    </dgm:pt>
    <dgm:pt modelId="{288F76E9-08D8-4C07-9B50-B116A1BE2CE3}" type="pres">
      <dgm:prSet presAssocID="{9E45C7BD-734A-4179-8203-FF59D167E9BC}" presName="desTx" presStyleLbl="revTx" presStyleIdx="19" presStyleCnt="20">
        <dgm:presLayoutVars>
          <dgm:bulletEnabled val="1"/>
        </dgm:presLayoutVars>
      </dgm:prSet>
      <dgm:spPr/>
    </dgm:pt>
    <dgm:pt modelId="{67F951F4-2F2B-4BCC-8CA8-79F891E1A4C6}" type="pres">
      <dgm:prSet presAssocID="{9E45C7BD-734A-4179-8203-FF59D167E9BC}" presName="desBackupRightNorm" presStyleCnt="0"/>
      <dgm:spPr/>
    </dgm:pt>
    <dgm:pt modelId="{A2CF8301-9B17-4D63-B890-5E51004BC970}" type="pres">
      <dgm:prSet presAssocID="{D327915D-6BDC-412E-8B7C-7DD7A0E26F4D}" presName="desSpace" presStyleCnt="0"/>
      <dgm:spPr/>
    </dgm:pt>
  </dgm:ptLst>
  <dgm:cxnLst>
    <dgm:cxn modelId="{4780E5D2-F89A-481D-8581-437790D0D991}" type="presOf" srcId="{9E45C7BD-734A-4179-8203-FF59D167E9BC}" destId="{6B8B47D1-2466-4FBC-95DE-65506CF4DB07}" srcOrd="0" destOrd="0" presId="urn:microsoft.com/office/officeart/2008/layout/CircleAccentTimeline"/>
    <dgm:cxn modelId="{074C663F-EF41-4ADE-83AC-DF5283353D3B}" type="presOf" srcId="{E6BD3598-85B7-413F-BFA4-20C28FF16402}" destId="{4D8326DF-8FC8-4966-AE12-E6146E1625A5}" srcOrd="0" destOrd="0" presId="urn:microsoft.com/office/officeart/2008/layout/CircleAccentTimeline"/>
    <dgm:cxn modelId="{0364F8B7-5C6A-4FBE-B312-ADAD0B7E0B61}" type="presOf" srcId="{516BF9BD-1D2C-4D0B-A9B0-3E5DBB797F12}" destId="{18A29A52-3978-416F-B161-4C9830B2E210}" srcOrd="0" destOrd="0" presId="urn:microsoft.com/office/officeart/2008/layout/CircleAccentTimeline"/>
    <dgm:cxn modelId="{CC7A6307-9B29-48DA-A26C-653CA6A093E6}" srcId="{E6BD3598-85B7-413F-BFA4-20C28FF16402}" destId="{DF8A200D-73D3-4CA5-8176-EB14A04A8357}" srcOrd="1" destOrd="0" parTransId="{0A14F746-E0F1-4054-86CE-DDE5C3891250}" sibTransId="{CCFB040A-9FFC-40BD-A6DE-205CF680AE4B}"/>
    <dgm:cxn modelId="{9469B775-65C6-4961-9C12-217351E67395}" srcId="{D3F403C6-CDC4-4E38-AF1E-CCBCDE86888C}" destId="{3E1399DD-E79B-4467-B9EF-0B5E97271BA8}" srcOrd="0" destOrd="0" parTransId="{CE10AA98-F082-4FCC-9AEE-040FC1FBD383}" sibTransId="{A9D00D22-D4BE-40E7-83F1-01C0EA1B05E8}"/>
    <dgm:cxn modelId="{AB06BB32-6949-4046-BAC6-64D4029116F9}" srcId="{DF8A200D-73D3-4CA5-8176-EB14A04A8357}" destId="{7C480753-C364-471F-89FD-5C5B7FCB30E2}" srcOrd="0" destOrd="0" parTransId="{004A88A7-CFE4-4C96-A380-FCD80D68EED6}" sibTransId="{9DDE0710-691E-4644-A0D7-976ADE13EF89}"/>
    <dgm:cxn modelId="{FCE87E11-9AEC-4EE4-B594-2F5961481D62}" srcId="{D3F403C6-CDC4-4E38-AF1E-CCBCDE86888C}" destId="{4C98D89E-F013-4D86-B853-1322043569E5}" srcOrd="1" destOrd="0" parTransId="{7F9E36DD-534E-4A26-9EA1-AD39DE8C5A11}" sibTransId="{3C66F4D2-1495-48D7-8997-799274D741AA}"/>
    <dgm:cxn modelId="{4C4CBF7E-DE80-4104-91D3-DA81F166C46B}" srcId="{E6BD3598-85B7-413F-BFA4-20C28FF16402}" destId="{516BF9BD-1D2C-4D0B-A9B0-3E5DBB797F12}" srcOrd="3" destOrd="0" parTransId="{19F21456-D613-4F17-9463-291B98B22EAD}" sibTransId="{FE4E65CD-BC0F-4FB8-8BC0-05A5173B427F}"/>
    <dgm:cxn modelId="{AFE8DF81-D682-4D77-B214-09E455E535DA}" type="presOf" srcId="{57782DDB-E28F-4773-ABC1-9A8772E400A2}" destId="{9CFA1D1F-FCD7-4E27-81E3-F13613443665}" srcOrd="0" destOrd="0" presId="urn:microsoft.com/office/officeart/2008/layout/CircleAccentTimeline"/>
    <dgm:cxn modelId="{35C0DDDB-F425-4F48-A6B8-766A398F1E54}" type="presOf" srcId="{1902AB56-14FA-4F8B-AC9F-CF53A78B5F45}" destId="{2AE98BDD-0F52-4287-ABD7-972914557778}" srcOrd="0" destOrd="0" presId="urn:microsoft.com/office/officeart/2008/layout/CircleAccentTimeline"/>
    <dgm:cxn modelId="{4CAEFF0B-BD2C-4E1C-B840-02FE89DB20BC}" type="presOf" srcId="{94859A80-2025-4A11-B54A-54091CF23EC9}" destId="{43FCDBBD-C065-4E93-A04C-EA4D77AFE942}" srcOrd="0" destOrd="0" presId="urn:microsoft.com/office/officeart/2008/layout/CircleAccentTimeline"/>
    <dgm:cxn modelId="{F8AA7F8F-C611-4900-B4C8-5BD1ED76EEDE}" srcId="{DF8A200D-73D3-4CA5-8176-EB14A04A8357}" destId="{1902AB56-14FA-4F8B-AC9F-CF53A78B5F45}" srcOrd="1" destOrd="0" parTransId="{2D011C80-B030-46A8-844A-2F7819848F34}" sibTransId="{584246F4-7E83-40A2-81C4-E057629132EA}"/>
    <dgm:cxn modelId="{527F7093-2B93-486F-B654-1F042073F551}" srcId="{57782DDB-E28F-4773-ABC1-9A8772E400A2}" destId="{94859A80-2025-4A11-B54A-54091CF23EC9}" srcOrd="1" destOrd="0" parTransId="{F3F154D4-F4D2-49EE-88BA-30218577D08B}" sibTransId="{29FFECB1-794F-4A5F-A54E-FE10ADD34681}"/>
    <dgm:cxn modelId="{57A08B84-0076-49D4-BDA9-0E86EE062A12}" srcId="{516BF9BD-1D2C-4D0B-A9B0-3E5DBB797F12}" destId="{9E45C7BD-734A-4179-8203-FF59D167E9BC}" srcOrd="1" destOrd="0" parTransId="{0B3BE3A2-F196-4BBF-AB14-EAB60DC945C4}" sibTransId="{D327915D-6BDC-412E-8B7C-7DD7A0E26F4D}"/>
    <dgm:cxn modelId="{DD2B6B32-5616-40AC-BB3F-9530F71A4E48}" type="presOf" srcId="{DF8A200D-73D3-4CA5-8176-EB14A04A8357}" destId="{6A53CF27-976B-4AC4-AC41-DCEC2A3C3715}" srcOrd="0" destOrd="0" presId="urn:microsoft.com/office/officeart/2008/layout/CircleAccentTimeline"/>
    <dgm:cxn modelId="{DF4D3438-7C14-46F8-9A90-6002BE4677D4}" srcId="{516BF9BD-1D2C-4D0B-A9B0-3E5DBB797F12}" destId="{A7125009-D20E-4C21-AE66-D43D07C8FC58}" srcOrd="0" destOrd="0" parTransId="{742C5A6C-D731-43A9-9011-DC75DAED0FF6}" sibTransId="{7D519D6C-9893-4850-87C9-EABA97B0D62F}"/>
    <dgm:cxn modelId="{537598A1-9171-47F8-9BDC-A61D0A05509B}" srcId="{E6BD3598-85B7-413F-BFA4-20C28FF16402}" destId="{57782DDB-E28F-4773-ABC1-9A8772E400A2}" srcOrd="2" destOrd="0" parTransId="{2D5E917C-5C13-432D-966E-5B0BBFEB43ED}" sibTransId="{EF6D59A0-81C4-492B-AA43-779BE31AFD8E}"/>
    <dgm:cxn modelId="{BFA22CDB-CC96-49C1-BF31-3BC1D754CB32}" type="presOf" srcId="{7C480753-C364-471F-89FD-5C5B7FCB30E2}" destId="{FD357AAA-39B9-4887-ACB6-10FEF771427D}" srcOrd="0" destOrd="0" presId="urn:microsoft.com/office/officeart/2008/layout/CircleAccentTimeline"/>
    <dgm:cxn modelId="{D0598750-7F91-466C-B4F7-5DA9E63C12F4}" type="presOf" srcId="{3E1399DD-E79B-4467-B9EF-0B5E97271BA8}" destId="{1C3D9B8F-D46C-430E-A0FB-F1066B28091D}" srcOrd="0" destOrd="0" presId="urn:microsoft.com/office/officeart/2008/layout/CircleAccentTimeline"/>
    <dgm:cxn modelId="{ECA1F0FB-82F9-479C-9768-F96EA0B4C8A3}" type="presOf" srcId="{F2341EDB-0663-41B1-872A-7BEB050BB7FF}" destId="{8E5E6D78-325B-4AE8-9747-BFC6B60A7D97}" srcOrd="0" destOrd="0" presId="urn:microsoft.com/office/officeart/2008/layout/CircleAccentTimeline"/>
    <dgm:cxn modelId="{5C2A79C1-66AE-424C-993B-85FFE042AB6F}" srcId="{E6BD3598-85B7-413F-BFA4-20C28FF16402}" destId="{D3F403C6-CDC4-4E38-AF1E-CCBCDE86888C}" srcOrd="0" destOrd="0" parTransId="{75B9D8F2-62C2-415A-9808-8CA74B6D647D}" sibTransId="{B943D43C-820F-492A-9E1C-D64D65FFC5B9}"/>
    <dgm:cxn modelId="{933F51C9-2445-4301-A64D-9A466C2CBB38}" type="presOf" srcId="{4C98D89E-F013-4D86-B853-1322043569E5}" destId="{BD33AE35-DA5C-4E3A-B5EF-9E1434F96DE4}" srcOrd="0" destOrd="0" presId="urn:microsoft.com/office/officeart/2008/layout/CircleAccentTimeline"/>
    <dgm:cxn modelId="{704B3F3B-0D06-477F-A91A-4B90621568A9}" type="presOf" srcId="{A7125009-D20E-4C21-AE66-D43D07C8FC58}" destId="{C4941D18-0A9C-44F9-B584-726192590CD0}" srcOrd="0" destOrd="0" presId="urn:microsoft.com/office/officeart/2008/layout/CircleAccentTimeline"/>
    <dgm:cxn modelId="{8838B06D-9C30-4CF1-93CF-7042960726DB}" type="presOf" srcId="{D3F403C6-CDC4-4E38-AF1E-CCBCDE86888C}" destId="{B0B7FDEC-19E8-46CE-95F5-C62382CFA7DB}" srcOrd="0" destOrd="0" presId="urn:microsoft.com/office/officeart/2008/layout/CircleAccentTimeline"/>
    <dgm:cxn modelId="{208EADC5-4ABC-446D-BE35-D3FCB2C7B8E0}" srcId="{57782DDB-E28F-4773-ABC1-9A8772E400A2}" destId="{F2341EDB-0663-41B1-872A-7BEB050BB7FF}" srcOrd="0" destOrd="0" parTransId="{2DC3A2AC-A745-4831-B5B7-BDC4BE0C8033}" sibTransId="{3FB72DC6-0F22-46A2-805F-4244F238280C}"/>
    <dgm:cxn modelId="{96890A3B-264D-474C-BACA-609C94FE3083}" type="presParOf" srcId="{4D8326DF-8FC8-4966-AE12-E6146E1625A5}" destId="{EDC80C1D-A579-4267-851E-4A16CC536CCE}" srcOrd="0" destOrd="0" presId="urn:microsoft.com/office/officeart/2008/layout/CircleAccentTimeline"/>
    <dgm:cxn modelId="{C617F39C-0645-4D92-A77E-6CBC305F64B4}" type="presParOf" srcId="{EDC80C1D-A579-4267-851E-4A16CC536CCE}" destId="{6012CED8-FA71-4E5B-BF70-D82628CD4843}" srcOrd="0" destOrd="0" presId="urn:microsoft.com/office/officeart/2008/layout/CircleAccentTimeline"/>
    <dgm:cxn modelId="{F9F4A295-0903-4590-AAF0-ACA1460A15A0}" type="presParOf" srcId="{EDC80C1D-A579-4267-851E-4A16CC536CCE}" destId="{B0B7FDEC-19E8-46CE-95F5-C62382CFA7DB}" srcOrd="1" destOrd="0" presId="urn:microsoft.com/office/officeart/2008/layout/CircleAccentTimeline"/>
    <dgm:cxn modelId="{0C626424-691E-4C6B-82A2-27E4D51D1AEE}" type="presParOf" srcId="{EDC80C1D-A579-4267-851E-4A16CC536CCE}" destId="{5FB40462-A1D5-434C-997D-8A3AACF36E1E}" srcOrd="2" destOrd="0" presId="urn:microsoft.com/office/officeart/2008/layout/CircleAccentTimeline"/>
    <dgm:cxn modelId="{FACB2B8F-58C0-4F11-A07C-B04B087DDC6E}" type="presParOf" srcId="{4D8326DF-8FC8-4966-AE12-E6146E1625A5}" destId="{33CB125E-C93A-4BE8-8519-69436BD89E79}" srcOrd="1" destOrd="0" presId="urn:microsoft.com/office/officeart/2008/layout/CircleAccentTimeline"/>
    <dgm:cxn modelId="{7CCE2781-AE1C-4A8E-9353-0270C7F686A2}" type="presParOf" srcId="{4D8326DF-8FC8-4966-AE12-E6146E1625A5}" destId="{BF7BF8A8-492D-46A0-8888-6F1361278208}" srcOrd="2" destOrd="0" presId="urn:microsoft.com/office/officeart/2008/layout/CircleAccentTimeline"/>
    <dgm:cxn modelId="{CB71E458-C336-4B0F-94F0-08610A534F4D}" type="presParOf" srcId="{4D8326DF-8FC8-4966-AE12-E6146E1625A5}" destId="{BA27253B-8786-45E7-99E3-CE74980C63F3}" srcOrd="3" destOrd="0" presId="urn:microsoft.com/office/officeart/2008/layout/CircleAccentTimeline"/>
    <dgm:cxn modelId="{D7E27E70-7026-4FD4-9617-D98AAA259965}" type="presParOf" srcId="{4D8326DF-8FC8-4966-AE12-E6146E1625A5}" destId="{1CBBAAD8-ECAF-49BC-A8A0-FBAE4106F83C}" srcOrd="4" destOrd="0" presId="urn:microsoft.com/office/officeart/2008/layout/CircleAccentTimeline"/>
    <dgm:cxn modelId="{E490F16B-B6CA-4921-A68E-01CE4BAD0AF2}" type="presParOf" srcId="{1CBBAAD8-ECAF-49BC-A8A0-FBAE4106F83C}" destId="{1E839F04-7019-4FD2-84C0-F3E2B3A2CCD9}" srcOrd="0" destOrd="0" presId="urn:microsoft.com/office/officeart/2008/layout/CircleAccentTimeline"/>
    <dgm:cxn modelId="{8DB37B70-8846-45E1-89BE-F296FC26860F}" type="presParOf" srcId="{1CBBAAD8-ECAF-49BC-A8A0-FBAE4106F83C}" destId="{1C3D9B8F-D46C-430E-A0FB-F1066B28091D}" srcOrd="1" destOrd="0" presId="urn:microsoft.com/office/officeart/2008/layout/CircleAccentTimeline"/>
    <dgm:cxn modelId="{F36DE830-2664-42ED-8115-13CF39521C67}" type="presParOf" srcId="{1CBBAAD8-ECAF-49BC-A8A0-FBAE4106F83C}" destId="{3A5893DF-0FF0-4F06-A5B1-4F2B0E456714}" srcOrd="2" destOrd="0" presId="urn:microsoft.com/office/officeart/2008/layout/CircleAccentTimeline"/>
    <dgm:cxn modelId="{5A880753-E0CB-4EB5-A1A7-5D6625DDEB08}" type="presParOf" srcId="{4D8326DF-8FC8-4966-AE12-E6146E1625A5}" destId="{145A7633-F2BC-43BF-AFC9-062E9378AFDB}" srcOrd="5" destOrd="0" presId="urn:microsoft.com/office/officeart/2008/layout/CircleAccentTimeline"/>
    <dgm:cxn modelId="{B72EF3E8-2BC9-4B57-9CEC-04BDA6B8F494}" type="presParOf" srcId="{4D8326DF-8FC8-4966-AE12-E6146E1625A5}" destId="{EC86914F-92CC-4B86-88EF-2366CE9BB381}" srcOrd="6" destOrd="0" presId="urn:microsoft.com/office/officeart/2008/layout/CircleAccentTimeline"/>
    <dgm:cxn modelId="{CBA1F8F8-7524-4529-9564-30E64161B542}" type="presParOf" srcId="{4D8326DF-8FC8-4966-AE12-E6146E1625A5}" destId="{91731A65-C99F-4700-9432-2FE8ED938837}" srcOrd="7" destOrd="0" presId="urn:microsoft.com/office/officeart/2008/layout/CircleAccentTimeline"/>
    <dgm:cxn modelId="{772B9571-5DA6-4E0B-A5D9-429466500F4D}" type="presParOf" srcId="{4D8326DF-8FC8-4966-AE12-E6146E1625A5}" destId="{47DEDEB4-7635-4C4F-A936-D8CB8335F228}" srcOrd="8" destOrd="0" presId="urn:microsoft.com/office/officeart/2008/layout/CircleAccentTimeline"/>
    <dgm:cxn modelId="{00B2BD91-BBB2-45BD-AE34-CB8F6F8BC0CB}" type="presParOf" srcId="{47DEDEB4-7635-4C4F-A936-D8CB8335F228}" destId="{8092B926-0C6A-4344-BD92-CB35D787BF1C}" srcOrd="0" destOrd="0" presId="urn:microsoft.com/office/officeart/2008/layout/CircleAccentTimeline"/>
    <dgm:cxn modelId="{199A74F7-58B1-4226-8377-F21C91259590}" type="presParOf" srcId="{47DEDEB4-7635-4C4F-A936-D8CB8335F228}" destId="{BD33AE35-DA5C-4E3A-B5EF-9E1434F96DE4}" srcOrd="1" destOrd="0" presId="urn:microsoft.com/office/officeart/2008/layout/CircleAccentTimeline"/>
    <dgm:cxn modelId="{3BFA6A16-AD8B-48DB-B5AC-21B0BFF085B5}" type="presParOf" srcId="{47DEDEB4-7635-4C4F-A936-D8CB8335F228}" destId="{F9D3367D-57B3-4D20-9296-82B5ED58E59B}" srcOrd="2" destOrd="0" presId="urn:microsoft.com/office/officeart/2008/layout/CircleAccentTimeline"/>
    <dgm:cxn modelId="{231942C8-B040-45AD-A944-67F33E8DE72C}" type="presParOf" srcId="{4D8326DF-8FC8-4966-AE12-E6146E1625A5}" destId="{24BFC64E-5E32-4E45-A83F-985A1F015FA5}" srcOrd="9" destOrd="0" presId="urn:microsoft.com/office/officeart/2008/layout/CircleAccentTimeline"/>
    <dgm:cxn modelId="{98DBA6D8-EF09-4BC2-BE00-3F83414F284B}" type="presParOf" srcId="{4D8326DF-8FC8-4966-AE12-E6146E1625A5}" destId="{6787647E-1515-452E-951C-66D7AEBFF323}" srcOrd="10" destOrd="0" presId="urn:microsoft.com/office/officeart/2008/layout/CircleAccentTimeline"/>
    <dgm:cxn modelId="{D6FB2FDC-DD58-437F-AEBD-992277FA1C01}" type="presParOf" srcId="{4D8326DF-8FC8-4966-AE12-E6146E1625A5}" destId="{F229D95C-F512-4CDB-B671-238FB0A2F01E}" srcOrd="11" destOrd="0" presId="urn:microsoft.com/office/officeart/2008/layout/CircleAccentTimeline"/>
    <dgm:cxn modelId="{BCD7916A-8799-4327-957C-760AE21C7D5F}" type="presParOf" srcId="{F229D95C-F512-4CDB-B671-238FB0A2F01E}" destId="{01DBAAE1-5427-41CF-8E1D-B2FEA8F94988}" srcOrd="0" destOrd="0" presId="urn:microsoft.com/office/officeart/2008/layout/CircleAccentTimeline"/>
    <dgm:cxn modelId="{4004D9E2-941E-487A-A6B5-A35D4E291A43}" type="presParOf" srcId="{F229D95C-F512-4CDB-B671-238FB0A2F01E}" destId="{6A53CF27-976B-4AC4-AC41-DCEC2A3C3715}" srcOrd="1" destOrd="0" presId="urn:microsoft.com/office/officeart/2008/layout/CircleAccentTimeline"/>
    <dgm:cxn modelId="{B3A9094F-86B4-481A-9DE1-30C15D9A72A8}" type="presParOf" srcId="{F229D95C-F512-4CDB-B671-238FB0A2F01E}" destId="{E855D26A-D6BD-49CE-9E84-A4D85FEEF8F7}" srcOrd="2" destOrd="0" presId="urn:microsoft.com/office/officeart/2008/layout/CircleAccentTimeline"/>
    <dgm:cxn modelId="{2F227F1F-2855-44AD-8F0D-1E7D7A8202A4}" type="presParOf" srcId="{4D8326DF-8FC8-4966-AE12-E6146E1625A5}" destId="{F420DD58-2FB1-415F-815D-3421ED010711}" srcOrd="12" destOrd="0" presId="urn:microsoft.com/office/officeart/2008/layout/CircleAccentTimeline"/>
    <dgm:cxn modelId="{5F139766-083D-441C-B55F-173D77B47CC6}" type="presParOf" srcId="{4D8326DF-8FC8-4966-AE12-E6146E1625A5}" destId="{8538737F-1FC5-482C-833B-7FC2C815D47D}" srcOrd="13" destOrd="0" presId="urn:microsoft.com/office/officeart/2008/layout/CircleAccentTimeline"/>
    <dgm:cxn modelId="{147A9CFD-8F31-43C1-A825-A8789A333176}" type="presParOf" srcId="{4D8326DF-8FC8-4966-AE12-E6146E1625A5}" destId="{7EEA2960-7031-47C8-9253-2F3058232B44}" srcOrd="14" destOrd="0" presId="urn:microsoft.com/office/officeart/2008/layout/CircleAccentTimeline"/>
    <dgm:cxn modelId="{DFC130B3-4C03-42DD-9A28-4C020A7AB665}" type="presParOf" srcId="{4D8326DF-8FC8-4966-AE12-E6146E1625A5}" destId="{3D874E9C-4AB8-4150-9EFD-690AAA1AB0E7}" srcOrd="15" destOrd="0" presId="urn:microsoft.com/office/officeart/2008/layout/CircleAccentTimeline"/>
    <dgm:cxn modelId="{4A0FB6F4-1569-4CAA-9A37-C45B4BC5E7C0}" type="presParOf" srcId="{3D874E9C-4AB8-4150-9EFD-690AAA1AB0E7}" destId="{83FC1435-1920-40D8-8B49-26E7DE187567}" srcOrd="0" destOrd="0" presId="urn:microsoft.com/office/officeart/2008/layout/CircleAccentTimeline"/>
    <dgm:cxn modelId="{820827C1-76C4-42CB-8258-D3103A3ADFA5}" type="presParOf" srcId="{3D874E9C-4AB8-4150-9EFD-690AAA1AB0E7}" destId="{FD357AAA-39B9-4887-ACB6-10FEF771427D}" srcOrd="1" destOrd="0" presId="urn:microsoft.com/office/officeart/2008/layout/CircleAccentTimeline"/>
    <dgm:cxn modelId="{E41D4789-4642-45D9-A3A7-0F5164A16A28}" type="presParOf" srcId="{3D874E9C-4AB8-4150-9EFD-690AAA1AB0E7}" destId="{D292B9F8-87C5-4CDF-BEFD-0457BA736E56}" srcOrd="2" destOrd="0" presId="urn:microsoft.com/office/officeart/2008/layout/CircleAccentTimeline"/>
    <dgm:cxn modelId="{3BDD2C87-2E37-426D-8E59-BBFB0F623721}" type="presParOf" srcId="{4D8326DF-8FC8-4966-AE12-E6146E1625A5}" destId="{C3C86803-5BDA-43BA-B803-738731BD07C2}" srcOrd="16" destOrd="0" presId="urn:microsoft.com/office/officeart/2008/layout/CircleAccentTimeline"/>
    <dgm:cxn modelId="{5AAD6D7C-364A-408F-95CE-526EB6916A39}" type="presParOf" srcId="{4D8326DF-8FC8-4966-AE12-E6146E1625A5}" destId="{58EAC157-56F6-4C4D-94C3-25742804F73D}" srcOrd="17" destOrd="0" presId="urn:microsoft.com/office/officeart/2008/layout/CircleAccentTimeline"/>
    <dgm:cxn modelId="{D3A10E79-2A01-42C3-AF44-FD0B7B4B39C8}" type="presParOf" srcId="{4D8326DF-8FC8-4966-AE12-E6146E1625A5}" destId="{6E6B3D3B-20B3-45D3-A667-F34FDC83FA09}" srcOrd="18" destOrd="0" presId="urn:microsoft.com/office/officeart/2008/layout/CircleAccentTimeline"/>
    <dgm:cxn modelId="{A43EE1C3-35F7-4AD9-93F8-DB8A1C08B85E}" type="presParOf" srcId="{4D8326DF-8FC8-4966-AE12-E6146E1625A5}" destId="{BA77047F-7395-4DE6-9E42-C93773EC5C15}" srcOrd="19" destOrd="0" presId="urn:microsoft.com/office/officeart/2008/layout/CircleAccentTimeline"/>
    <dgm:cxn modelId="{B6A9816C-67EF-4AF6-A03D-DCB278F2EAB7}" type="presParOf" srcId="{BA77047F-7395-4DE6-9E42-C93773EC5C15}" destId="{BD6BE707-D29D-4D1B-80D8-BF65112292A6}" srcOrd="0" destOrd="0" presId="urn:microsoft.com/office/officeart/2008/layout/CircleAccentTimeline"/>
    <dgm:cxn modelId="{EEE7D754-1367-465F-AEF7-C513BDF700C9}" type="presParOf" srcId="{BA77047F-7395-4DE6-9E42-C93773EC5C15}" destId="{2AE98BDD-0F52-4287-ABD7-972914557778}" srcOrd="1" destOrd="0" presId="urn:microsoft.com/office/officeart/2008/layout/CircleAccentTimeline"/>
    <dgm:cxn modelId="{7ABECCDB-22AE-4D21-8C87-24A873814A4C}" type="presParOf" srcId="{BA77047F-7395-4DE6-9E42-C93773EC5C15}" destId="{3C284016-83EA-4253-927C-807518CA4D01}" srcOrd="2" destOrd="0" presId="urn:microsoft.com/office/officeart/2008/layout/CircleAccentTimeline"/>
    <dgm:cxn modelId="{EF12EC61-38C5-4B86-A584-3B1DF5FF1A05}" type="presParOf" srcId="{4D8326DF-8FC8-4966-AE12-E6146E1625A5}" destId="{CBC2AF0F-368A-49C0-9BD9-074237351739}" srcOrd="20" destOrd="0" presId="urn:microsoft.com/office/officeart/2008/layout/CircleAccentTimeline"/>
    <dgm:cxn modelId="{96363E17-366C-437F-A03E-8EAE01566704}" type="presParOf" srcId="{4D8326DF-8FC8-4966-AE12-E6146E1625A5}" destId="{82A6544F-637F-4028-9A0D-C5506593DAA1}" srcOrd="21" destOrd="0" presId="urn:microsoft.com/office/officeart/2008/layout/CircleAccentTimeline"/>
    <dgm:cxn modelId="{2C45FE21-84A2-4F46-977C-557A02E71C44}" type="presParOf" srcId="{4D8326DF-8FC8-4966-AE12-E6146E1625A5}" destId="{CA4C665F-66C3-4786-8557-F4F769B842ED}" srcOrd="22" destOrd="0" presId="urn:microsoft.com/office/officeart/2008/layout/CircleAccentTimeline"/>
    <dgm:cxn modelId="{C09AAC8B-DE92-41FE-9FBA-05D6B901F22C}" type="presParOf" srcId="{CA4C665F-66C3-4786-8557-F4F769B842ED}" destId="{D594EDBB-95C3-4D78-A1C6-7CD726268098}" srcOrd="0" destOrd="0" presId="urn:microsoft.com/office/officeart/2008/layout/CircleAccentTimeline"/>
    <dgm:cxn modelId="{91EB8F5F-69D3-413F-912E-543DEF3BDE7E}" type="presParOf" srcId="{CA4C665F-66C3-4786-8557-F4F769B842ED}" destId="{9CFA1D1F-FCD7-4E27-81E3-F13613443665}" srcOrd="1" destOrd="0" presId="urn:microsoft.com/office/officeart/2008/layout/CircleAccentTimeline"/>
    <dgm:cxn modelId="{16A27730-D4AC-46BE-BAE0-EC698862B768}" type="presParOf" srcId="{CA4C665F-66C3-4786-8557-F4F769B842ED}" destId="{EC56BF52-DC18-47B4-B6C5-46AE93C3024A}" srcOrd="2" destOrd="0" presId="urn:microsoft.com/office/officeart/2008/layout/CircleAccentTimeline"/>
    <dgm:cxn modelId="{0059C5F6-19DE-4F54-84D2-5FA36CF33F2F}" type="presParOf" srcId="{4D8326DF-8FC8-4966-AE12-E6146E1625A5}" destId="{241A1AB5-9B7C-4A1C-BB25-94A247144BCA}" srcOrd="23" destOrd="0" presId="urn:microsoft.com/office/officeart/2008/layout/CircleAccentTimeline"/>
    <dgm:cxn modelId="{40B47483-D5D2-4AFF-857F-9B12808C9E50}" type="presParOf" srcId="{4D8326DF-8FC8-4966-AE12-E6146E1625A5}" destId="{4EB747B8-733A-4CBE-9AFD-F446BF60FD3F}" srcOrd="24" destOrd="0" presId="urn:microsoft.com/office/officeart/2008/layout/CircleAccentTimeline"/>
    <dgm:cxn modelId="{20234756-4EDC-47FA-8CC2-A27AD24FA385}" type="presParOf" srcId="{4D8326DF-8FC8-4966-AE12-E6146E1625A5}" destId="{2D37B71F-5033-4704-B3C3-3BEFD2A59923}" srcOrd="25" destOrd="0" presId="urn:microsoft.com/office/officeart/2008/layout/CircleAccentTimeline"/>
    <dgm:cxn modelId="{2636F7BA-FE3B-4B41-B370-A9F130E6F195}" type="presParOf" srcId="{4D8326DF-8FC8-4966-AE12-E6146E1625A5}" destId="{DBA92642-BE17-4069-9361-F504F514F662}" srcOrd="26" destOrd="0" presId="urn:microsoft.com/office/officeart/2008/layout/CircleAccentTimeline"/>
    <dgm:cxn modelId="{50DAAA06-F6E7-4281-88A9-9B10EDDE48B8}" type="presParOf" srcId="{DBA92642-BE17-4069-9361-F504F514F662}" destId="{12B911AD-EB76-47D5-ABEF-49DE43A0B646}" srcOrd="0" destOrd="0" presId="urn:microsoft.com/office/officeart/2008/layout/CircleAccentTimeline"/>
    <dgm:cxn modelId="{B31DE6EF-4753-42FF-96F8-23F3BC954129}" type="presParOf" srcId="{DBA92642-BE17-4069-9361-F504F514F662}" destId="{8E5E6D78-325B-4AE8-9747-BFC6B60A7D97}" srcOrd="1" destOrd="0" presId="urn:microsoft.com/office/officeart/2008/layout/CircleAccentTimeline"/>
    <dgm:cxn modelId="{00D8F93D-CE9F-422E-9370-2BED4D0A8511}" type="presParOf" srcId="{DBA92642-BE17-4069-9361-F504F514F662}" destId="{AB15E31B-9F2E-42EA-A472-63CE01EBB303}" srcOrd="2" destOrd="0" presId="urn:microsoft.com/office/officeart/2008/layout/CircleAccentTimeline"/>
    <dgm:cxn modelId="{59D8B5B9-AE17-4452-84F5-4FD2A8405714}" type="presParOf" srcId="{4D8326DF-8FC8-4966-AE12-E6146E1625A5}" destId="{5E92E36C-1920-490B-9BB1-49ADFF7ED3E5}" srcOrd="27" destOrd="0" presId="urn:microsoft.com/office/officeart/2008/layout/CircleAccentTimeline"/>
    <dgm:cxn modelId="{F6C47116-A59B-4E69-AFB5-3CF729A107BC}" type="presParOf" srcId="{4D8326DF-8FC8-4966-AE12-E6146E1625A5}" destId="{62FF1FDB-0A59-4CA2-86D6-CCD623690C80}" srcOrd="28" destOrd="0" presId="urn:microsoft.com/office/officeart/2008/layout/CircleAccentTimeline"/>
    <dgm:cxn modelId="{EC8F9A15-79B3-455A-B439-DD007E756382}" type="presParOf" srcId="{4D8326DF-8FC8-4966-AE12-E6146E1625A5}" destId="{1B0AD8BB-32E2-4201-9E9F-DBC326CCA367}" srcOrd="29" destOrd="0" presId="urn:microsoft.com/office/officeart/2008/layout/CircleAccentTimeline"/>
    <dgm:cxn modelId="{3863C27A-7B31-48E6-A870-265A354F8623}" type="presParOf" srcId="{4D8326DF-8FC8-4966-AE12-E6146E1625A5}" destId="{A9129108-D863-403E-A35A-416F26F5C3C4}" srcOrd="30" destOrd="0" presId="urn:microsoft.com/office/officeart/2008/layout/CircleAccentTimeline"/>
    <dgm:cxn modelId="{D9F4CBBC-143A-4368-A4B1-8B9221D33031}" type="presParOf" srcId="{A9129108-D863-403E-A35A-416F26F5C3C4}" destId="{91E2D813-06E8-494A-A05E-E4C591B1A870}" srcOrd="0" destOrd="0" presId="urn:microsoft.com/office/officeart/2008/layout/CircleAccentTimeline"/>
    <dgm:cxn modelId="{746E6A61-062B-4006-975F-4861B0F50F2F}" type="presParOf" srcId="{A9129108-D863-403E-A35A-416F26F5C3C4}" destId="{43FCDBBD-C065-4E93-A04C-EA4D77AFE942}" srcOrd="1" destOrd="0" presId="urn:microsoft.com/office/officeart/2008/layout/CircleAccentTimeline"/>
    <dgm:cxn modelId="{508B7CBB-9EA1-4920-90E5-CE054DCEDC5B}" type="presParOf" srcId="{A9129108-D863-403E-A35A-416F26F5C3C4}" destId="{1117590F-C42B-4397-927D-BA9A7A30A722}" srcOrd="2" destOrd="0" presId="urn:microsoft.com/office/officeart/2008/layout/CircleAccentTimeline"/>
    <dgm:cxn modelId="{1A416330-760C-4315-B4F8-CBF929BE8713}" type="presParOf" srcId="{4D8326DF-8FC8-4966-AE12-E6146E1625A5}" destId="{9B857CBC-7F02-4A41-B9ED-E9CB05958705}" srcOrd="31" destOrd="0" presId="urn:microsoft.com/office/officeart/2008/layout/CircleAccentTimeline"/>
    <dgm:cxn modelId="{8C919533-9AAA-4320-A255-74E10B125C82}" type="presParOf" srcId="{4D8326DF-8FC8-4966-AE12-E6146E1625A5}" destId="{07CC7C4D-8CAA-484C-8F70-387D869F6FBF}" srcOrd="32" destOrd="0" presId="urn:microsoft.com/office/officeart/2008/layout/CircleAccentTimeline"/>
    <dgm:cxn modelId="{4F9C36F9-0341-4E19-8215-5F36C580F375}" type="presParOf" srcId="{4D8326DF-8FC8-4966-AE12-E6146E1625A5}" destId="{50F0B994-9451-4893-B24E-3A111A1B5558}" srcOrd="33" destOrd="0" presId="urn:microsoft.com/office/officeart/2008/layout/CircleAccentTimeline"/>
    <dgm:cxn modelId="{95A508A6-8E31-488F-AD6B-0CEDB8CD7583}" type="presParOf" srcId="{50F0B994-9451-4893-B24E-3A111A1B5558}" destId="{A5DCF35F-D7DF-464D-A41E-AB56BE2799F2}" srcOrd="0" destOrd="0" presId="urn:microsoft.com/office/officeart/2008/layout/CircleAccentTimeline"/>
    <dgm:cxn modelId="{6D4F2CE0-1685-440B-84F5-4D2DC3F3242A}" type="presParOf" srcId="{50F0B994-9451-4893-B24E-3A111A1B5558}" destId="{18A29A52-3978-416F-B161-4C9830B2E210}" srcOrd="1" destOrd="0" presId="urn:microsoft.com/office/officeart/2008/layout/CircleAccentTimeline"/>
    <dgm:cxn modelId="{CA45354A-7593-425E-B908-66A5D7004A8F}" type="presParOf" srcId="{50F0B994-9451-4893-B24E-3A111A1B5558}" destId="{B1FB1172-A932-48D6-AE4E-5D61F05053F0}" srcOrd="2" destOrd="0" presId="urn:microsoft.com/office/officeart/2008/layout/CircleAccentTimeline"/>
    <dgm:cxn modelId="{8CA43FF3-4FC7-4773-9F33-109D8311ACCC}" type="presParOf" srcId="{4D8326DF-8FC8-4966-AE12-E6146E1625A5}" destId="{89667061-D400-4292-ADDE-6F3B3FAE1494}" srcOrd="34" destOrd="0" presId="urn:microsoft.com/office/officeart/2008/layout/CircleAccentTimeline"/>
    <dgm:cxn modelId="{AEADA979-8F18-49D4-934D-11BE811499E0}" type="presParOf" srcId="{4D8326DF-8FC8-4966-AE12-E6146E1625A5}" destId="{CEEBBA09-89D1-4602-84A5-0B0F5A9CACB5}" srcOrd="35" destOrd="0" presId="urn:microsoft.com/office/officeart/2008/layout/CircleAccentTimeline"/>
    <dgm:cxn modelId="{E3181386-07B2-482C-AA68-85606080C2D2}" type="presParOf" srcId="{4D8326DF-8FC8-4966-AE12-E6146E1625A5}" destId="{E873BCEF-78A2-423B-A4EF-C90EF751A0C7}" srcOrd="36" destOrd="0" presId="urn:microsoft.com/office/officeart/2008/layout/CircleAccentTimeline"/>
    <dgm:cxn modelId="{2EEEE5F6-1FFA-4411-AEF1-6ACEC9E60EB7}" type="presParOf" srcId="{4D8326DF-8FC8-4966-AE12-E6146E1625A5}" destId="{BA367384-2924-4067-AA45-C1F2879E09F9}" srcOrd="37" destOrd="0" presId="urn:microsoft.com/office/officeart/2008/layout/CircleAccentTimeline"/>
    <dgm:cxn modelId="{AC2544BE-53E4-4FAA-BC1C-7A2595F0C41E}" type="presParOf" srcId="{BA367384-2924-4067-AA45-C1F2879E09F9}" destId="{6F2CBB5D-8738-41D1-BE8D-D3CECD954FDD}" srcOrd="0" destOrd="0" presId="urn:microsoft.com/office/officeart/2008/layout/CircleAccentTimeline"/>
    <dgm:cxn modelId="{4F7BB6DC-B952-409C-8B74-F1E713423F56}" type="presParOf" srcId="{BA367384-2924-4067-AA45-C1F2879E09F9}" destId="{C4941D18-0A9C-44F9-B584-726192590CD0}" srcOrd="1" destOrd="0" presId="urn:microsoft.com/office/officeart/2008/layout/CircleAccentTimeline"/>
    <dgm:cxn modelId="{BFCC0E23-D15F-4946-8E91-5DE319463980}" type="presParOf" srcId="{BA367384-2924-4067-AA45-C1F2879E09F9}" destId="{9C213B2C-F171-4ACF-B6F9-CAAF34D56EC1}" srcOrd="2" destOrd="0" presId="urn:microsoft.com/office/officeart/2008/layout/CircleAccentTimeline"/>
    <dgm:cxn modelId="{93D0EDC6-3FCA-4DDD-A16C-6406C85DF26E}" type="presParOf" srcId="{4D8326DF-8FC8-4966-AE12-E6146E1625A5}" destId="{DC4D985B-B7DC-4727-B17D-671C470FEE2F}" srcOrd="38" destOrd="0" presId="urn:microsoft.com/office/officeart/2008/layout/CircleAccentTimeline"/>
    <dgm:cxn modelId="{C8EF48EF-52E3-482F-BE85-9ED457D00468}" type="presParOf" srcId="{4D8326DF-8FC8-4966-AE12-E6146E1625A5}" destId="{42AE1C7F-B455-407A-890F-98F7A749B65A}" srcOrd="39" destOrd="0" presId="urn:microsoft.com/office/officeart/2008/layout/CircleAccentTimeline"/>
    <dgm:cxn modelId="{C4A1C4DE-BDFD-4C40-8CBA-85B1552C9565}" type="presParOf" srcId="{4D8326DF-8FC8-4966-AE12-E6146E1625A5}" destId="{7C235D9B-0EEC-4720-AE87-7D7FF4C4DCC6}" srcOrd="40" destOrd="0" presId="urn:microsoft.com/office/officeart/2008/layout/CircleAccentTimeline"/>
    <dgm:cxn modelId="{51BD0AE1-88EE-4FE0-8D90-FAC8360DAD91}" type="presParOf" srcId="{4D8326DF-8FC8-4966-AE12-E6146E1625A5}" destId="{05282DE0-FD5D-40BB-B0AF-8171DF360A7C}" srcOrd="41" destOrd="0" presId="urn:microsoft.com/office/officeart/2008/layout/CircleAccentTimeline"/>
    <dgm:cxn modelId="{A2194E80-5CC7-4E81-AB82-7D5204C8C1A6}" type="presParOf" srcId="{05282DE0-FD5D-40BB-B0AF-8171DF360A7C}" destId="{4B9BEC7E-F5C0-4FB3-B07E-3F1AB494A067}" srcOrd="0" destOrd="0" presId="urn:microsoft.com/office/officeart/2008/layout/CircleAccentTimeline"/>
    <dgm:cxn modelId="{C80818AF-D3E6-4073-A25C-6C027827AA69}" type="presParOf" srcId="{05282DE0-FD5D-40BB-B0AF-8171DF360A7C}" destId="{6B8B47D1-2466-4FBC-95DE-65506CF4DB07}" srcOrd="1" destOrd="0" presId="urn:microsoft.com/office/officeart/2008/layout/CircleAccentTimeline"/>
    <dgm:cxn modelId="{B3E6FC4B-6AFF-434A-9635-294DF17969E6}" type="presParOf" srcId="{05282DE0-FD5D-40BB-B0AF-8171DF360A7C}" destId="{288F76E9-08D8-4C07-9B50-B116A1BE2CE3}" srcOrd="2" destOrd="0" presId="urn:microsoft.com/office/officeart/2008/layout/CircleAccentTimeline"/>
    <dgm:cxn modelId="{FC296376-95D7-42F1-84F5-9E7EB5726CF6}" type="presParOf" srcId="{4D8326DF-8FC8-4966-AE12-E6146E1625A5}" destId="{67F951F4-2F2B-4BCC-8CA8-79F891E1A4C6}" srcOrd="42" destOrd="0" presId="urn:microsoft.com/office/officeart/2008/layout/CircleAccentTimeline"/>
    <dgm:cxn modelId="{5AE1D5E2-3EC2-41FC-AC0E-97C4DB23E6F8}" type="presParOf" srcId="{4D8326DF-8FC8-4966-AE12-E6146E1625A5}" destId="{A2CF8301-9B17-4D63-B890-5E51004BC970}" srcOrd="4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AEE19-49E5-429B-8591-6E6F1A3A32E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C85B1-BAA4-4616-B255-D85E0F41D7A7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9F4204-572F-4146-B754-42B829EE9F12}" type="par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30CC1C-389F-44EC-A885-23A3045F634E}" type="sib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433C04-1D85-4775-B6CE-0C5F8E7C6CC9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6BB8EF-68E0-4B5E-92D1-CBE000D131D4}" type="par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8BB01-6FF1-4D12-A532-4803A79D8417}" type="sib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1E60A1-E4E9-427E-93F9-C194395C88A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7B6C79-B5E4-44EF-9FAA-4AD24ECA3E2D}" type="par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0BFB33-8D36-4902-8D67-FE1F439A2AC2}" type="sib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72C44F-C19C-461F-B103-DE8B876ABF3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8A6B70-F754-4AA9-9E20-4F37189F6D8F}" type="parTrans" cxnId="{6F9E5A40-2AAE-46A8-B491-B7B7CBC30BB8}">
      <dgm:prSet/>
      <dgm:spPr/>
      <dgm:t>
        <a:bodyPr/>
        <a:lstStyle/>
        <a:p>
          <a:endParaRPr lang="en-US"/>
        </a:p>
      </dgm:t>
    </dgm:pt>
    <dgm:pt modelId="{4741139C-EE37-48DF-9156-D193B8F59833}" type="sibTrans" cxnId="{6F9E5A40-2AAE-46A8-B491-B7B7CBC30BB8}">
      <dgm:prSet/>
      <dgm:spPr/>
      <dgm:t>
        <a:bodyPr/>
        <a:lstStyle/>
        <a:p>
          <a:endParaRPr lang="en-US"/>
        </a:p>
      </dgm:t>
    </dgm:pt>
    <dgm:pt modelId="{D6281280-813B-4A2B-9938-DCB387C1C236}" type="pres">
      <dgm:prSet presAssocID="{5D8AEE19-49E5-429B-8591-6E6F1A3A32E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FFEBAE-32CE-4763-9EBA-E1220FD32DDF}" type="pres">
      <dgm:prSet presAssocID="{F32C85B1-BAA4-4616-B255-D85E0F41D7A7}" presName="Accent1" presStyleCnt="0"/>
      <dgm:spPr/>
    </dgm:pt>
    <dgm:pt modelId="{4CCC2B46-021A-4C77-901A-C3DBE19C76E1}" type="pres">
      <dgm:prSet presAssocID="{F32C85B1-BAA4-4616-B255-D85E0F41D7A7}" presName="Accent" presStyleLbl="node1" presStyleIdx="0" presStyleCnt="4" custScaleX="125669"/>
      <dgm:spPr>
        <a:solidFill>
          <a:schemeClr val="accent2"/>
        </a:solidFill>
      </dgm:spPr>
    </dgm:pt>
    <dgm:pt modelId="{802AF62D-D4E4-438A-BA82-5E606E90EADD}" type="pres">
      <dgm:prSet presAssocID="{F32C85B1-BAA4-4616-B255-D85E0F41D7A7}" presName="Parent1" presStyleLbl="revTx" presStyleIdx="0" presStyleCnt="4" custScaleX="1385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28610-94F8-4BC2-B09E-385CC268A0D9}" type="pres">
      <dgm:prSet presAssocID="{5E433C04-1D85-4775-B6CE-0C5F8E7C6CC9}" presName="Accent2" presStyleCnt="0"/>
      <dgm:spPr/>
    </dgm:pt>
    <dgm:pt modelId="{02532549-3125-4846-94A3-C8656EFC49E0}" type="pres">
      <dgm:prSet presAssocID="{5E433C04-1D85-4775-B6CE-0C5F8E7C6CC9}" presName="Accent" presStyleLbl="node1" presStyleIdx="1" presStyleCnt="4" custScaleX="141049"/>
      <dgm:spPr/>
    </dgm:pt>
    <dgm:pt modelId="{EB1D151F-4545-435D-9760-2627F984AD85}" type="pres">
      <dgm:prSet presAssocID="{5E433C04-1D85-4775-B6CE-0C5F8E7C6CC9}" presName="Parent2" presStyleLbl="revTx" presStyleIdx="1" presStyleCnt="4" custScaleX="152282" custScaleY="148734" custLinFactNeighborX="-18884" custLinFactNeighborY="-12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EB870-D293-432F-9EDE-E3D9E0B9047B}" type="pres">
      <dgm:prSet presAssocID="{A41E60A1-E4E9-427E-93F9-C194395C88AD}" presName="Accent3" presStyleCnt="0"/>
      <dgm:spPr/>
    </dgm:pt>
    <dgm:pt modelId="{E7BBC9BB-77CC-4C0D-A372-47D2F0E06AB3}" type="pres">
      <dgm:prSet presAssocID="{A41E60A1-E4E9-427E-93F9-C194395C88AD}" presName="Accent" presStyleLbl="node1" presStyleIdx="2" presStyleCnt="4" custScaleX="146634" custScaleY="114844"/>
      <dgm:spPr>
        <a:solidFill>
          <a:schemeClr val="accent3">
            <a:lumMod val="75000"/>
          </a:schemeClr>
        </a:solidFill>
      </dgm:spPr>
    </dgm:pt>
    <dgm:pt modelId="{9C2F169C-A966-48EA-AEC3-4FBA64C0326F}" type="pres">
      <dgm:prSet presAssocID="{A41E60A1-E4E9-427E-93F9-C194395C88AD}" presName="Parent3" presStyleLbl="revTx" presStyleIdx="2" presStyleCnt="4" custScaleX="149716" custScaleY="1121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A2737-A5FF-4AA4-9FA3-A2215E79CC4E}" type="pres">
      <dgm:prSet presAssocID="{E572C44F-C19C-461F-B103-DE8B876ABF3D}" presName="Accent4" presStyleCnt="0"/>
      <dgm:spPr/>
    </dgm:pt>
    <dgm:pt modelId="{E3B92869-6795-46A0-A57D-5DC125101E55}" type="pres">
      <dgm:prSet presAssocID="{E572C44F-C19C-461F-B103-DE8B876ABF3D}" presName="Accent" presStyleLbl="node1" presStyleIdx="3" presStyleCnt="4"/>
      <dgm:spPr/>
    </dgm:pt>
    <dgm:pt modelId="{4567F638-EDD1-4130-9AA8-E829D723FD03}" type="pres">
      <dgm:prSet presAssocID="{E572C44F-C19C-461F-B103-DE8B876ABF3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2D912-4D27-4EC4-B5A0-A3615BCCBA2C}" type="presOf" srcId="{F32C85B1-BAA4-4616-B255-D85E0F41D7A7}" destId="{802AF62D-D4E4-438A-BA82-5E606E90EADD}" srcOrd="0" destOrd="0" presId="urn:microsoft.com/office/officeart/2009/layout/CircleArrowProcess"/>
    <dgm:cxn modelId="{D36736C0-B17D-48B7-B57D-A0A06D6E5CFF}" srcId="{5D8AEE19-49E5-429B-8591-6E6F1A3A32EA}" destId="{A41E60A1-E4E9-427E-93F9-C194395C88AD}" srcOrd="2" destOrd="0" parTransId="{337B6C79-B5E4-44EF-9FAA-4AD24ECA3E2D}" sibTransId="{340BFB33-8D36-4902-8D67-FE1F439A2AC2}"/>
    <dgm:cxn modelId="{6F9E5A40-2AAE-46A8-B491-B7B7CBC30BB8}" srcId="{5D8AEE19-49E5-429B-8591-6E6F1A3A32EA}" destId="{E572C44F-C19C-461F-B103-DE8B876ABF3D}" srcOrd="3" destOrd="0" parTransId="{A98A6B70-F754-4AA9-9E20-4F37189F6D8F}" sibTransId="{4741139C-EE37-48DF-9156-D193B8F59833}"/>
    <dgm:cxn modelId="{6353CEA0-3D22-43D6-B936-409A1DD89D9D}" type="presOf" srcId="{A41E60A1-E4E9-427E-93F9-C194395C88AD}" destId="{9C2F169C-A966-48EA-AEC3-4FBA64C0326F}" srcOrd="0" destOrd="0" presId="urn:microsoft.com/office/officeart/2009/layout/CircleArrowProcess"/>
    <dgm:cxn modelId="{0683AF70-9BDE-47BB-877E-EA2DE43ADAF2}" type="presOf" srcId="{5D8AEE19-49E5-429B-8591-6E6F1A3A32EA}" destId="{D6281280-813B-4A2B-9938-DCB387C1C236}" srcOrd="0" destOrd="0" presId="urn:microsoft.com/office/officeart/2009/layout/CircleArrowProcess"/>
    <dgm:cxn modelId="{B31000BC-176B-4E9F-9D76-31C2D8DEB8F0}" type="presOf" srcId="{5E433C04-1D85-4775-B6CE-0C5F8E7C6CC9}" destId="{EB1D151F-4545-435D-9760-2627F984AD85}" srcOrd="0" destOrd="0" presId="urn:microsoft.com/office/officeart/2009/layout/CircleArrowProcess"/>
    <dgm:cxn modelId="{9381FC25-F440-4C1B-9217-2D42198628A9}" srcId="{5D8AEE19-49E5-429B-8591-6E6F1A3A32EA}" destId="{5E433C04-1D85-4775-B6CE-0C5F8E7C6CC9}" srcOrd="1" destOrd="0" parTransId="{9F6BB8EF-68E0-4B5E-92D1-CBE000D131D4}" sibTransId="{6098BB01-6FF1-4D12-A532-4803A79D8417}"/>
    <dgm:cxn modelId="{A96FB15F-A98D-4D63-A630-33B417F3FC29}" srcId="{5D8AEE19-49E5-429B-8591-6E6F1A3A32EA}" destId="{F32C85B1-BAA4-4616-B255-D85E0F41D7A7}" srcOrd="0" destOrd="0" parTransId="{3E9F4204-572F-4146-B754-42B829EE9F12}" sibTransId="{8430CC1C-389F-44EC-A885-23A3045F634E}"/>
    <dgm:cxn modelId="{E9EEBBA7-3A20-48A5-9A4C-6652075D7E0C}" type="presOf" srcId="{E572C44F-C19C-461F-B103-DE8B876ABF3D}" destId="{4567F638-EDD1-4130-9AA8-E829D723FD03}" srcOrd="0" destOrd="0" presId="urn:microsoft.com/office/officeart/2009/layout/CircleArrowProcess"/>
    <dgm:cxn modelId="{43873B48-4DDD-4627-8B66-9CCC54751BF4}" type="presParOf" srcId="{D6281280-813B-4A2B-9938-DCB387C1C236}" destId="{41FFEBAE-32CE-4763-9EBA-E1220FD32DDF}" srcOrd="0" destOrd="0" presId="urn:microsoft.com/office/officeart/2009/layout/CircleArrowProcess"/>
    <dgm:cxn modelId="{9ED9F807-62E4-4BF3-888E-989E21B07234}" type="presParOf" srcId="{41FFEBAE-32CE-4763-9EBA-E1220FD32DDF}" destId="{4CCC2B46-021A-4C77-901A-C3DBE19C76E1}" srcOrd="0" destOrd="0" presId="urn:microsoft.com/office/officeart/2009/layout/CircleArrowProcess"/>
    <dgm:cxn modelId="{59E9BED7-B998-48D4-900E-7208384C0D52}" type="presParOf" srcId="{D6281280-813B-4A2B-9938-DCB387C1C236}" destId="{802AF62D-D4E4-438A-BA82-5E606E90EADD}" srcOrd="1" destOrd="0" presId="urn:microsoft.com/office/officeart/2009/layout/CircleArrowProcess"/>
    <dgm:cxn modelId="{A80E6F6A-997A-4D02-84BC-2BE722932B50}" type="presParOf" srcId="{D6281280-813B-4A2B-9938-DCB387C1C236}" destId="{E7228610-94F8-4BC2-B09E-385CC268A0D9}" srcOrd="2" destOrd="0" presId="urn:microsoft.com/office/officeart/2009/layout/CircleArrowProcess"/>
    <dgm:cxn modelId="{60959228-AF62-4043-BF35-AFA45C698E94}" type="presParOf" srcId="{E7228610-94F8-4BC2-B09E-385CC268A0D9}" destId="{02532549-3125-4846-94A3-C8656EFC49E0}" srcOrd="0" destOrd="0" presId="urn:microsoft.com/office/officeart/2009/layout/CircleArrowProcess"/>
    <dgm:cxn modelId="{C8BD3275-6F5D-43F9-9892-C4E1F812BB44}" type="presParOf" srcId="{D6281280-813B-4A2B-9938-DCB387C1C236}" destId="{EB1D151F-4545-435D-9760-2627F984AD85}" srcOrd="3" destOrd="0" presId="urn:microsoft.com/office/officeart/2009/layout/CircleArrowProcess"/>
    <dgm:cxn modelId="{ACF4495A-3946-4510-9A89-73114F687F59}" type="presParOf" srcId="{D6281280-813B-4A2B-9938-DCB387C1C236}" destId="{719EB870-D293-432F-9EDE-E3D9E0B9047B}" srcOrd="4" destOrd="0" presId="urn:microsoft.com/office/officeart/2009/layout/CircleArrowProcess"/>
    <dgm:cxn modelId="{A074ECD6-47FD-4146-9385-750747342022}" type="presParOf" srcId="{719EB870-D293-432F-9EDE-E3D9E0B9047B}" destId="{E7BBC9BB-77CC-4C0D-A372-47D2F0E06AB3}" srcOrd="0" destOrd="0" presId="urn:microsoft.com/office/officeart/2009/layout/CircleArrowProcess"/>
    <dgm:cxn modelId="{740CD15B-2DB0-40EE-8326-98FD5047AD70}" type="presParOf" srcId="{D6281280-813B-4A2B-9938-DCB387C1C236}" destId="{9C2F169C-A966-48EA-AEC3-4FBA64C0326F}" srcOrd="5" destOrd="0" presId="urn:microsoft.com/office/officeart/2009/layout/CircleArrowProcess"/>
    <dgm:cxn modelId="{0F37417E-E080-453F-BE3F-1E5FE21729F2}" type="presParOf" srcId="{D6281280-813B-4A2B-9938-DCB387C1C236}" destId="{1F9A2737-A5FF-4AA4-9FA3-A2215E79CC4E}" srcOrd="6" destOrd="0" presId="urn:microsoft.com/office/officeart/2009/layout/CircleArrowProcess"/>
    <dgm:cxn modelId="{4E0857CD-3D31-4B41-9D1D-571429AD875E}" type="presParOf" srcId="{1F9A2737-A5FF-4AA4-9FA3-A2215E79CC4E}" destId="{E3B92869-6795-46A0-A57D-5DC125101E55}" srcOrd="0" destOrd="0" presId="urn:microsoft.com/office/officeart/2009/layout/CircleArrowProcess"/>
    <dgm:cxn modelId="{58E9987A-1ABF-47AD-A193-52F5432751D9}" type="presParOf" srcId="{D6281280-813B-4A2B-9938-DCB387C1C236}" destId="{4567F638-EDD1-4130-9AA8-E829D723FD0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92FD62-7194-4BA7-8C5F-9500BA67E6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6A66C2-9EE1-4A02-AF9C-CDC74F65C660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Racial Diversity Index</a:t>
          </a:r>
          <a:endParaRPr lang="en-US" dirty="0">
            <a:latin typeface="Calibri" panose="020F0502020204030204" pitchFamily="34" charset="0"/>
          </a:endParaRPr>
        </a:p>
      </dgm:t>
    </dgm:pt>
    <dgm:pt modelId="{D300DC41-D397-4A44-B049-96909384EC82}" type="parTrans" cxnId="{A35CAC71-E99A-4128-9EAC-558EC3D3753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D4422C9-2EE7-4501-A13C-8C09C173277D}" type="sibTrans" cxnId="{A35CAC71-E99A-4128-9EAC-558EC3D3753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744CAF0-63B6-45C4-A1AC-0603DFAD1264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Properties under foreclosure</a:t>
          </a:r>
          <a:endParaRPr lang="en-US" dirty="0">
            <a:latin typeface="Calibri" panose="020F0502020204030204" pitchFamily="34" charset="0"/>
          </a:endParaRPr>
        </a:p>
      </dgm:t>
    </dgm:pt>
    <dgm:pt modelId="{B7D7C430-D588-4B0B-A85F-21F032D8FA7B}" type="parTrans" cxnId="{F4B36713-ACD3-4E30-9AB2-A6F47CBE33B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4F78FE6-AE1B-4DA1-A4B7-66B23B5D4C78}" type="sibTrans" cxnId="{F4B36713-ACD3-4E30-9AB2-A6F47CBE33B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5F21F4E-1729-4242-87E1-B5209D451021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Vacant and abandoned housing</a:t>
          </a:r>
          <a:endParaRPr lang="en-US" dirty="0">
            <a:latin typeface="Calibri" panose="020F0502020204030204" pitchFamily="34" charset="0"/>
          </a:endParaRPr>
        </a:p>
      </dgm:t>
    </dgm:pt>
    <dgm:pt modelId="{E4CCF84B-81E5-42D4-AB9C-0AFF939E6121}" type="parTrans" cxnId="{7E7CD2E3-E63B-49AE-8422-50A380121BC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9D680E5-B516-44B6-88A7-1552669266A2}" type="sibTrans" cxnId="{7E7CD2E3-E63B-49AE-8422-50A380121BC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D69947F-F3F7-410A-A344-C17FC624177C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Crime rates</a:t>
          </a:r>
          <a:endParaRPr lang="en-US" dirty="0">
            <a:latin typeface="Calibri" panose="020F0502020204030204" pitchFamily="34" charset="0"/>
          </a:endParaRPr>
        </a:p>
      </dgm:t>
    </dgm:pt>
    <dgm:pt modelId="{08FABC7B-14D8-4A10-BC6F-434FDFB96BE5}" type="parTrans" cxnId="{D4608543-1BBF-4C08-996D-273C8E32B7F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4F16E14-DF96-4487-B1F3-37B27D514FE1}" type="sibTrans" cxnId="{D4608543-1BBF-4C08-996D-273C8E32B7F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6B11387-9297-47C1-97B8-BE86D707DE04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Unemployment rate</a:t>
          </a:r>
          <a:endParaRPr lang="en-US" dirty="0">
            <a:latin typeface="Calibri" panose="020F0502020204030204" pitchFamily="34" charset="0"/>
          </a:endParaRPr>
        </a:p>
      </dgm:t>
    </dgm:pt>
    <dgm:pt modelId="{AAD60779-5A34-42E8-B57E-F1D17AF20B60}" type="parTrans" cxnId="{EE218A8C-3DB0-4B19-973B-E33D723AF1D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0A869E6-F352-4CE2-9A2B-D26A2D1665B1}" type="sibTrans" cxnId="{EE218A8C-3DB0-4B19-973B-E33D723AF1D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A627928-C423-467C-B3A8-DBE9988132F7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High School Drop out rate</a:t>
          </a:r>
          <a:endParaRPr lang="en-US" dirty="0">
            <a:latin typeface="Calibri" panose="020F0502020204030204" pitchFamily="34" charset="0"/>
          </a:endParaRPr>
        </a:p>
      </dgm:t>
    </dgm:pt>
    <dgm:pt modelId="{4EEE90F1-B1E5-47F4-8EFF-9D984F6820DA}" type="parTrans" cxnId="{BA2440C3-A00A-46DA-BA87-9F755C308DB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20365ED-7EE5-4C8B-A475-492CA56A7461}" type="sibTrans" cxnId="{BA2440C3-A00A-46DA-BA87-9F755C308DB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FA04D24-79A8-4DE7-946A-3AA6FE6EC47F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Dirty Streets and Alleys</a:t>
          </a:r>
          <a:endParaRPr lang="en-US" dirty="0">
            <a:latin typeface="Calibri" panose="020F0502020204030204" pitchFamily="34" charset="0"/>
          </a:endParaRPr>
        </a:p>
      </dgm:t>
    </dgm:pt>
    <dgm:pt modelId="{8CC72078-6B8F-4A4F-B5A4-2F04F8FC969A}" type="parTrans" cxnId="{3BE760E3-CB1C-4FEE-AF98-BB2B1D6442B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E52071A-8890-4951-A9FC-FEA07C04111C}" type="sibTrans" cxnId="{3BE760E3-CB1C-4FEE-AF98-BB2B1D6442B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379B8E8-05E7-4749-8A32-0CB5C5AFEB21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Alternative Transportation Use</a:t>
          </a:r>
          <a:endParaRPr lang="en-US" dirty="0" smtClean="0">
            <a:latin typeface="Calibri" panose="020F0502020204030204" pitchFamily="34" charset="0"/>
          </a:endParaRPr>
        </a:p>
      </dgm:t>
    </dgm:pt>
    <dgm:pt modelId="{57384C38-B45A-46ED-860D-5FEC75F67E3C}" type="parTrans" cxnId="{334BBA7D-33AC-4DB3-8449-88582BE5501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D66BD84-2E5F-4B06-9D78-EC1BEB7F6C32}" type="sibTrans" cxnId="{334BBA7D-33AC-4DB3-8449-88582BE5501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F340913-E4B2-4159-A9F4-0C7059E13C76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Walk Score</a:t>
          </a:r>
          <a:endParaRPr lang="en-US" dirty="0">
            <a:latin typeface="Calibri" panose="020F0502020204030204" pitchFamily="34" charset="0"/>
          </a:endParaRPr>
        </a:p>
      </dgm:t>
    </dgm:pt>
    <dgm:pt modelId="{0FBC80F8-88A8-4A69-81A2-A9327A909540}" type="parTrans" cxnId="{122E27F2-0CD7-4C03-AF09-4C56F5B14B0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1862179-7A5E-4BE1-B3A1-5706108D5569}" type="sibTrans" cxnId="{122E27F2-0CD7-4C03-AF09-4C56F5B14B0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1351E26-BEFD-46F0-B1F5-6E1771E32250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Poverty Rate</a:t>
          </a:r>
          <a:endParaRPr lang="en-US" dirty="0">
            <a:latin typeface="Calibri" panose="020F0502020204030204" pitchFamily="34" charset="0"/>
          </a:endParaRPr>
        </a:p>
      </dgm:t>
    </dgm:pt>
    <dgm:pt modelId="{BBB1C82D-9547-4825-98F3-BCB0CFECCBBF}" type="parTrans" cxnId="{9843A1DC-34C8-426D-9BAD-F527172E89E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8C161BB-B6F5-46F2-A02D-5EFF9D20F2FA}" type="sibTrans" cxnId="{9843A1DC-34C8-426D-9BAD-F527172E89E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53359EA-8AD6-4CAE-B029-6E921AA23650}" type="pres">
      <dgm:prSet presAssocID="{4092FD62-7194-4BA7-8C5F-9500BA67E6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95369E-1111-46F0-A1C6-39984BD4BDB0}" type="pres">
      <dgm:prSet presAssocID="{FA6A66C2-9EE1-4A02-AF9C-CDC74F65C66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44FD7-1F12-4A6F-AB46-1AD1A67D9BD0}" type="pres">
      <dgm:prSet presAssocID="{BD4422C9-2EE7-4501-A13C-8C09C173277D}" presName="sibTrans" presStyleCnt="0"/>
      <dgm:spPr/>
    </dgm:pt>
    <dgm:pt modelId="{83CFB840-6233-4AF2-8CCF-DDB309CCE0EE}" type="pres">
      <dgm:prSet presAssocID="{4744CAF0-63B6-45C4-A1AC-0603DFAD126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CC70-637C-44C4-8338-541866BC31F6}" type="pres">
      <dgm:prSet presAssocID="{A4F78FE6-AE1B-4DA1-A4B7-66B23B5D4C78}" presName="sibTrans" presStyleCnt="0"/>
      <dgm:spPr/>
    </dgm:pt>
    <dgm:pt modelId="{82259229-CB21-4A77-8BF5-9E7562E7ABA5}" type="pres">
      <dgm:prSet presAssocID="{A5F21F4E-1729-4242-87E1-B5209D45102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13C23-1109-4CDC-8975-E8E488669C78}" type="pres">
      <dgm:prSet presAssocID="{D9D680E5-B516-44B6-88A7-1552669266A2}" presName="sibTrans" presStyleCnt="0"/>
      <dgm:spPr/>
    </dgm:pt>
    <dgm:pt modelId="{5C293E62-1750-47D3-91F3-C82B1A33E4F2}" type="pres">
      <dgm:prSet presAssocID="{4D69947F-F3F7-410A-A344-C17FC624177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9350E-D022-4665-943B-A2DC8E6F2F36}" type="pres">
      <dgm:prSet presAssocID="{F4F16E14-DF96-4487-B1F3-37B27D514FE1}" presName="sibTrans" presStyleCnt="0"/>
      <dgm:spPr/>
    </dgm:pt>
    <dgm:pt modelId="{55516F93-F6A5-4C9B-B1D5-E3ED47A3CDCB}" type="pres">
      <dgm:prSet presAssocID="{E6B11387-9297-47C1-97B8-BE86D707DE0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19296-C8A1-4BA4-815C-982021AB0CDF}" type="pres">
      <dgm:prSet presAssocID="{F0A869E6-F352-4CE2-9A2B-D26A2D1665B1}" presName="sibTrans" presStyleCnt="0"/>
      <dgm:spPr/>
    </dgm:pt>
    <dgm:pt modelId="{994D8A84-F62B-400E-80FC-E2224A7C7E6F}" type="pres">
      <dgm:prSet presAssocID="{FA627928-C423-467C-B3A8-DBE9988132F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81EFE-A51E-42E3-9F2D-75FD72E49F79}" type="pres">
      <dgm:prSet presAssocID="{420365ED-7EE5-4C8B-A475-492CA56A7461}" presName="sibTrans" presStyleCnt="0"/>
      <dgm:spPr/>
    </dgm:pt>
    <dgm:pt modelId="{00494267-926C-4000-ABDF-67D37515DB9E}" type="pres">
      <dgm:prSet presAssocID="{6FA04D24-79A8-4DE7-946A-3AA6FE6EC47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CE0BE-18B6-444E-9CDD-751ADDF75E79}" type="pres">
      <dgm:prSet presAssocID="{CE52071A-8890-4951-A9FC-FEA07C04111C}" presName="sibTrans" presStyleCnt="0"/>
      <dgm:spPr/>
    </dgm:pt>
    <dgm:pt modelId="{4983D54E-2C20-4158-855F-478E9B1E6FBB}" type="pres">
      <dgm:prSet presAssocID="{2379B8E8-05E7-4749-8A32-0CB5C5AFEB2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78E43-F496-44C6-9A0D-046BAA3E3175}" type="pres">
      <dgm:prSet presAssocID="{CD66BD84-2E5F-4B06-9D78-EC1BEB7F6C32}" presName="sibTrans" presStyleCnt="0"/>
      <dgm:spPr/>
    </dgm:pt>
    <dgm:pt modelId="{FCDF2E82-B090-4B5D-9544-63C994A15B5F}" type="pres">
      <dgm:prSet presAssocID="{9F340913-E4B2-4159-A9F4-0C7059E13C7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C497C-364D-44C1-BAF7-9E416C87C581}" type="pres">
      <dgm:prSet presAssocID="{21862179-7A5E-4BE1-B3A1-5706108D5569}" presName="sibTrans" presStyleCnt="0"/>
      <dgm:spPr/>
    </dgm:pt>
    <dgm:pt modelId="{C89A7334-C5F0-48B6-BE78-04E2080B83AF}" type="pres">
      <dgm:prSet presAssocID="{51351E26-BEFD-46F0-B1F5-6E1771E3225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2E70F-9E23-4AFE-B88B-6C139ED1B8F4}" type="presOf" srcId="{4744CAF0-63B6-45C4-A1AC-0603DFAD1264}" destId="{83CFB840-6233-4AF2-8CCF-DDB309CCE0EE}" srcOrd="0" destOrd="0" presId="urn:microsoft.com/office/officeart/2005/8/layout/default"/>
    <dgm:cxn modelId="{D2F10252-DD8A-4015-B433-1E954247029E}" type="presOf" srcId="{4092FD62-7194-4BA7-8C5F-9500BA67E647}" destId="{C53359EA-8AD6-4CAE-B029-6E921AA23650}" srcOrd="0" destOrd="0" presId="urn:microsoft.com/office/officeart/2005/8/layout/default"/>
    <dgm:cxn modelId="{AC6B1184-5D72-4842-BC49-96E9E5EA8DC9}" type="presOf" srcId="{A5F21F4E-1729-4242-87E1-B5209D451021}" destId="{82259229-CB21-4A77-8BF5-9E7562E7ABA5}" srcOrd="0" destOrd="0" presId="urn:microsoft.com/office/officeart/2005/8/layout/default"/>
    <dgm:cxn modelId="{BA2440C3-A00A-46DA-BA87-9F755C308DB3}" srcId="{4092FD62-7194-4BA7-8C5F-9500BA67E647}" destId="{FA627928-C423-467C-B3A8-DBE9988132F7}" srcOrd="5" destOrd="0" parTransId="{4EEE90F1-B1E5-47F4-8EFF-9D984F6820DA}" sibTransId="{420365ED-7EE5-4C8B-A475-492CA56A7461}"/>
    <dgm:cxn modelId="{111D814C-7F49-4A69-B123-34A70A008314}" type="presOf" srcId="{2379B8E8-05E7-4749-8A32-0CB5C5AFEB21}" destId="{4983D54E-2C20-4158-855F-478E9B1E6FBB}" srcOrd="0" destOrd="0" presId="urn:microsoft.com/office/officeart/2005/8/layout/default"/>
    <dgm:cxn modelId="{3BE760E3-CB1C-4FEE-AF98-BB2B1D6442BA}" srcId="{4092FD62-7194-4BA7-8C5F-9500BA67E647}" destId="{6FA04D24-79A8-4DE7-946A-3AA6FE6EC47F}" srcOrd="6" destOrd="0" parTransId="{8CC72078-6B8F-4A4F-B5A4-2F04F8FC969A}" sibTransId="{CE52071A-8890-4951-A9FC-FEA07C04111C}"/>
    <dgm:cxn modelId="{BBCC17E1-6085-4F4D-B3DB-9FDCF3822FD0}" type="presOf" srcId="{51351E26-BEFD-46F0-B1F5-6E1771E32250}" destId="{C89A7334-C5F0-48B6-BE78-04E2080B83AF}" srcOrd="0" destOrd="0" presId="urn:microsoft.com/office/officeart/2005/8/layout/default"/>
    <dgm:cxn modelId="{B2FD02E2-AD49-49FF-80A0-75065A006347}" type="presOf" srcId="{4D69947F-F3F7-410A-A344-C17FC624177C}" destId="{5C293E62-1750-47D3-91F3-C82B1A33E4F2}" srcOrd="0" destOrd="0" presId="urn:microsoft.com/office/officeart/2005/8/layout/default"/>
    <dgm:cxn modelId="{9843A1DC-34C8-426D-9BAD-F527172E89E3}" srcId="{4092FD62-7194-4BA7-8C5F-9500BA67E647}" destId="{51351E26-BEFD-46F0-B1F5-6E1771E32250}" srcOrd="9" destOrd="0" parTransId="{BBB1C82D-9547-4825-98F3-BCB0CFECCBBF}" sibTransId="{38C161BB-B6F5-46F2-A02D-5EFF9D20F2FA}"/>
    <dgm:cxn modelId="{7E7CD2E3-E63B-49AE-8422-50A380121BCC}" srcId="{4092FD62-7194-4BA7-8C5F-9500BA67E647}" destId="{A5F21F4E-1729-4242-87E1-B5209D451021}" srcOrd="2" destOrd="0" parTransId="{E4CCF84B-81E5-42D4-AB9C-0AFF939E6121}" sibTransId="{D9D680E5-B516-44B6-88A7-1552669266A2}"/>
    <dgm:cxn modelId="{EE218A8C-3DB0-4B19-973B-E33D723AF1DC}" srcId="{4092FD62-7194-4BA7-8C5F-9500BA67E647}" destId="{E6B11387-9297-47C1-97B8-BE86D707DE04}" srcOrd="4" destOrd="0" parTransId="{AAD60779-5A34-42E8-B57E-F1D17AF20B60}" sibTransId="{F0A869E6-F352-4CE2-9A2B-D26A2D1665B1}"/>
    <dgm:cxn modelId="{D4608B1B-99AE-4D24-B150-293FE5729D2F}" type="presOf" srcId="{E6B11387-9297-47C1-97B8-BE86D707DE04}" destId="{55516F93-F6A5-4C9B-B1D5-E3ED47A3CDCB}" srcOrd="0" destOrd="0" presId="urn:microsoft.com/office/officeart/2005/8/layout/default"/>
    <dgm:cxn modelId="{9A93DE01-3CB1-4202-AA76-D89B84BDE1B9}" type="presOf" srcId="{9F340913-E4B2-4159-A9F4-0C7059E13C76}" destId="{FCDF2E82-B090-4B5D-9544-63C994A15B5F}" srcOrd="0" destOrd="0" presId="urn:microsoft.com/office/officeart/2005/8/layout/default"/>
    <dgm:cxn modelId="{334BBA7D-33AC-4DB3-8449-88582BE55011}" srcId="{4092FD62-7194-4BA7-8C5F-9500BA67E647}" destId="{2379B8E8-05E7-4749-8A32-0CB5C5AFEB21}" srcOrd="7" destOrd="0" parTransId="{57384C38-B45A-46ED-860D-5FEC75F67E3C}" sibTransId="{CD66BD84-2E5F-4B06-9D78-EC1BEB7F6C32}"/>
    <dgm:cxn modelId="{122E27F2-0CD7-4C03-AF09-4C56F5B14B05}" srcId="{4092FD62-7194-4BA7-8C5F-9500BA67E647}" destId="{9F340913-E4B2-4159-A9F4-0C7059E13C76}" srcOrd="8" destOrd="0" parTransId="{0FBC80F8-88A8-4A69-81A2-A9327A909540}" sibTransId="{21862179-7A5E-4BE1-B3A1-5706108D5569}"/>
    <dgm:cxn modelId="{CD6DC020-85B7-4FCE-AB65-357E623EB4A1}" type="presOf" srcId="{6FA04D24-79A8-4DE7-946A-3AA6FE6EC47F}" destId="{00494267-926C-4000-ABDF-67D37515DB9E}" srcOrd="0" destOrd="0" presId="urn:microsoft.com/office/officeart/2005/8/layout/default"/>
    <dgm:cxn modelId="{D4608543-1BBF-4C08-996D-273C8E32B7FE}" srcId="{4092FD62-7194-4BA7-8C5F-9500BA67E647}" destId="{4D69947F-F3F7-410A-A344-C17FC624177C}" srcOrd="3" destOrd="0" parTransId="{08FABC7B-14D8-4A10-BC6F-434FDFB96BE5}" sibTransId="{F4F16E14-DF96-4487-B1F3-37B27D514FE1}"/>
    <dgm:cxn modelId="{A35CAC71-E99A-4128-9EAC-558EC3D37535}" srcId="{4092FD62-7194-4BA7-8C5F-9500BA67E647}" destId="{FA6A66C2-9EE1-4A02-AF9C-CDC74F65C660}" srcOrd="0" destOrd="0" parTransId="{D300DC41-D397-4A44-B049-96909384EC82}" sibTransId="{BD4422C9-2EE7-4501-A13C-8C09C173277D}"/>
    <dgm:cxn modelId="{9393077C-1231-497F-A6C5-708A3E6A8CC6}" type="presOf" srcId="{FA6A66C2-9EE1-4A02-AF9C-CDC74F65C660}" destId="{E395369E-1111-46F0-A1C6-39984BD4BDB0}" srcOrd="0" destOrd="0" presId="urn:microsoft.com/office/officeart/2005/8/layout/default"/>
    <dgm:cxn modelId="{F4B36713-ACD3-4E30-9AB2-A6F47CBE33BB}" srcId="{4092FD62-7194-4BA7-8C5F-9500BA67E647}" destId="{4744CAF0-63B6-45C4-A1AC-0603DFAD1264}" srcOrd="1" destOrd="0" parTransId="{B7D7C430-D588-4B0B-A85F-21F032D8FA7B}" sibTransId="{A4F78FE6-AE1B-4DA1-A4B7-66B23B5D4C78}"/>
    <dgm:cxn modelId="{C26E64C0-A2C0-4064-A80F-FA5789B6AD75}" type="presOf" srcId="{FA627928-C423-467C-B3A8-DBE9988132F7}" destId="{994D8A84-F62B-400E-80FC-E2224A7C7E6F}" srcOrd="0" destOrd="0" presId="urn:microsoft.com/office/officeart/2005/8/layout/default"/>
    <dgm:cxn modelId="{3B232F13-279B-4DB5-9058-29F99DC11FE9}" type="presParOf" srcId="{C53359EA-8AD6-4CAE-B029-6E921AA23650}" destId="{E395369E-1111-46F0-A1C6-39984BD4BDB0}" srcOrd="0" destOrd="0" presId="urn:microsoft.com/office/officeart/2005/8/layout/default"/>
    <dgm:cxn modelId="{8FD38409-481E-488A-8609-D5E4AFC8471D}" type="presParOf" srcId="{C53359EA-8AD6-4CAE-B029-6E921AA23650}" destId="{7EF44FD7-1F12-4A6F-AB46-1AD1A67D9BD0}" srcOrd="1" destOrd="0" presId="urn:microsoft.com/office/officeart/2005/8/layout/default"/>
    <dgm:cxn modelId="{15DF683D-E818-407B-AF88-2FE35327DC5B}" type="presParOf" srcId="{C53359EA-8AD6-4CAE-B029-6E921AA23650}" destId="{83CFB840-6233-4AF2-8CCF-DDB309CCE0EE}" srcOrd="2" destOrd="0" presId="urn:microsoft.com/office/officeart/2005/8/layout/default"/>
    <dgm:cxn modelId="{6413676B-1AEA-42DE-B182-2F0073BE9036}" type="presParOf" srcId="{C53359EA-8AD6-4CAE-B029-6E921AA23650}" destId="{7B99CC70-637C-44C4-8338-541866BC31F6}" srcOrd="3" destOrd="0" presId="urn:microsoft.com/office/officeart/2005/8/layout/default"/>
    <dgm:cxn modelId="{F288A3E6-214B-4E52-AE42-C76100F57C66}" type="presParOf" srcId="{C53359EA-8AD6-4CAE-B029-6E921AA23650}" destId="{82259229-CB21-4A77-8BF5-9E7562E7ABA5}" srcOrd="4" destOrd="0" presId="urn:microsoft.com/office/officeart/2005/8/layout/default"/>
    <dgm:cxn modelId="{B19E5626-A42C-4F81-A4F4-5516DDFBD160}" type="presParOf" srcId="{C53359EA-8AD6-4CAE-B029-6E921AA23650}" destId="{72913C23-1109-4CDC-8975-E8E488669C78}" srcOrd="5" destOrd="0" presId="urn:microsoft.com/office/officeart/2005/8/layout/default"/>
    <dgm:cxn modelId="{A27C8216-6962-4A7B-B410-2935FC9CBE52}" type="presParOf" srcId="{C53359EA-8AD6-4CAE-B029-6E921AA23650}" destId="{5C293E62-1750-47D3-91F3-C82B1A33E4F2}" srcOrd="6" destOrd="0" presId="urn:microsoft.com/office/officeart/2005/8/layout/default"/>
    <dgm:cxn modelId="{9CFC1A85-11B3-48F0-B88F-2273D70E7B2E}" type="presParOf" srcId="{C53359EA-8AD6-4CAE-B029-6E921AA23650}" destId="{77E9350E-D022-4665-943B-A2DC8E6F2F36}" srcOrd="7" destOrd="0" presId="urn:microsoft.com/office/officeart/2005/8/layout/default"/>
    <dgm:cxn modelId="{8DECA61B-3AC4-412C-A0B5-AE69D464BB4C}" type="presParOf" srcId="{C53359EA-8AD6-4CAE-B029-6E921AA23650}" destId="{55516F93-F6A5-4C9B-B1D5-E3ED47A3CDCB}" srcOrd="8" destOrd="0" presId="urn:microsoft.com/office/officeart/2005/8/layout/default"/>
    <dgm:cxn modelId="{380518B7-A0A1-4E1E-89A3-C77B0073ABA5}" type="presParOf" srcId="{C53359EA-8AD6-4CAE-B029-6E921AA23650}" destId="{35519296-C8A1-4BA4-815C-982021AB0CDF}" srcOrd="9" destOrd="0" presId="urn:microsoft.com/office/officeart/2005/8/layout/default"/>
    <dgm:cxn modelId="{FEE24CC9-B212-403A-BB60-CCC04D503301}" type="presParOf" srcId="{C53359EA-8AD6-4CAE-B029-6E921AA23650}" destId="{994D8A84-F62B-400E-80FC-E2224A7C7E6F}" srcOrd="10" destOrd="0" presId="urn:microsoft.com/office/officeart/2005/8/layout/default"/>
    <dgm:cxn modelId="{B63D35AE-8E07-464D-9BBE-5C32D55A69C1}" type="presParOf" srcId="{C53359EA-8AD6-4CAE-B029-6E921AA23650}" destId="{B6381EFE-A51E-42E3-9F2D-75FD72E49F79}" srcOrd="11" destOrd="0" presId="urn:microsoft.com/office/officeart/2005/8/layout/default"/>
    <dgm:cxn modelId="{80984D3C-8C0E-421D-871D-2ABDC436C2A6}" type="presParOf" srcId="{C53359EA-8AD6-4CAE-B029-6E921AA23650}" destId="{00494267-926C-4000-ABDF-67D37515DB9E}" srcOrd="12" destOrd="0" presId="urn:microsoft.com/office/officeart/2005/8/layout/default"/>
    <dgm:cxn modelId="{F5FBE2A1-2BE7-4FF8-AFA3-A572CC28BD24}" type="presParOf" srcId="{C53359EA-8AD6-4CAE-B029-6E921AA23650}" destId="{8DACE0BE-18B6-444E-9CDD-751ADDF75E79}" srcOrd="13" destOrd="0" presId="urn:microsoft.com/office/officeart/2005/8/layout/default"/>
    <dgm:cxn modelId="{1768C4B1-59BF-45DC-BDEF-AB67E7E900FF}" type="presParOf" srcId="{C53359EA-8AD6-4CAE-B029-6E921AA23650}" destId="{4983D54E-2C20-4158-855F-478E9B1E6FBB}" srcOrd="14" destOrd="0" presId="urn:microsoft.com/office/officeart/2005/8/layout/default"/>
    <dgm:cxn modelId="{097587DF-E865-4226-A15C-F4F77BE039FF}" type="presParOf" srcId="{C53359EA-8AD6-4CAE-B029-6E921AA23650}" destId="{3C378E43-F496-44C6-9A0D-046BAA3E3175}" srcOrd="15" destOrd="0" presId="urn:microsoft.com/office/officeart/2005/8/layout/default"/>
    <dgm:cxn modelId="{F24DACAC-0FA0-4BBB-8596-666BDBAA3A80}" type="presParOf" srcId="{C53359EA-8AD6-4CAE-B029-6E921AA23650}" destId="{FCDF2E82-B090-4B5D-9544-63C994A15B5F}" srcOrd="16" destOrd="0" presId="urn:microsoft.com/office/officeart/2005/8/layout/default"/>
    <dgm:cxn modelId="{A1DD9002-007C-47DE-BBD1-38024450BB0D}" type="presParOf" srcId="{C53359EA-8AD6-4CAE-B029-6E921AA23650}" destId="{6D7C497C-364D-44C1-BAF7-9E416C87C581}" srcOrd="17" destOrd="0" presId="urn:microsoft.com/office/officeart/2005/8/layout/default"/>
    <dgm:cxn modelId="{30FD67EB-4508-49C4-B239-7BCADDE6C3BC}" type="presParOf" srcId="{C53359EA-8AD6-4CAE-B029-6E921AA23650}" destId="{C89A7334-C5F0-48B6-BE78-04E2080B83A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C43138-84BD-471B-B0BA-2810AA9EF8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1AD59-7B0F-4574-AFA2-AA7A1306BF47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Cash-Based Sales</a:t>
          </a:r>
          <a:endParaRPr lang="en-US" dirty="0">
            <a:latin typeface="Calibri" panose="020F0502020204030204" pitchFamily="34" charset="0"/>
          </a:endParaRPr>
        </a:p>
      </dgm:t>
    </dgm:pt>
    <dgm:pt modelId="{CE170654-AF36-405B-A47C-535A136E03BE}" type="parTrans" cxnId="{AE42EE46-8E45-47FF-8AB0-F59B2FACFDA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BC33FFE-0761-443E-9C60-05E8837A9F24}" type="sibTrans" cxnId="{AE42EE46-8E45-47FF-8AB0-F59B2FACFDA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0DC3D87-4122-42AB-BFD3-0415C4CD1736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Historic Property Tax Credit</a:t>
          </a:r>
          <a:endParaRPr lang="en-US" dirty="0">
            <a:latin typeface="Calibri" panose="020F0502020204030204" pitchFamily="34" charset="0"/>
          </a:endParaRPr>
        </a:p>
      </dgm:t>
    </dgm:pt>
    <dgm:pt modelId="{0967760C-D316-4E93-A52F-6BF84863EEFC}" type="parTrans" cxnId="{63D3E997-7FAA-4A84-BCC6-3EDE7097A30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F38D8A6-0A58-4B81-B6A6-F5122FFC6763}" type="sibTrans" cxnId="{63D3E997-7FAA-4A84-BCC6-3EDE7097A30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792C05D-D7D0-41CA-A746-6A95DCE26DEE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Weatherized Homes</a:t>
          </a:r>
          <a:endParaRPr lang="en-US" dirty="0">
            <a:latin typeface="Calibri" panose="020F0502020204030204" pitchFamily="34" charset="0"/>
          </a:endParaRPr>
        </a:p>
      </dgm:t>
    </dgm:pt>
    <dgm:pt modelId="{4E47268D-FE68-4A52-B46F-59A343844CE5}" type="parTrans" cxnId="{6560FB26-C840-4C82-9654-3E965920E3A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795981B-B633-4DBB-8DC9-2126C0D2C000}" type="sibTrans" cxnId="{6560FB26-C840-4C82-9654-3E965920E3A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07D7730-8924-40C2-B806-B73D5CF88ECE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Fast Food Density</a:t>
          </a:r>
          <a:endParaRPr lang="en-US" dirty="0">
            <a:latin typeface="Calibri" panose="020F0502020204030204" pitchFamily="34" charset="0"/>
          </a:endParaRPr>
        </a:p>
      </dgm:t>
    </dgm:pt>
    <dgm:pt modelId="{2AAC0F2A-8BD9-4EF2-AABD-D11505A185A5}" type="parTrans" cxnId="{1BFBCA0A-ABE9-44FB-B928-5FAAE08CB8A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5CEF85C-C7A9-493E-B5C6-FD89AC653009}" type="sibTrans" cxnId="{1BFBCA0A-ABE9-44FB-B928-5FAAE08CB8A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33061FC-F34B-48AD-BD96-9792222A99CC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Mortality Rates</a:t>
          </a:r>
          <a:endParaRPr lang="en-US" dirty="0">
            <a:latin typeface="Calibri" panose="020F0502020204030204" pitchFamily="34" charset="0"/>
          </a:endParaRPr>
        </a:p>
      </dgm:t>
    </dgm:pt>
    <dgm:pt modelId="{58ED081F-583F-4A68-8491-9EB1450BC37C}" type="parTrans" cxnId="{6BDCB75B-DE22-4FAA-A5D5-672F39E764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95E01EE-3652-4E4A-8874-18A292ED2037}" type="sibTrans" cxnId="{6BDCB75B-DE22-4FAA-A5D5-672F39E764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E38CF14-D19D-4B49-847B-71512D0C1F66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Library Membership Rate</a:t>
          </a:r>
          <a:endParaRPr lang="en-US" dirty="0">
            <a:latin typeface="Calibri" panose="020F0502020204030204" pitchFamily="34" charset="0"/>
          </a:endParaRPr>
        </a:p>
      </dgm:t>
    </dgm:pt>
    <dgm:pt modelId="{E3B00B0D-3B9B-418F-AB47-1A7D299CAF54}" type="parTrans" cxnId="{925B8180-2410-49AE-8652-311AC915A9A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1952D35-A502-4318-B209-B33FB52D4C00}" type="sibTrans" cxnId="{925B8180-2410-49AE-8652-311AC915A9A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88517A7-844D-48C9-9F64-3ED053A934A8}" type="pres">
      <dgm:prSet presAssocID="{41C43138-84BD-471B-B0BA-2810AA9EF8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2360D-69BD-4613-BAD8-6FADCAB884E7}" type="pres">
      <dgm:prSet presAssocID="{7AF1AD59-7B0F-4574-AFA2-AA7A1306BF4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CAF46-0A93-44A5-BF25-40029CC85BD0}" type="pres">
      <dgm:prSet presAssocID="{CBC33FFE-0761-443E-9C60-05E8837A9F24}" presName="sibTrans" presStyleCnt="0"/>
      <dgm:spPr/>
    </dgm:pt>
    <dgm:pt modelId="{3327E726-157D-4244-A074-7C8E9A29242F}" type="pres">
      <dgm:prSet presAssocID="{40DC3D87-4122-42AB-BFD3-0415C4CD17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3538-60BA-46F6-A2C7-81E9E6464AF5}" type="pres">
      <dgm:prSet presAssocID="{6F38D8A6-0A58-4B81-B6A6-F5122FFC6763}" presName="sibTrans" presStyleCnt="0"/>
      <dgm:spPr/>
    </dgm:pt>
    <dgm:pt modelId="{25CA9E24-9C65-4E97-8048-116334491B1C}" type="pres">
      <dgm:prSet presAssocID="{2792C05D-D7D0-41CA-A746-6A95DCE26D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3579A-DE29-4525-9256-D16387581A4A}" type="pres">
      <dgm:prSet presAssocID="{3795981B-B633-4DBB-8DC9-2126C0D2C000}" presName="sibTrans" presStyleCnt="0"/>
      <dgm:spPr/>
    </dgm:pt>
    <dgm:pt modelId="{21734D29-A209-429A-BC80-3A3E5BC82627}" type="pres">
      <dgm:prSet presAssocID="{AE38CF14-D19D-4B49-847B-71512D0C1F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F9736-4548-4E56-A481-AB0C08EE458A}" type="pres">
      <dgm:prSet presAssocID="{91952D35-A502-4318-B209-B33FB52D4C00}" presName="sibTrans" presStyleCnt="0"/>
      <dgm:spPr/>
    </dgm:pt>
    <dgm:pt modelId="{3A7715CC-2493-4EEC-B005-4D5BBE92D10A}" type="pres">
      <dgm:prSet presAssocID="{F07D7730-8924-40C2-B806-B73D5CF88E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6BAFA-32FB-4C07-B5C9-B7A230AA27EF}" type="pres">
      <dgm:prSet presAssocID="{C5CEF85C-C7A9-493E-B5C6-FD89AC653009}" presName="sibTrans" presStyleCnt="0"/>
      <dgm:spPr/>
    </dgm:pt>
    <dgm:pt modelId="{BDD0D602-3FA6-48F6-A0AB-CE98B03FB4CE}" type="pres">
      <dgm:prSet presAssocID="{A33061FC-F34B-48AD-BD96-9792222A99C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51148-B27E-4DF8-A3D9-AA79713EECF0}" type="presOf" srcId="{7AF1AD59-7B0F-4574-AFA2-AA7A1306BF47}" destId="{C9E2360D-69BD-4613-BAD8-6FADCAB884E7}" srcOrd="0" destOrd="0" presId="urn:microsoft.com/office/officeart/2005/8/layout/default"/>
    <dgm:cxn modelId="{6BDCB75B-DE22-4FAA-A5D5-672F39E76442}" srcId="{41C43138-84BD-471B-B0BA-2810AA9EF893}" destId="{A33061FC-F34B-48AD-BD96-9792222A99CC}" srcOrd="5" destOrd="0" parTransId="{58ED081F-583F-4A68-8491-9EB1450BC37C}" sibTransId="{D95E01EE-3652-4E4A-8874-18A292ED2037}"/>
    <dgm:cxn modelId="{1BFBCA0A-ABE9-44FB-B928-5FAAE08CB8A0}" srcId="{41C43138-84BD-471B-B0BA-2810AA9EF893}" destId="{F07D7730-8924-40C2-B806-B73D5CF88ECE}" srcOrd="4" destOrd="0" parTransId="{2AAC0F2A-8BD9-4EF2-AABD-D11505A185A5}" sibTransId="{C5CEF85C-C7A9-493E-B5C6-FD89AC653009}"/>
    <dgm:cxn modelId="{925B8180-2410-49AE-8652-311AC915A9AC}" srcId="{41C43138-84BD-471B-B0BA-2810AA9EF893}" destId="{AE38CF14-D19D-4B49-847B-71512D0C1F66}" srcOrd="3" destOrd="0" parTransId="{E3B00B0D-3B9B-418F-AB47-1A7D299CAF54}" sibTransId="{91952D35-A502-4318-B209-B33FB52D4C00}"/>
    <dgm:cxn modelId="{11072F81-CD82-4E16-AA47-0DFCD9725F3B}" type="presOf" srcId="{A33061FC-F34B-48AD-BD96-9792222A99CC}" destId="{BDD0D602-3FA6-48F6-A0AB-CE98B03FB4CE}" srcOrd="0" destOrd="0" presId="urn:microsoft.com/office/officeart/2005/8/layout/default"/>
    <dgm:cxn modelId="{AE42EE46-8E45-47FF-8AB0-F59B2FACFDAF}" srcId="{41C43138-84BD-471B-B0BA-2810AA9EF893}" destId="{7AF1AD59-7B0F-4574-AFA2-AA7A1306BF47}" srcOrd="0" destOrd="0" parTransId="{CE170654-AF36-405B-A47C-535A136E03BE}" sibTransId="{CBC33FFE-0761-443E-9C60-05E8837A9F24}"/>
    <dgm:cxn modelId="{6560FB26-C840-4C82-9654-3E965920E3A0}" srcId="{41C43138-84BD-471B-B0BA-2810AA9EF893}" destId="{2792C05D-D7D0-41CA-A746-6A95DCE26DEE}" srcOrd="2" destOrd="0" parTransId="{4E47268D-FE68-4A52-B46F-59A343844CE5}" sibTransId="{3795981B-B633-4DBB-8DC9-2126C0D2C000}"/>
    <dgm:cxn modelId="{45A9826D-41A4-4F65-8C1B-7B9BED516758}" type="presOf" srcId="{41C43138-84BD-471B-B0BA-2810AA9EF893}" destId="{388517A7-844D-48C9-9F64-3ED053A934A8}" srcOrd="0" destOrd="0" presId="urn:microsoft.com/office/officeart/2005/8/layout/default"/>
    <dgm:cxn modelId="{69CDE699-5419-4E18-9936-FA5301A42F7B}" type="presOf" srcId="{2792C05D-D7D0-41CA-A746-6A95DCE26DEE}" destId="{25CA9E24-9C65-4E97-8048-116334491B1C}" srcOrd="0" destOrd="0" presId="urn:microsoft.com/office/officeart/2005/8/layout/default"/>
    <dgm:cxn modelId="{7B39D180-A714-48C4-B42E-B6066465F6F8}" type="presOf" srcId="{AE38CF14-D19D-4B49-847B-71512D0C1F66}" destId="{21734D29-A209-429A-BC80-3A3E5BC82627}" srcOrd="0" destOrd="0" presId="urn:microsoft.com/office/officeart/2005/8/layout/default"/>
    <dgm:cxn modelId="{D7591B20-DB6E-4ED0-8DF8-5A319C70C25C}" type="presOf" srcId="{40DC3D87-4122-42AB-BFD3-0415C4CD1736}" destId="{3327E726-157D-4244-A074-7C8E9A29242F}" srcOrd="0" destOrd="0" presId="urn:microsoft.com/office/officeart/2005/8/layout/default"/>
    <dgm:cxn modelId="{1F4DE7DD-280B-43F7-850C-D18C48931171}" type="presOf" srcId="{F07D7730-8924-40C2-B806-B73D5CF88ECE}" destId="{3A7715CC-2493-4EEC-B005-4D5BBE92D10A}" srcOrd="0" destOrd="0" presId="urn:microsoft.com/office/officeart/2005/8/layout/default"/>
    <dgm:cxn modelId="{63D3E997-7FAA-4A84-BCC6-3EDE7097A30B}" srcId="{41C43138-84BD-471B-B0BA-2810AA9EF893}" destId="{40DC3D87-4122-42AB-BFD3-0415C4CD1736}" srcOrd="1" destOrd="0" parTransId="{0967760C-D316-4E93-A52F-6BF84863EEFC}" sibTransId="{6F38D8A6-0A58-4B81-B6A6-F5122FFC6763}"/>
    <dgm:cxn modelId="{19FE17AE-092F-4DA1-89EF-8C395B5F4973}" type="presParOf" srcId="{388517A7-844D-48C9-9F64-3ED053A934A8}" destId="{C9E2360D-69BD-4613-BAD8-6FADCAB884E7}" srcOrd="0" destOrd="0" presId="urn:microsoft.com/office/officeart/2005/8/layout/default"/>
    <dgm:cxn modelId="{7BAE642F-2DF6-4377-B34A-22EFBF69BA0D}" type="presParOf" srcId="{388517A7-844D-48C9-9F64-3ED053A934A8}" destId="{C5BCAF46-0A93-44A5-BF25-40029CC85BD0}" srcOrd="1" destOrd="0" presId="urn:microsoft.com/office/officeart/2005/8/layout/default"/>
    <dgm:cxn modelId="{FA71CBE1-BDFD-4D25-81A9-28AD115A211E}" type="presParOf" srcId="{388517A7-844D-48C9-9F64-3ED053A934A8}" destId="{3327E726-157D-4244-A074-7C8E9A29242F}" srcOrd="2" destOrd="0" presId="urn:microsoft.com/office/officeart/2005/8/layout/default"/>
    <dgm:cxn modelId="{B671129F-EC30-4678-AB88-C9C46F929C26}" type="presParOf" srcId="{388517A7-844D-48C9-9F64-3ED053A934A8}" destId="{16173538-60BA-46F6-A2C7-81E9E6464AF5}" srcOrd="3" destOrd="0" presId="urn:microsoft.com/office/officeart/2005/8/layout/default"/>
    <dgm:cxn modelId="{EA66234E-034D-4AA7-B0DC-3269F2968B03}" type="presParOf" srcId="{388517A7-844D-48C9-9F64-3ED053A934A8}" destId="{25CA9E24-9C65-4E97-8048-116334491B1C}" srcOrd="4" destOrd="0" presId="urn:microsoft.com/office/officeart/2005/8/layout/default"/>
    <dgm:cxn modelId="{FC5C2A7D-1221-4157-B6E9-357C52821200}" type="presParOf" srcId="{388517A7-844D-48C9-9F64-3ED053A934A8}" destId="{E3E3579A-DE29-4525-9256-D16387581A4A}" srcOrd="5" destOrd="0" presId="urn:microsoft.com/office/officeart/2005/8/layout/default"/>
    <dgm:cxn modelId="{8305DED8-9AB6-4ADD-ACA7-26433E230FCC}" type="presParOf" srcId="{388517A7-844D-48C9-9F64-3ED053A934A8}" destId="{21734D29-A209-429A-BC80-3A3E5BC82627}" srcOrd="6" destOrd="0" presId="urn:microsoft.com/office/officeart/2005/8/layout/default"/>
    <dgm:cxn modelId="{4475ED24-D651-49E3-B75F-F691A75CE67F}" type="presParOf" srcId="{388517A7-844D-48C9-9F64-3ED053A934A8}" destId="{988F9736-4548-4E56-A481-AB0C08EE458A}" srcOrd="7" destOrd="0" presId="urn:microsoft.com/office/officeart/2005/8/layout/default"/>
    <dgm:cxn modelId="{6CC66A0D-8744-44B6-91B1-55CBCDE86F21}" type="presParOf" srcId="{388517A7-844D-48C9-9F64-3ED053A934A8}" destId="{3A7715CC-2493-4EEC-B005-4D5BBE92D10A}" srcOrd="8" destOrd="0" presId="urn:microsoft.com/office/officeart/2005/8/layout/default"/>
    <dgm:cxn modelId="{EA8E149B-E315-40A8-B022-2D78BDE20B3F}" type="presParOf" srcId="{388517A7-844D-48C9-9F64-3ED053A934A8}" destId="{7B86BAFA-32FB-4C07-B5C9-B7A230AA27EF}" srcOrd="9" destOrd="0" presId="urn:microsoft.com/office/officeart/2005/8/layout/default"/>
    <dgm:cxn modelId="{B84B2802-14E3-4566-AB64-6EBBA87AF9D8}" type="presParOf" srcId="{388517A7-844D-48C9-9F64-3ED053A934A8}" destId="{BDD0D602-3FA6-48F6-A0AB-CE98B03FB4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99573F-2649-4A77-8D34-1EE857688A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D0B06-8910-4F0A-8656-AB1E7A43A9C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Kindergarten Readiness</a:t>
          </a:r>
          <a:endParaRPr lang="en-US" dirty="0">
            <a:latin typeface="Calibri" panose="020F0502020204030204" pitchFamily="34" charset="0"/>
          </a:endParaRPr>
        </a:p>
      </dgm:t>
    </dgm:pt>
    <dgm:pt modelId="{B7D00F18-4077-475A-8796-4D7452C73A88}" type="parTrans" cxnId="{C94CCA6D-B565-4BB9-A535-DF2CF17DB6D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C5082DB-4A8C-45CA-BBEB-166B59A4DF81}" type="sibTrans" cxnId="{C94CCA6D-B565-4BB9-A535-DF2CF17DB6D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8B55E09-B8C4-4D64-A75F-1356B0DE6B3F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% of Students Switching Schools</a:t>
          </a:r>
          <a:endParaRPr lang="en-US" dirty="0" smtClean="0">
            <a:latin typeface="Calibri" panose="020F0502020204030204" pitchFamily="34" charset="0"/>
          </a:endParaRPr>
        </a:p>
      </dgm:t>
    </dgm:pt>
    <dgm:pt modelId="{E3D44223-9705-4B2F-8EE0-EFAE5876D1B3}" type="parTrans" cxnId="{83D5CB6B-1FE9-429C-8C47-DF022B4594C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7B8B671-86D3-45FD-B3BA-F261E435410E}" type="sibTrans" cxnId="{83D5CB6B-1FE9-429C-8C47-DF022B4594C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60612FB-E76B-4C5A-A942-32AD2D7F36B9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Life expectancy</a:t>
          </a:r>
          <a:endParaRPr lang="en-US" dirty="0" smtClean="0">
            <a:latin typeface="Calibri" panose="020F0502020204030204" pitchFamily="34" charset="0"/>
          </a:endParaRPr>
        </a:p>
      </dgm:t>
    </dgm:pt>
    <dgm:pt modelId="{D6CE2F4C-1A75-4E11-A346-36A5968D7128}" type="parTrans" cxnId="{28972481-1A39-4532-A6B6-8469F29BDF8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81EA46E-61CF-4945-918C-49AB4739486B}" type="sibTrans" cxnId="{28972481-1A39-4532-A6B6-8469F29BDF8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8C365F8-BBC1-4BB7-AB3F-D49EAAB75EED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Event Permits</a:t>
          </a:r>
          <a:endParaRPr lang="en-US" dirty="0" smtClean="0">
            <a:latin typeface="Calibri" panose="020F0502020204030204" pitchFamily="34" charset="0"/>
          </a:endParaRPr>
        </a:p>
      </dgm:t>
    </dgm:pt>
    <dgm:pt modelId="{B072A86F-C474-4AEB-AB09-40122ACF0C92}" type="parTrans" cxnId="{40092DBB-A936-4B83-B431-2919F55411D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7A8F16F-59D3-4763-9D9E-7DB972285748}" type="sibTrans" cxnId="{40092DBB-A936-4B83-B431-2919F55411D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3279352-13A0-4A60-921D-C650B79D7E11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No-Vehicle Households</a:t>
          </a:r>
          <a:endParaRPr lang="en-US" dirty="0" smtClean="0">
            <a:latin typeface="Calibri" panose="020F0502020204030204" pitchFamily="34" charset="0"/>
          </a:endParaRPr>
        </a:p>
      </dgm:t>
    </dgm:pt>
    <dgm:pt modelId="{362F8E64-F922-45CE-B39B-74D543095433}" type="parTrans" cxnId="{5767714D-6143-4381-8AE7-B7A9FA14D29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ED56093-C474-41C6-AD64-45A73138FEF0}" type="sibTrans" cxnId="{5767714D-6143-4381-8AE7-B7A9FA14D29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E7D0227-E44F-456A-9DD8-2494801D9771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Miles of Bike Lanes</a:t>
          </a:r>
          <a:endParaRPr lang="en-US" dirty="0">
            <a:latin typeface="Calibri" panose="020F0502020204030204" pitchFamily="34" charset="0"/>
          </a:endParaRPr>
        </a:p>
      </dgm:t>
    </dgm:pt>
    <dgm:pt modelId="{BCE24516-731F-480A-A972-C17E499C3647}" type="parTrans" cxnId="{7C6A7973-B357-4355-8291-A6487251CCB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CA7484F-E46A-464C-A3DF-1F9D80274C50}" type="sibTrans" cxnId="{7C6A7973-B357-4355-8291-A6487251CCB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421987F-A9F6-42D6-8E75-284513A997E8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Cultural Arts Opportunities</a:t>
          </a:r>
          <a:endParaRPr lang="en-US" dirty="0">
            <a:latin typeface="Calibri" panose="020F0502020204030204" pitchFamily="34" charset="0"/>
          </a:endParaRPr>
        </a:p>
      </dgm:t>
    </dgm:pt>
    <dgm:pt modelId="{E54CF423-355C-469F-AEF5-E08247978A71}" type="sibTrans" cxnId="{3F6990C2-FE44-4AAB-A723-F48FD255DC14}">
      <dgm:prSet/>
      <dgm:spPr/>
      <dgm:t>
        <a:bodyPr/>
        <a:lstStyle/>
        <a:p>
          <a:endParaRPr lang="en-US"/>
        </a:p>
      </dgm:t>
    </dgm:pt>
    <dgm:pt modelId="{9C2B5624-AE09-40A3-8CDF-61816F6E4F9D}" type="parTrans" cxnId="{3F6990C2-FE44-4AAB-A723-F48FD255DC14}">
      <dgm:prSet/>
      <dgm:spPr/>
      <dgm:t>
        <a:bodyPr/>
        <a:lstStyle/>
        <a:p>
          <a:endParaRPr lang="en-US"/>
        </a:p>
      </dgm:t>
    </dgm:pt>
    <dgm:pt modelId="{FB98AC96-1196-43D0-BDB7-92D01862A3BB}" type="pres">
      <dgm:prSet presAssocID="{5B99573F-2649-4A77-8D34-1EE857688A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31E60-4C1F-4B4D-9610-9AF78D2632C2}" type="pres">
      <dgm:prSet presAssocID="{CFDD0B06-8910-4F0A-8656-AB1E7A43A9C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6674-FE28-45F3-81AD-90FAF090C30C}" type="pres">
      <dgm:prSet presAssocID="{5C5082DB-4A8C-45CA-BBEB-166B59A4DF81}" presName="sibTrans" presStyleCnt="0"/>
      <dgm:spPr/>
    </dgm:pt>
    <dgm:pt modelId="{5AC99C71-CD6C-4B85-A0B9-006C9D492171}" type="pres">
      <dgm:prSet presAssocID="{D8B55E09-B8C4-4D64-A75F-1356B0DE6B3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DA99E-B4B2-485F-A60B-5FA382A0C36F}" type="pres">
      <dgm:prSet presAssocID="{07B8B671-86D3-45FD-B3BA-F261E435410E}" presName="sibTrans" presStyleCnt="0"/>
      <dgm:spPr/>
    </dgm:pt>
    <dgm:pt modelId="{D226EA9C-F27D-49D9-B02D-7E315A9B36EF}" type="pres">
      <dgm:prSet presAssocID="{160612FB-E76B-4C5A-A942-32AD2D7F36B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2A1CF-0119-4B57-8060-0450EE10DF63}" type="pres">
      <dgm:prSet presAssocID="{E81EA46E-61CF-4945-918C-49AB4739486B}" presName="sibTrans" presStyleCnt="0"/>
      <dgm:spPr/>
    </dgm:pt>
    <dgm:pt modelId="{B7FFAE11-A08D-49AB-B1F7-E10163A323D5}" type="pres">
      <dgm:prSet presAssocID="{68C365F8-BBC1-4BB7-AB3F-D49EAAB75EE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0F58B-11D6-43B5-A9C8-B32A0EDEE0BF}" type="pres">
      <dgm:prSet presAssocID="{77A8F16F-59D3-4763-9D9E-7DB972285748}" presName="sibTrans" presStyleCnt="0"/>
      <dgm:spPr/>
    </dgm:pt>
    <dgm:pt modelId="{616E14A9-BB86-434C-9856-A205AB690974}" type="pres">
      <dgm:prSet presAssocID="{53279352-13A0-4A60-921D-C650B79D7E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2E7A6-FCAD-4048-9E59-7F09AB49A346}" type="pres">
      <dgm:prSet presAssocID="{0ED56093-C474-41C6-AD64-45A73138FEF0}" presName="sibTrans" presStyleCnt="0"/>
      <dgm:spPr/>
    </dgm:pt>
    <dgm:pt modelId="{EF27C388-7332-4EA7-8520-63513F37B88F}" type="pres">
      <dgm:prSet presAssocID="{3E7D0227-E44F-456A-9DD8-2494801D977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17D4D-EE3C-4644-B59B-2CE66E80E534}" type="pres">
      <dgm:prSet presAssocID="{1CA7484F-E46A-464C-A3DF-1F9D80274C50}" presName="sibTrans" presStyleCnt="0"/>
      <dgm:spPr/>
    </dgm:pt>
    <dgm:pt modelId="{0FCC9A10-9BF8-4D59-9245-1EDF05B8F871}" type="pres">
      <dgm:prSet presAssocID="{3421987F-A9F6-42D6-8E75-284513A997E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092DBB-A936-4B83-B431-2919F55411D4}" srcId="{5B99573F-2649-4A77-8D34-1EE857688A71}" destId="{68C365F8-BBC1-4BB7-AB3F-D49EAAB75EED}" srcOrd="3" destOrd="0" parTransId="{B072A86F-C474-4AEB-AB09-40122ACF0C92}" sibTransId="{77A8F16F-59D3-4763-9D9E-7DB972285748}"/>
    <dgm:cxn modelId="{35F4EF40-A726-4B49-9B01-40D3755017BC}" type="presOf" srcId="{68C365F8-BBC1-4BB7-AB3F-D49EAAB75EED}" destId="{B7FFAE11-A08D-49AB-B1F7-E10163A323D5}" srcOrd="0" destOrd="0" presId="urn:microsoft.com/office/officeart/2005/8/layout/default"/>
    <dgm:cxn modelId="{F57B9797-7617-4989-AFCA-032DBD99641E}" type="presOf" srcId="{3E7D0227-E44F-456A-9DD8-2494801D9771}" destId="{EF27C388-7332-4EA7-8520-63513F37B88F}" srcOrd="0" destOrd="0" presId="urn:microsoft.com/office/officeart/2005/8/layout/default"/>
    <dgm:cxn modelId="{A21DD06C-D77B-4864-AE3F-3C84003204A3}" type="presOf" srcId="{CFDD0B06-8910-4F0A-8656-AB1E7A43A9CD}" destId="{D3331E60-4C1F-4B4D-9610-9AF78D2632C2}" srcOrd="0" destOrd="0" presId="urn:microsoft.com/office/officeart/2005/8/layout/default"/>
    <dgm:cxn modelId="{B622DB65-7E9C-46CD-86D9-6474C87BD3CA}" type="presOf" srcId="{5B99573F-2649-4A77-8D34-1EE857688A71}" destId="{FB98AC96-1196-43D0-BDB7-92D01862A3BB}" srcOrd="0" destOrd="0" presId="urn:microsoft.com/office/officeart/2005/8/layout/default"/>
    <dgm:cxn modelId="{83D5CB6B-1FE9-429C-8C47-DF022B4594CD}" srcId="{5B99573F-2649-4A77-8D34-1EE857688A71}" destId="{D8B55E09-B8C4-4D64-A75F-1356B0DE6B3F}" srcOrd="1" destOrd="0" parTransId="{E3D44223-9705-4B2F-8EE0-EFAE5876D1B3}" sibTransId="{07B8B671-86D3-45FD-B3BA-F261E435410E}"/>
    <dgm:cxn modelId="{B403490D-5B7B-4654-BA93-96F3A05E7382}" type="presOf" srcId="{3421987F-A9F6-42D6-8E75-284513A997E8}" destId="{0FCC9A10-9BF8-4D59-9245-1EDF05B8F871}" srcOrd="0" destOrd="0" presId="urn:microsoft.com/office/officeart/2005/8/layout/default"/>
    <dgm:cxn modelId="{612ECAD4-D508-4525-AF64-45B9BD6CE569}" type="presOf" srcId="{D8B55E09-B8C4-4D64-A75F-1356B0DE6B3F}" destId="{5AC99C71-CD6C-4B85-A0B9-006C9D492171}" srcOrd="0" destOrd="0" presId="urn:microsoft.com/office/officeart/2005/8/layout/default"/>
    <dgm:cxn modelId="{49524076-4B79-4FA4-ADF7-E8DDD41F232E}" type="presOf" srcId="{160612FB-E76B-4C5A-A942-32AD2D7F36B9}" destId="{D226EA9C-F27D-49D9-B02D-7E315A9B36EF}" srcOrd="0" destOrd="0" presId="urn:microsoft.com/office/officeart/2005/8/layout/default"/>
    <dgm:cxn modelId="{C94CCA6D-B565-4BB9-A535-DF2CF17DB6D0}" srcId="{5B99573F-2649-4A77-8D34-1EE857688A71}" destId="{CFDD0B06-8910-4F0A-8656-AB1E7A43A9CD}" srcOrd="0" destOrd="0" parTransId="{B7D00F18-4077-475A-8796-4D7452C73A88}" sibTransId="{5C5082DB-4A8C-45CA-BBEB-166B59A4DF81}"/>
    <dgm:cxn modelId="{7C6A7973-B357-4355-8291-A6487251CCBA}" srcId="{5B99573F-2649-4A77-8D34-1EE857688A71}" destId="{3E7D0227-E44F-456A-9DD8-2494801D9771}" srcOrd="5" destOrd="0" parTransId="{BCE24516-731F-480A-A972-C17E499C3647}" sibTransId="{1CA7484F-E46A-464C-A3DF-1F9D80274C50}"/>
    <dgm:cxn modelId="{3F6990C2-FE44-4AAB-A723-F48FD255DC14}" srcId="{5B99573F-2649-4A77-8D34-1EE857688A71}" destId="{3421987F-A9F6-42D6-8E75-284513A997E8}" srcOrd="6" destOrd="0" parTransId="{9C2B5624-AE09-40A3-8CDF-61816F6E4F9D}" sibTransId="{E54CF423-355C-469F-AEF5-E08247978A71}"/>
    <dgm:cxn modelId="{23416380-E6B5-4D21-8B99-1E8ACB8B031B}" type="presOf" srcId="{53279352-13A0-4A60-921D-C650B79D7E11}" destId="{616E14A9-BB86-434C-9856-A205AB690974}" srcOrd="0" destOrd="0" presId="urn:microsoft.com/office/officeart/2005/8/layout/default"/>
    <dgm:cxn modelId="{5767714D-6143-4381-8AE7-B7A9FA14D290}" srcId="{5B99573F-2649-4A77-8D34-1EE857688A71}" destId="{53279352-13A0-4A60-921D-C650B79D7E11}" srcOrd="4" destOrd="0" parTransId="{362F8E64-F922-45CE-B39B-74D543095433}" sibTransId="{0ED56093-C474-41C6-AD64-45A73138FEF0}"/>
    <dgm:cxn modelId="{28972481-1A39-4532-A6B6-8469F29BDF87}" srcId="{5B99573F-2649-4A77-8D34-1EE857688A71}" destId="{160612FB-E76B-4C5A-A942-32AD2D7F36B9}" srcOrd="2" destOrd="0" parTransId="{D6CE2F4C-1A75-4E11-A346-36A5968D7128}" sibTransId="{E81EA46E-61CF-4945-918C-49AB4739486B}"/>
    <dgm:cxn modelId="{8E35734C-0672-4593-9F5F-1B8C54BC662F}" type="presParOf" srcId="{FB98AC96-1196-43D0-BDB7-92D01862A3BB}" destId="{D3331E60-4C1F-4B4D-9610-9AF78D2632C2}" srcOrd="0" destOrd="0" presId="urn:microsoft.com/office/officeart/2005/8/layout/default"/>
    <dgm:cxn modelId="{3AAB0B6A-5EF1-490D-9A4E-19F41715EACF}" type="presParOf" srcId="{FB98AC96-1196-43D0-BDB7-92D01862A3BB}" destId="{F4DD6674-FE28-45F3-81AD-90FAF090C30C}" srcOrd="1" destOrd="0" presId="urn:microsoft.com/office/officeart/2005/8/layout/default"/>
    <dgm:cxn modelId="{D9599436-2EC2-4072-B9C4-E3D0DAC4566E}" type="presParOf" srcId="{FB98AC96-1196-43D0-BDB7-92D01862A3BB}" destId="{5AC99C71-CD6C-4B85-A0B9-006C9D492171}" srcOrd="2" destOrd="0" presId="urn:microsoft.com/office/officeart/2005/8/layout/default"/>
    <dgm:cxn modelId="{80A5CD1C-3C08-4E11-B28B-D5CCC41F39B3}" type="presParOf" srcId="{FB98AC96-1196-43D0-BDB7-92D01862A3BB}" destId="{23ADA99E-B4B2-485F-A60B-5FA382A0C36F}" srcOrd="3" destOrd="0" presId="urn:microsoft.com/office/officeart/2005/8/layout/default"/>
    <dgm:cxn modelId="{202A1275-08E0-4A64-861A-9FE73C5EF199}" type="presParOf" srcId="{FB98AC96-1196-43D0-BDB7-92D01862A3BB}" destId="{D226EA9C-F27D-49D9-B02D-7E315A9B36EF}" srcOrd="4" destOrd="0" presId="urn:microsoft.com/office/officeart/2005/8/layout/default"/>
    <dgm:cxn modelId="{156050D1-DB89-4DBE-9BCC-489EF54281E8}" type="presParOf" srcId="{FB98AC96-1196-43D0-BDB7-92D01862A3BB}" destId="{1EF2A1CF-0119-4B57-8060-0450EE10DF63}" srcOrd="5" destOrd="0" presId="urn:microsoft.com/office/officeart/2005/8/layout/default"/>
    <dgm:cxn modelId="{A272CA77-D3E8-466F-BACC-6ECEC4620989}" type="presParOf" srcId="{FB98AC96-1196-43D0-BDB7-92D01862A3BB}" destId="{B7FFAE11-A08D-49AB-B1F7-E10163A323D5}" srcOrd="6" destOrd="0" presId="urn:microsoft.com/office/officeart/2005/8/layout/default"/>
    <dgm:cxn modelId="{9B51BDC4-1643-42FC-B130-11990805FDE2}" type="presParOf" srcId="{FB98AC96-1196-43D0-BDB7-92D01862A3BB}" destId="{4C00F58B-11D6-43B5-A9C8-B32A0EDEE0BF}" srcOrd="7" destOrd="0" presId="urn:microsoft.com/office/officeart/2005/8/layout/default"/>
    <dgm:cxn modelId="{11EA1186-B790-4CC6-80B4-0F0567A33A9F}" type="presParOf" srcId="{FB98AC96-1196-43D0-BDB7-92D01862A3BB}" destId="{616E14A9-BB86-434C-9856-A205AB690974}" srcOrd="8" destOrd="0" presId="urn:microsoft.com/office/officeart/2005/8/layout/default"/>
    <dgm:cxn modelId="{EE703C82-6EFD-4BDD-870D-15241570D212}" type="presParOf" srcId="{FB98AC96-1196-43D0-BDB7-92D01862A3BB}" destId="{99A2E7A6-FCAD-4048-9E59-7F09AB49A346}" srcOrd="9" destOrd="0" presId="urn:microsoft.com/office/officeart/2005/8/layout/default"/>
    <dgm:cxn modelId="{82C8D174-9EB5-40F2-8A26-3DB4F8EF2A6E}" type="presParOf" srcId="{FB98AC96-1196-43D0-BDB7-92D01862A3BB}" destId="{EF27C388-7332-4EA7-8520-63513F37B88F}" srcOrd="10" destOrd="0" presId="urn:microsoft.com/office/officeart/2005/8/layout/default"/>
    <dgm:cxn modelId="{E7711960-ED16-4F30-8F57-FD22CD9A52E6}" type="presParOf" srcId="{FB98AC96-1196-43D0-BDB7-92D01862A3BB}" destId="{6D917D4D-EE3C-4644-B59B-2CE66E80E534}" srcOrd="11" destOrd="0" presId="urn:microsoft.com/office/officeart/2005/8/layout/default"/>
    <dgm:cxn modelId="{F761F937-E7CD-40C1-ABC7-2108462935B0}" type="presParOf" srcId="{FB98AC96-1196-43D0-BDB7-92D01862A3BB}" destId="{0FCC9A10-9BF8-4D59-9245-1EDF05B8F8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8F1311-AD28-4A93-8D26-28C980D3B5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0BEEB9-0952-4ADA-BE63-705D39B57D9A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Arts/Cultural Opportunities</a:t>
          </a:r>
          <a:endParaRPr lang="en-US" dirty="0">
            <a:latin typeface="Calibri" panose="020F0502020204030204" pitchFamily="34" charset="0"/>
          </a:endParaRPr>
        </a:p>
      </dgm:t>
    </dgm:pt>
    <dgm:pt modelId="{B24D2D27-1908-4DAD-A293-CCC923E672C0}" type="parTrans" cxnId="{9A8973BD-638A-4C4F-904E-49AF20E2F87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439187D-4D74-4410-A757-D9B5077AA335}" type="sibTrans" cxnId="{9A8973BD-638A-4C4F-904E-49AF20E2F87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8F77218-8559-41FF-9C4D-F60017900D36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Community-</a:t>
          </a:r>
          <a:r>
            <a:rPr lang="en-US" dirty="0" err="1" smtClean="0">
              <a:latin typeface="Calibri" panose="020F0502020204030204" pitchFamily="34" charset="0"/>
            </a:rPr>
            <a:t>Buidling</a:t>
          </a:r>
          <a:r>
            <a:rPr lang="en-US" dirty="0" smtClean="0">
              <a:latin typeface="Calibri" panose="020F0502020204030204" pitchFamily="34" charset="0"/>
            </a:rPr>
            <a:t>/Social Cohesion</a:t>
          </a:r>
          <a:endParaRPr lang="en-US" dirty="0">
            <a:latin typeface="Calibri" panose="020F0502020204030204" pitchFamily="34" charset="0"/>
          </a:endParaRPr>
        </a:p>
      </dgm:t>
    </dgm:pt>
    <dgm:pt modelId="{2EF7834D-56E5-4C0B-86C1-B2D92ADDB9FF}" type="parTrans" cxnId="{4FF9BDE1-A679-436B-9B51-FAC617B3E21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1854DB8-F8F4-41D2-AA08-E63D7E45924F}" type="sibTrans" cxnId="{4FF9BDE1-A679-436B-9B51-FAC617B3E21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277EF2B-A1FD-44B5-B1E3-9A870942724C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Wellbeing</a:t>
          </a:r>
          <a:endParaRPr lang="en-US" dirty="0">
            <a:latin typeface="Calibri" panose="020F0502020204030204" pitchFamily="34" charset="0"/>
          </a:endParaRPr>
        </a:p>
      </dgm:t>
    </dgm:pt>
    <dgm:pt modelId="{DF832CD2-5A29-48D5-A5CA-D8BE2C234365}" type="parTrans" cxnId="{B020B96F-AE59-494A-B4AE-DFFA3FD2F3A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A80EB67-55BE-4051-BE3A-2F327EAA51C5}" type="sibTrans" cxnId="{B020B96F-AE59-494A-B4AE-DFFA3FD2F3A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78B6D01-53CB-4B4F-889D-C3B34DE0E8C1}" type="pres">
      <dgm:prSet presAssocID="{558F1311-AD28-4A93-8D26-28C980D3B5FE}" presName="Name0" presStyleCnt="0">
        <dgm:presLayoutVars>
          <dgm:dir/>
          <dgm:resizeHandles val="exact"/>
        </dgm:presLayoutVars>
      </dgm:prSet>
      <dgm:spPr/>
    </dgm:pt>
    <dgm:pt modelId="{8A21BFA3-030B-44CC-AFE6-188D0726F356}" type="pres">
      <dgm:prSet presAssocID="{610BEEB9-0952-4ADA-BE63-705D39B57D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B440B-BB66-46F5-B0F3-347597A56D15}" type="pres">
      <dgm:prSet presAssocID="{0439187D-4D74-4410-A757-D9B5077AA33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888673D-5B98-417E-8C68-9BAA4BC4B14A}" type="pres">
      <dgm:prSet presAssocID="{0439187D-4D74-4410-A757-D9B5077AA33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1805490-882F-49AF-8636-865A6298770D}" type="pres">
      <dgm:prSet presAssocID="{A8F77218-8559-41FF-9C4D-F60017900D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DE29C-8B44-4755-B4C2-453DF3C5C0AA}" type="pres">
      <dgm:prSet presAssocID="{11854DB8-F8F4-41D2-AA08-E63D7E45924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B1F390A-CD29-4B26-A412-831BB47C8DE7}" type="pres">
      <dgm:prSet presAssocID="{11854DB8-F8F4-41D2-AA08-E63D7E45924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64FB1E2-7ECA-4982-9B45-F4BA03655020}" type="pres">
      <dgm:prSet presAssocID="{1277EF2B-A1FD-44B5-B1E3-9A87094272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4EFE4-FD1C-4BE5-9BE3-A73CDD82663D}" type="presOf" srcId="{610BEEB9-0952-4ADA-BE63-705D39B57D9A}" destId="{8A21BFA3-030B-44CC-AFE6-188D0726F356}" srcOrd="0" destOrd="0" presId="urn:microsoft.com/office/officeart/2005/8/layout/process1"/>
    <dgm:cxn modelId="{9A8973BD-638A-4C4F-904E-49AF20E2F87F}" srcId="{558F1311-AD28-4A93-8D26-28C980D3B5FE}" destId="{610BEEB9-0952-4ADA-BE63-705D39B57D9A}" srcOrd="0" destOrd="0" parTransId="{B24D2D27-1908-4DAD-A293-CCC923E672C0}" sibTransId="{0439187D-4D74-4410-A757-D9B5077AA335}"/>
    <dgm:cxn modelId="{B020B96F-AE59-494A-B4AE-DFFA3FD2F3AF}" srcId="{558F1311-AD28-4A93-8D26-28C980D3B5FE}" destId="{1277EF2B-A1FD-44B5-B1E3-9A870942724C}" srcOrd="2" destOrd="0" parTransId="{DF832CD2-5A29-48D5-A5CA-D8BE2C234365}" sibTransId="{0A80EB67-55BE-4051-BE3A-2F327EAA51C5}"/>
    <dgm:cxn modelId="{8F9BF148-2720-4ECC-8ACF-606696FCE319}" type="presOf" srcId="{1277EF2B-A1FD-44B5-B1E3-9A870942724C}" destId="{864FB1E2-7ECA-4982-9B45-F4BA03655020}" srcOrd="0" destOrd="0" presId="urn:microsoft.com/office/officeart/2005/8/layout/process1"/>
    <dgm:cxn modelId="{5C9A6B2D-F42E-4535-A69E-65F9960F0D57}" type="presOf" srcId="{11854DB8-F8F4-41D2-AA08-E63D7E45924F}" destId="{E49DE29C-8B44-4755-B4C2-453DF3C5C0AA}" srcOrd="0" destOrd="0" presId="urn:microsoft.com/office/officeart/2005/8/layout/process1"/>
    <dgm:cxn modelId="{63EB4BED-7003-40A9-9EC2-405CBC8F56F8}" type="presOf" srcId="{11854DB8-F8F4-41D2-AA08-E63D7E45924F}" destId="{3B1F390A-CD29-4B26-A412-831BB47C8DE7}" srcOrd="1" destOrd="0" presId="urn:microsoft.com/office/officeart/2005/8/layout/process1"/>
    <dgm:cxn modelId="{7972BA5B-F41B-4320-BA0D-711C24253A0A}" type="presOf" srcId="{0439187D-4D74-4410-A757-D9B5077AA335}" destId="{A888673D-5B98-417E-8C68-9BAA4BC4B14A}" srcOrd="1" destOrd="0" presId="urn:microsoft.com/office/officeart/2005/8/layout/process1"/>
    <dgm:cxn modelId="{49A10395-B4F7-401D-97FE-9091D61CADCA}" type="presOf" srcId="{A8F77218-8559-41FF-9C4D-F60017900D36}" destId="{01805490-882F-49AF-8636-865A6298770D}" srcOrd="0" destOrd="0" presId="urn:microsoft.com/office/officeart/2005/8/layout/process1"/>
    <dgm:cxn modelId="{4A9B6DDE-89D9-48D0-A8AD-14719A5B19BC}" type="presOf" srcId="{558F1311-AD28-4A93-8D26-28C980D3B5FE}" destId="{C78B6D01-53CB-4B4F-889D-C3B34DE0E8C1}" srcOrd="0" destOrd="0" presId="urn:microsoft.com/office/officeart/2005/8/layout/process1"/>
    <dgm:cxn modelId="{BBE503BF-FB30-44BA-A782-C26F3659C753}" type="presOf" srcId="{0439187D-4D74-4410-A757-D9B5077AA335}" destId="{B48B440B-BB66-46F5-B0F3-347597A56D15}" srcOrd="0" destOrd="0" presId="urn:microsoft.com/office/officeart/2005/8/layout/process1"/>
    <dgm:cxn modelId="{4FF9BDE1-A679-436B-9B51-FAC617B3E213}" srcId="{558F1311-AD28-4A93-8D26-28C980D3B5FE}" destId="{A8F77218-8559-41FF-9C4D-F60017900D36}" srcOrd="1" destOrd="0" parTransId="{2EF7834D-56E5-4C0B-86C1-B2D92ADDB9FF}" sibTransId="{11854DB8-F8F4-41D2-AA08-E63D7E45924F}"/>
    <dgm:cxn modelId="{BD1ECB39-8881-468A-A9BB-F7051A46032E}" type="presParOf" srcId="{C78B6D01-53CB-4B4F-889D-C3B34DE0E8C1}" destId="{8A21BFA3-030B-44CC-AFE6-188D0726F356}" srcOrd="0" destOrd="0" presId="urn:microsoft.com/office/officeart/2005/8/layout/process1"/>
    <dgm:cxn modelId="{8E6C22DD-B3C6-4CF7-B383-04246F07BF94}" type="presParOf" srcId="{C78B6D01-53CB-4B4F-889D-C3B34DE0E8C1}" destId="{B48B440B-BB66-46F5-B0F3-347597A56D15}" srcOrd="1" destOrd="0" presId="urn:microsoft.com/office/officeart/2005/8/layout/process1"/>
    <dgm:cxn modelId="{AB5AA5AC-9C39-49F6-9D45-FD590607852F}" type="presParOf" srcId="{B48B440B-BB66-46F5-B0F3-347597A56D15}" destId="{A888673D-5B98-417E-8C68-9BAA4BC4B14A}" srcOrd="0" destOrd="0" presId="urn:microsoft.com/office/officeart/2005/8/layout/process1"/>
    <dgm:cxn modelId="{E3826E01-058D-40BC-90CB-A1538D41A635}" type="presParOf" srcId="{C78B6D01-53CB-4B4F-889D-C3B34DE0E8C1}" destId="{01805490-882F-49AF-8636-865A6298770D}" srcOrd="2" destOrd="0" presId="urn:microsoft.com/office/officeart/2005/8/layout/process1"/>
    <dgm:cxn modelId="{654D75C4-F212-447E-BF54-138E706F6437}" type="presParOf" srcId="{C78B6D01-53CB-4B4F-889D-C3B34DE0E8C1}" destId="{E49DE29C-8B44-4755-B4C2-453DF3C5C0AA}" srcOrd="3" destOrd="0" presId="urn:microsoft.com/office/officeart/2005/8/layout/process1"/>
    <dgm:cxn modelId="{38E64927-9956-4C7A-9994-E9F2B7A73444}" type="presParOf" srcId="{E49DE29C-8B44-4755-B4C2-453DF3C5C0AA}" destId="{3B1F390A-CD29-4B26-A412-831BB47C8DE7}" srcOrd="0" destOrd="0" presId="urn:microsoft.com/office/officeart/2005/8/layout/process1"/>
    <dgm:cxn modelId="{6CCFB475-8E2C-4AFE-BED1-E37F75F1A275}" type="presParOf" srcId="{C78B6D01-53CB-4B4F-889D-C3B34DE0E8C1}" destId="{864FB1E2-7ECA-4982-9B45-F4BA0365502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3B0637-6571-495D-82BA-63B00EF474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8F5F8-9CBF-41CE-9C64-E8B4840BF38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Created art outside of your home for your profession or as part of a community activity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328FB38-3A4A-4901-87D8-C4C6EAE26117}" type="parTrans" cxnId="{4E62E1DE-E1AF-4962-8582-69BB08E65963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CA481CFD-DD8E-43A9-BA77-E0C0B3FF1037}" type="sibTrans" cxnId="{4E62E1DE-E1AF-4962-8582-69BB08E65963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453FFA9D-8CAD-42D2-9150-1A63720F850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Took a class or taught dance, literature, media, music, performance, or visual art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B2F486A-E43A-423A-9C2A-447AD3F984FF}" type="parTrans" cxnId="{33B6B080-9D82-43F6-B697-34AB73C9BA16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6C05CC23-5BE1-4972-A419-05B23566CACC}" type="sibTrans" cxnId="{33B6B080-9D82-43F6-B697-34AB73C9BA16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211A2062-D73D-485C-B7DA-F7ACD269CBF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Exhibit, gallery, museum, or other display of arts or culture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91B591E-4892-49C0-8977-DF944E67CBFF}" type="parTrans" cxnId="{3C706F8B-D40B-43A3-AA87-2B30756B9058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FCE6EDAC-E42A-4959-B6E3-33E0B350F1D9}" type="sibTrans" cxnId="{3C706F8B-D40B-43A3-AA87-2B30756B9058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B00775E5-45A8-453F-AC18-1EEB7887DA0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Festival, block party, parade, marching band, or similar event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B33E3FE-851F-4AE2-BB8B-A6E3D7B2A4F9}" type="parTrans" cxnId="{18EA65C1-2815-4CAD-851A-649DABCE36BE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B079BC2B-62C4-491A-AD4D-C523C2AD2C46}" type="sibTrans" cxnId="{18EA65C1-2815-4CAD-851A-649DABCE36BE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69633E8C-405A-4CEA-A66A-DD84BC6F5C4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Historical site, monument, cemetery, or historical program or event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FBA2F00-08DA-4BCB-B3ED-AD424034F1D9}" type="parTrans" cxnId="{CDC7CC67-DBF2-4F63-893F-ACBA102F811F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7A928C41-FFFF-4A51-B201-32FFE2DE583D}" type="sibTrans" cxnId="{CDC7CC67-DBF2-4F63-893F-ACBA102F811F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209FAA2F-BF68-4572-B6D3-685EDB566F9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Live performance, such as concerts, dance, shows, or stand-up comedy in any location including a bar, club, place of worship, pop-up venue, restaurant, or symphony hall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BCB33BC-0AA5-4177-8E6B-D9382A0E7B90}" type="parTrans" cxnId="{27861A75-BBE6-40BB-B172-6818AD899D60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2A345AF6-3252-4FA8-B64C-3EE2DC16A773}" type="sibTrans" cxnId="{27861A75-BBE6-40BB-B172-6818AD899D60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7B8D0210-548A-478B-AF98-2EB2C7977A4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Literary event, such as a book reading, poetry reading, or spoken word presentation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16603EC-1EE8-4034-99D7-9F98425AE123}" type="parTrans" cxnId="{E23868C3-4C0E-4556-8CB2-0FB6D5D76CF5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21C40ACF-F9DF-4DAF-98C6-28FFFA2B960F}" type="sibTrans" cxnId="{E23868C3-4C0E-4556-8CB2-0FB6D5D76CF5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AEB3C663-2645-4F84-9D4D-FDD47D8310B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Sporting event, professional or organized amateur event, including children's leagues, but not regular exercise or fitness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636FBF7-BA82-427A-9DB6-790E2B9A4D1E}" type="parTrans" cxnId="{D9D5E9EF-73C9-47FE-A1E0-12790DD72766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0EB8A7E8-D355-4C02-9488-4F8629705594}" type="sibTrans" cxnId="{D9D5E9EF-73C9-47FE-A1E0-12790DD72766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47372B6D-5731-49FA-9730-86E12F6338B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Calibri" panose="020F0502020204030204" pitchFamily="34" charset="0"/>
            </a:rPr>
            <a:t>Movie at a theater or other venue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F2D60A-B725-4E55-93BA-F3BC69BFDA16}" type="parTrans" cxnId="{6F93B16F-48A2-4BE2-8412-59DD6A1AAD8E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FE44B664-0594-4516-A434-B79A79E3FAFE}" type="sibTrans" cxnId="{6F93B16F-48A2-4BE2-8412-59DD6A1AAD8E}">
      <dgm:prSet/>
      <dgm:spPr/>
      <dgm:t>
        <a:bodyPr/>
        <a:lstStyle/>
        <a:p>
          <a:endParaRPr lang="en-US" sz="2400">
            <a:latin typeface="Calibri" panose="020F0502020204030204" pitchFamily="34" charset="0"/>
          </a:endParaRPr>
        </a:p>
      </dgm:t>
    </dgm:pt>
    <dgm:pt modelId="{B0CBEF43-F794-4DA7-978B-1ABE3A7A484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Calibri" panose="020F0502020204030204" pitchFamily="34" charset="0"/>
            </a:rPr>
            <a:t>Any activity or event not included above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601438-4588-454C-ACAD-FE4D3C178A9C}" type="parTrans" cxnId="{68166DF2-92F4-4C73-A9B8-EB16DDC51B41}">
      <dgm:prSet/>
      <dgm:spPr/>
      <dgm:t>
        <a:bodyPr/>
        <a:lstStyle/>
        <a:p>
          <a:endParaRPr lang="en-US"/>
        </a:p>
      </dgm:t>
    </dgm:pt>
    <dgm:pt modelId="{FD6518C5-A6FA-41B4-BEEB-27BF4372BCC1}" type="sibTrans" cxnId="{68166DF2-92F4-4C73-A9B8-EB16DDC51B41}">
      <dgm:prSet/>
      <dgm:spPr/>
      <dgm:t>
        <a:bodyPr/>
        <a:lstStyle/>
        <a:p>
          <a:endParaRPr lang="en-US"/>
        </a:p>
      </dgm:t>
    </dgm:pt>
    <dgm:pt modelId="{8D8223A2-5CDF-4764-B3CA-CC0616C0E49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Calibri" panose="020F0502020204030204" pitchFamily="34" charset="0"/>
            </a:rPr>
            <a:t>I haven't done any of these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642334-8860-4F09-9309-9BAEBBB1875F}" type="parTrans" cxnId="{07368B75-3E39-4383-96E4-BE81CDA9DB33}">
      <dgm:prSet/>
      <dgm:spPr/>
      <dgm:t>
        <a:bodyPr/>
        <a:lstStyle/>
        <a:p>
          <a:endParaRPr lang="en-US"/>
        </a:p>
      </dgm:t>
    </dgm:pt>
    <dgm:pt modelId="{81A68919-C6E1-4F71-ABBB-72785ED61788}" type="sibTrans" cxnId="{07368B75-3E39-4383-96E4-BE81CDA9DB33}">
      <dgm:prSet/>
      <dgm:spPr/>
      <dgm:t>
        <a:bodyPr/>
        <a:lstStyle/>
        <a:p>
          <a:endParaRPr lang="en-US"/>
        </a:p>
      </dgm:t>
    </dgm:pt>
    <dgm:pt modelId="{D9EE24A4-B6EA-44CC-A9DD-E99084589287}" type="pres">
      <dgm:prSet presAssocID="{833B0637-6571-495D-82BA-63B00EF474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14B92-2550-4F13-AAF4-3D3834E3720E}" type="pres">
      <dgm:prSet presAssocID="{CF88F5F8-9CBF-41CE-9C64-E8B4840BF387}" presName="node" presStyleLbl="node1" presStyleIdx="0" presStyleCnt="11" custScaleY="123826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766FB-C0DA-4F23-AB2C-F038994EAA86}" type="pres">
      <dgm:prSet presAssocID="{CA481CFD-DD8E-43A9-BA77-E0C0B3FF1037}" presName="sibTrans" presStyleCnt="0"/>
      <dgm:spPr/>
    </dgm:pt>
    <dgm:pt modelId="{EF0B90FD-0DAA-4F14-A89B-0BB86CD4B27C}" type="pres">
      <dgm:prSet presAssocID="{453FFA9D-8CAD-42D2-9150-1A63720F8506}" presName="node" presStyleLbl="node1" presStyleIdx="1" presStyleCnt="11" custScaleY="123826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3453E-DC15-4BD4-AA6D-2AC69555AA98}" type="pres">
      <dgm:prSet presAssocID="{6C05CC23-5BE1-4972-A419-05B23566CACC}" presName="sibTrans" presStyleCnt="0"/>
      <dgm:spPr/>
    </dgm:pt>
    <dgm:pt modelId="{5068B8D4-4139-4155-A781-6F63106D233E}" type="pres">
      <dgm:prSet presAssocID="{211A2062-D73D-485C-B7DA-F7ACD269CBFB}" presName="node" presStyleLbl="node1" presStyleIdx="2" presStyleCnt="11" custScaleY="123826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C0A7E-E2D6-45B7-B945-59EB7D8EDDD4}" type="pres">
      <dgm:prSet presAssocID="{FCE6EDAC-E42A-4959-B6E3-33E0B350F1D9}" presName="sibTrans" presStyleCnt="0"/>
      <dgm:spPr/>
    </dgm:pt>
    <dgm:pt modelId="{27DB74DC-8949-4C81-85CD-7B3F1D8C8764}" type="pres">
      <dgm:prSet presAssocID="{B00775E5-45A8-453F-AC18-1EEB7887DA0E}" presName="node" presStyleLbl="node1" presStyleIdx="3" presStyleCnt="11" custScaleY="123826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3A2AB-2748-4BE4-88AF-8C378786DCC0}" type="pres">
      <dgm:prSet presAssocID="{B079BC2B-62C4-491A-AD4D-C523C2AD2C46}" presName="sibTrans" presStyleCnt="0"/>
      <dgm:spPr/>
    </dgm:pt>
    <dgm:pt modelId="{4C8AA3EA-5DC2-4E4F-9DBD-B3DA72B2EEB7}" type="pres">
      <dgm:prSet presAssocID="{69633E8C-405A-4CEA-A66A-DD84BC6F5C46}" presName="node" presStyleLbl="node1" presStyleIdx="4" presStyleCnt="11" custScaleY="170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C37F0-A97A-4952-BEB7-D22ECD8D7578}" type="pres">
      <dgm:prSet presAssocID="{7A928C41-FFFF-4A51-B201-32FFE2DE583D}" presName="sibTrans" presStyleCnt="0"/>
      <dgm:spPr/>
    </dgm:pt>
    <dgm:pt modelId="{4C2767AC-AD67-4D93-B5EE-537E8BBD6748}" type="pres">
      <dgm:prSet presAssocID="{209FAA2F-BF68-4572-B6D3-685EDB566F91}" presName="node" presStyleLbl="node1" presStyleIdx="5" presStyleCnt="11" custScaleY="170313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B5C39-3F03-4380-B21A-634FB0590C55}" type="pres">
      <dgm:prSet presAssocID="{2A345AF6-3252-4FA8-B64C-3EE2DC16A773}" presName="sibTrans" presStyleCnt="0"/>
      <dgm:spPr/>
    </dgm:pt>
    <dgm:pt modelId="{D8A7DB17-3003-46D9-AC2A-715A5D0BB290}" type="pres">
      <dgm:prSet presAssocID="{7B8D0210-548A-478B-AF98-2EB2C7977A4B}" presName="node" presStyleLbl="node1" presStyleIdx="6" presStyleCnt="11" custScaleY="170313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B2357-431B-4DB2-992E-CE7E4BDF1D4A}" type="pres">
      <dgm:prSet presAssocID="{21C40ACF-F9DF-4DAF-98C6-28FFFA2B960F}" presName="sibTrans" presStyleCnt="0"/>
      <dgm:spPr/>
    </dgm:pt>
    <dgm:pt modelId="{FF1303DF-94C3-4F38-943B-19A19712A946}" type="pres">
      <dgm:prSet presAssocID="{AEB3C663-2645-4F84-9D4D-FDD47D8310BC}" presName="node" presStyleLbl="node1" presStyleIdx="7" presStyleCnt="11" custScaleY="170313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41C5-22C0-4541-BE94-68CE046E446B}" type="pres">
      <dgm:prSet presAssocID="{0EB8A7E8-D355-4C02-9488-4F8629705594}" presName="sibTrans" presStyleCnt="0"/>
      <dgm:spPr/>
    </dgm:pt>
    <dgm:pt modelId="{7FE73FCE-417D-4930-A895-92D849DA483B}" type="pres">
      <dgm:prSet presAssocID="{47372B6D-5731-49FA-9730-86E12F6338B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1C59D-AC34-45CB-857A-DC19929D79D4}" type="pres">
      <dgm:prSet presAssocID="{FE44B664-0594-4516-A434-B79A79E3FAFE}" presName="sibTrans" presStyleCnt="0"/>
      <dgm:spPr/>
    </dgm:pt>
    <dgm:pt modelId="{6CB8D543-B9DD-4261-8D54-B3E389E0BDDE}" type="pres">
      <dgm:prSet presAssocID="{B0CBEF43-F794-4DA7-978B-1ABE3A7A484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8A2B2-B0D2-4FEF-8B9B-985D66965C03}" type="pres">
      <dgm:prSet presAssocID="{FD6518C5-A6FA-41B4-BEEB-27BF4372BCC1}" presName="sibTrans" presStyleCnt="0"/>
      <dgm:spPr/>
    </dgm:pt>
    <dgm:pt modelId="{B0E19733-4AAF-407A-8B53-71FA83938095}" type="pres">
      <dgm:prSet presAssocID="{8D8223A2-5CDF-4764-B3CA-CC0616C0E495}" presName="node" presStyleLbl="node1" presStyleIdx="10" presStyleCnt="11" custLinFactNeighborX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2383A-65F0-4A43-B5F6-CCBBAD47D74F}" type="presOf" srcId="{7B8D0210-548A-478B-AF98-2EB2C7977A4B}" destId="{D8A7DB17-3003-46D9-AC2A-715A5D0BB290}" srcOrd="0" destOrd="0" presId="urn:microsoft.com/office/officeart/2005/8/layout/default"/>
    <dgm:cxn modelId="{A3E8883C-B116-45A1-B164-F47D7109DAED}" type="presOf" srcId="{453FFA9D-8CAD-42D2-9150-1A63720F8506}" destId="{EF0B90FD-0DAA-4F14-A89B-0BB86CD4B27C}" srcOrd="0" destOrd="0" presId="urn:microsoft.com/office/officeart/2005/8/layout/default"/>
    <dgm:cxn modelId="{8B1707AD-3ECA-4378-A45A-4A9304D4229C}" type="presOf" srcId="{8D8223A2-5CDF-4764-B3CA-CC0616C0E495}" destId="{B0E19733-4AAF-407A-8B53-71FA83938095}" srcOrd="0" destOrd="0" presId="urn:microsoft.com/office/officeart/2005/8/layout/default"/>
    <dgm:cxn modelId="{8B2D2D6C-7897-41F9-AED3-18C70264DFB3}" type="presOf" srcId="{47372B6D-5731-49FA-9730-86E12F6338B3}" destId="{7FE73FCE-417D-4930-A895-92D849DA483B}" srcOrd="0" destOrd="0" presId="urn:microsoft.com/office/officeart/2005/8/layout/default"/>
    <dgm:cxn modelId="{4E62E1DE-E1AF-4962-8582-69BB08E65963}" srcId="{833B0637-6571-495D-82BA-63B00EF474D6}" destId="{CF88F5F8-9CBF-41CE-9C64-E8B4840BF387}" srcOrd="0" destOrd="0" parTransId="{0328FB38-3A4A-4901-87D8-C4C6EAE26117}" sibTransId="{CA481CFD-DD8E-43A9-BA77-E0C0B3FF1037}"/>
    <dgm:cxn modelId="{D8B2BFBC-073E-405F-940F-5270DB9BEE95}" type="presOf" srcId="{CF88F5F8-9CBF-41CE-9C64-E8B4840BF387}" destId="{11914B92-2550-4F13-AAF4-3D3834E3720E}" srcOrd="0" destOrd="0" presId="urn:microsoft.com/office/officeart/2005/8/layout/default"/>
    <dgm:cxn modelId="{68166DF2-92F4-4C73-A9B8-EB16DDC51B41}" srcId="{833B0637-6571-495D-82BA-63B00EF474D6}" destId="{B0CBEF43-F794-4DA7-978B-1ABE3A7A4844}" srcOrd="9" destOrd="0" parTransId="{3F601438-4588-454C-ACAD-FE4D3C178A9C}" sibTransId="{FD6518C5-A6FA-41B4-BEEB-27BF4372BCC1}"/>
    <dgm:cxn modelId="{D4AF4238-25D8-40D2-AEFF-6D1519061487}" type="presOf" srcId="{211A2062-D73D-485C-B7DA-F7ACD269CBFB}" destId="{5068B8D4-4139-4155-A781-6F63106D233E}" srcOrd="0" destOrd="0" presId="urn:microsoft.com/office/officeart/2005/8/layout/default"/>
    <dgm:cxn modelId="{C5BCECFD-9476-4954-A50F-FE98804390E1}" type="presOf" srcId="{209FAA2F-BF68-4572-B6D3-685EDB566F91}" destId="{4C2767AC-AD67-4D93-B5EE-537E8BBD6748}" srcOrd="0" destOrd="0" presId="urn:microsoft.com/office/officeart/2005/8/layout/default"/>
    <dgm:cxn modelId="{18EA65C1-2815-4CAD-851A-649DABCE36BE}" srcId="{833B0637-6571-495D-82BA-63B00EF474D6}" destId="{B00775E5-45A8-453F-AC18-1EEB7887DA0E}" srcOrd="3" destOrd="0" parTransId="{8B33E3FE-851F-4AE2-BB8B-A6E3D7B2A4F9}" sibTransId="{B079BC2B-62C4-491A-AD4D-C523C2AD2C46}"/>
    <dgm:cxn modelId="{4A97F59F-CC2C-4304-B2DB-550C1B1095C3}" type="presOf" srcId="{69633E8C-405A-4CEA-A66A-DD84BC6F5C46}" destId="{4C8AA3EA-5DC2-4E4F-9DBD-B3DA72B2EEB7}" srcOrd="0" destOrd="0" presId="urn:microsoft.com/office/officeart/2005/8/layout/default"/>
    <dgm:cxn modelId="{6F93B16F-48A2-4BE2-8412-59DD6A1AAD8E}" srcId="{833B0637-6571-495D-82BA-63B00EF474D6}" destId="{47372B6D-5731-49FA-9730-86E12F6338B3}" srcOrd="8" destOrd="0" parTransId="{BFF2D60A-B725-4E55-93BA-F3BC69BFDA16}" sibTransId="{FE44B664-0594-4516-A434-B79A79E3FAFE}"/>
    <dgm:cxn modelId="{BD28F1BB-E3A9-4A02-B587-4BF56D0DE436}" type="presOf" srcId="{833B0637-6571-495D-82BA-63B00EF474D6}" destId="{D9EE24A4-B6EA-44CC-A9DD-E99084589287}" srcOrd="0" destOrd="0" presId="urn:microsoft.com/office/officeart/2005/8/layout/default"/>
    <dgm:cxn modelId="{E23868C3-4C0E-4556-8CB2-0FB6D5D76CF5}" srcId="{833B0637-6571-495D-82BA-63B00EF474D6}" destId="{7B8D0210-548A-478B-AF98-2EB2C7977A4B}" srcOrd="6" destOrd="0" parTransId="{A16603EC-1EE8-4034-99D7-9F98425AE123}" sibTransId="{21C40ACF-F9DF-4DAF-98C6-28FFFA2B960F}"/>
    <dgm:cxn modelId="{D9D5E9EF-73C9-47FE-A1E0-12790DD72766}" srcId="{833B0637-6571-495D-82BA-63B00EF474D6}" destId="{AEB3C663-2645-4F84-9D4D-FDD47D8310BC}" srcOrd="7" destOrd="0" parTransId="{4636FBF7-BA82-427A-9DB6-790E2B9A4D1E}" sibTransId="{0EB8A7E8-D355-4C02-9488-4F8629705594}"/>
    <dgm:cxn modelId="{33B6B080-9D82-43F6-B697-34AB73C9BA16}" srcId="{833B0637-6571-495D-82BA-63B00EF474D6}" destId="{453FFA9D-8CAD-42D2-9150-1A63720F8506}" srcOrd="1" destOrd="0" parTransId="{6B2F486A-E43A-423A-9C2A-447AD3F984FF}" sibTransId="{6C05CC23-5BE1-4972-A419-05B23566CACC}"/>
    <dgm:cxn modelId="{F57CB273-DD48-4B5E-A043-42DA55D6118D}" type="presOf" srcId="{B00775E5-45A8-453F-AC18-1EEB7887DA0E}" destId="{27DB74DC-8949-4C81-85CD-7B3F1D8C8764}" srcOrd="0" destOrd="0" presId="urn:microsoft.com/office/officeart/2005/8/layout/default"/>
    <dgm:cxn modelId="{07368B75-3E39-4383-96E4-BE81CDA9DB33}" srcId="{833B0637-6571-495D-82BA-63B00EF474D6}" destId="{8D8223A2-5CDF-4764-B3CA-CC0616C0E495}" srcOrd="10" destOrd="0" parTransId="{B4642334-8860-4F09-9309-9BAEBBB1875F}" sibTransId="{81A68919-C6E1-4F71-ABBB-72785ED61788}"/>
    <dgm:cxn modelId="{8FE8BD36-BFF9-42B3-A5E2-76C7519A0180}" type="presOf" srcId="{AEB3C663-2645-4F84-9D4D-FDD47D8310BC}" destId="{FF1303DF-94C3-4F38-943B-19A19712A946}" srcOrd="0" destOrd="0" presId="urn:microsoft.com/office/officeart/2005/8/layout/default"/>
    <dgm:cxn modelId="{CDC7CC67-DBF2-4F63-893F-ACBA102F811F}" srcId="{833B0637-6571-495D-82BA-63B00EF474D6}" destId="{69633E8C-405A-4CEA-A66A-DD84BC6F5C46}" srcOrd="4" destOrd="0" parTransId="{AFBA2F00-08DA-4BCB-B3ED-AD424034F1D9}" sibTransId="{7A928C41-FFFF-4A51-B201-32FFE2DE583D}"/>
    <dgm:cxn modelId="{27861A75-BBE6-40BB-B172-6818AD899D60}" srcId="{833B0637-6571-495D-82BA-63B00EF474D6}" destId="{209FAA2F-BF68-4572-B6D3-685EDB566F91}" srcOrd="5" destOrd="0" parTransId="{8BCB33BC-0AA5-4177-8E6B-D9382A0E7B90}" sibTransId="{2A345AF6-3252-4FA8-B64C-3EE2DC16A773}"/>
    <dgm:cxn modelId="{3C706F8B-D40B-43A3-AA87-2B30756B9058}" srcId="{833B0637-6571-495D-82BA-63B00EF474D6}" destId="{211A2062-D73D-485C-B7DA-F7ACD269CBFB}" srcOrd="2" destOrd="0" parTransId="{091B591E-4892-49C0-8977-DF944E67CBFF}" sibTransId="{FCE6EDAC-E42A-4959-B6E3-33E0B350F1D9}"/>
    <dgm:cxn modelId="{BDE680A6-447B-42A8-9118-B9FB140E024B}" type="presOf" srcId="{B0CBEF43-F794-4DA7-978B-1ABE3A7A4844}" destId="{6CB8D543-B9DD-4261-8D54-B3E389E0BDDE}" srcOrd="0" destOrd="0" presId="urn:microsoft.com/office/officeart/2005/8/layout/default"/>
    <dgm:cxn modelId="{3E4B7EFE-DB77-43B1-9219-6CC2FA795C25}" type="presParOf" srcId="{D9EE24A4-B6EA-44CC-A9DD-E99084589287}" destId="{11914B92-2550-4F13-AAF4-3D3834E3720E}" srcOrd="0" destOrd="0" presId="urn:microsoft.com/office/officeart/2005/8/layout/default"/>
    <dgm:cxn modelId="{BF6A89E7-E4BF-415D-ADBE-8E172D5EB398}" type="presParOf" srcId="{D9EE24A4-B6EA-44CC-A9DD-E99084589287}" destId="{82B766FB-C0DA-4F23-AB2C-F038994EAA86}" srcOrd="1" destOrd="0" presId="urn:microsoft.com/office/officeart/2005/8/layout/default"/>
    <dgm:cxn modelId="{C06E2755-D78E-4DDC-9055-A0858801C709}" type="presParOf" srcId="{D9EE24A4-B6EA-44CC-A9DD-E99084589287}" destId="{EF0B90FD-0DAA-4F14-A89B-0BB86CD4B27C}" srcOrd="2" destOrd="0" presId="urn:microsoft.com/office/officeart/2005/8/layout/default"/>
    <dgm:cxn modelId="{8D472836-E54E-41CA-855C-0EFE8B6B70D5}" type="presParOf" srcId="{D9EE24A4-B6EA-44CC-A9DD-E99084589287}" destId="{E793453E-DC15-4BD4-AA6D-2AC69555AA98}" srcOrd="3" destOrd="0" presId="urn:microsoft.com/office/officeart/2005/8/layout/default"/>
    <dgm:cxn modelId="{251A0CE4-57C5-42A5-A561-9CD5D3356BBF}" type="presParOf" srcId="{D9EE24A4-B6EA-44CC-A9DD-E99084589287}" destId="{5068B8D4-4139-4155-A781-6F63106D233E}" srcOrd="4" destOrd="0" presId="urn:microsoft.com/office/officeart/2005/8/layout/default"/>
    <dgm:cxn modelId="{97ED7C78-8D45-4AE7-93F8-198DBBD4FC5B}" type="presParOf" srcId="{D9EE24A4-B6EA-44CC-A9DD-E99084589287}" destId="{9ABC0A7E-E2D6-45B7-B945-59EB7D8EDDD4}" srcOrd="5" destOrd="0" presId="urn:microsoft.com/office/officeart/2005/8/layout/default"/>
    <dgm:cxn modelId="{F977E297-54F9-4008-BC1A-9BF1D7118478}" type="presParOf" srcId="{D9EE24A4-B6EA-44CC-A9DD-E99084589287}" destId="{27DB74DC-8949-4C81-85CD-7B3F1D8C8764}" srcOrd="6" destOrd="0" presId="urn:microsoft.com/office/officeart/2005/8/layout/default"/>
    <dgm:cxn modelId="{1A88B020-514B-4CF6-9684-74A132E73FD6}" type="presParOf" srcId="{D9EE24A4-B6EA-44CC-A9DD-E99084589287}" destId="{D0E3A2AB-2748-4BE4-88AF-8C378786DCC0}" srcOrd="7" destOrd="0" presId="urn:microsoft.com/office/officeart/2005/8/layout/default"/>
    <dgm:cxn modelId="{4D04DBC2-96F6-417B-A752-45C5007866A1}" type="presParOf" srcId="{D9EE24A4-B6EA-44CC-A9DD-E99084589287}" destId="{4C8AA3EA-5DC2-4E4F-9DBD-B3DA72B2EEB7}" srcOrd="8" destOrd="0" presId="urn:microsoft.com/office/officeart/2005/8/layout/default"/>
    <dgm:cxn modelId="{3DF1E7B6-D4D0-4753-BC5F-3A8E8516ADF2}" type="presParOf" srcId="{D9EE24A4-B6EA-44CC-A9DD-E99084589287}" destId="{B6DC37F0-A97A-4952-BEB7-D22ECD8D7578}" srcOrd="9" destOrd="0" presId="urn:microsoft.com/office/officeart/2005/8/layout/default"/>
    <dgm:cxn modelId="{49F9FE99-95CC-48D8-9692-C2F722E3969D}" type="presParOf" srcId="{D9EE24A4-B6EA-44CC-A9DD-E99084589287}" destId="{4C2767AC-AD67-4D93-B5EE-537E8BBD6748}" srcOrd="10" destOrd="0" presId="urn:microsoft.com/office/officeart/2005/8/layout/default"/>
    <dgm:cxn modelId="{EBBD05B7-093C-4CA2-8B64-EBB83A73E63D}" type="presParOf" srcId="{D9EE24A4-B6EA-44CC-A9DD-E99084589287}" destId="{82AB5C39-3F03-4380-B21A-634FB0590C55}" srcOrd="11" destOrd="0" presId="urn:microsoft.com/office/officeart/2005/8/layout/default"/>
    <dgm:cxn modelId="{13C02899-13F3-4767-A1EB-DDFE184EFD31}" type="presParOf" srcId="{D9EE24A4-B6EA-44CC-A9DD-E99084589287}" destId="{D8A7DB17-3003-46D9-AC2A-715A5D0BB290}" srcOrd="12" destOrd="0" presId="urn:microsoft.com/office/officeart/2005/8/layout/default"/>
    <dgm:cxn modelId="{0B2C3C7F-42C1-46AC-9040-BF5EC8D7390A}" type="presParOf" srcId="{D9EE24A4-B6EA-44CC-A9DD-E99084589287}" destId="{70BB2357-431B-4DB2-992E-CE7E4BDF1D4A}" srcOrd="13" destOrd="0" presId="urn:microsoft.com/office/officeart/2005/8/layout/default"/>
    <dgm:cxn modelId="{D866F209-4C2D-476B-8F41-23AD21A704CA}" type="presParOf" srcId="{D9EE24A4-B6EA-44CC-A9DD-E99084589287}" destId="{FF1303DF-94C3-4F38-943B-19A19712A946}" srcOrd="14" destOrd="0" presId="urn:microsoft.com/office/officeart/2005/8/layout/default"/>
    <dgm:cxn modelId="{E9005431-BE5D-4B88-A07C-DBB48764B22C}" type="presParOf" srcId="{D9EE24A4-B6EA-44CC-A9DD-E99084589287}" destId="{976B41C5-22C0-4541-BE94-68CE046E446B}" srcOrd="15" destOrd="0" presId="urn:microsoft.com/office/officeart/2005/8/layout/default"/>
    <dgm:cxn modelId="{223602BE-178B-4E5E-8879-AB30F1DCE954}" type="presParOf" srcId="{D9EE24A4-B6EA-44CC-A9DD-E99084589287}" destId="{7FE73FCE-417D-4930-A895-92D849DA483B}" srcOrd="16" destOrd="0" presId="urn:microsoft.com/office/officeart/2005/8/layout/default"/>
    <dgm:cxn modelId="{66B1E0B5-22B3-4DBE-A487-FE65F5986801}" type="presParOf" srcId="{D9EE24A4-B6EA-44CC-A9DD-E99084589287}" destId="{CE01C59D-AC34-45CB-857A-DC19929D79D4}" srcOrd="17" destOrd="0" presId="urn:microsoft.com/office/officeart/2005/8/layout/default"/>
    <dgm:cxn modelId="{393343B3-C57E-46AF-A57A-AE8397571A8E}" type="presParOf" srcId="{D9EE24A4-B6EA-44CC-A9DD-E99084589287}" destId="{6CB8D543-B9DD-4261-8D54-B3E389E0BDDE}" srcOrd="18" destOrd="0" presId="urn:microsoft.com/office/officeart/2005/8/layout/default"/>
    <dgm:cxn modelId="{8709834D-CE46-4D66-BB08-3DC58DDC1C0B}" type="presParOf" srcId="{D9EE24A4-B6EA-44CC-A9DD-E99084589287}" destId="{D548A2B2-B0D2-4FEF-8B9B-985D66965C03}" srcOrd="19" destOrd="0" presId="urn:microsoft.com/office/officeart/2005/8/layout/default"/>
    <dgm:cxn modelId="{EAA80F24-B01E-4962-891C-A4625D3B7B6C}" type="presParOf" srcId="{D9EE24A4-B6EA-44CC-A9DD-E99084589287}" destId="{B0E19733-4AAF-407A-8B53-71FA8393809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76E9E-E504-46B5-887A-35C12924CD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324557-756A-4BAA-9577-E762AACD5A80}">
      <dgm:prSet phldrT="[Text]"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Curated Event/Talk</a:t>
          </a:r>
          <a:endParaRPr lang="en-US" sz="2400" dirty="0">
            <a:latin typeface="Calibri" panose="020F0502020204030204" pitchFamily="34" charset="0"/>
          </a:endParaRPr>
        </a:p>
      </dgm:t>
    </dgm:pt>
    <dgm:pt modelId="{427068E8-5E3D-48DC-B0A9-AAC2DE60C691}" type="parTrans" cxnId="{581F1E2B-C607-42E3-B267-ED6C7AB5995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CE5A0234-27A4-459E-AB13-2E73D792215B}" type="sibTrans" cxnId="{581F1E2B-C607-42E3-B267-ED6C7AB5995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58D53425-ED78-4E2B-A6D4-98B08860797D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Recreation/ Game Night</a:t>
          </a:r>
          <a:endParaRPr lang="en-US" sz="2400" dirty="0">
            <a:latin typeface="Calibri" panose="020F0502020204030204" pitchFamily="34" charset="0"/>
          </a:endParaRPr>
        </a:p>
      </dgm:t>
    </dgm:pt>
    <dgm:pt modelId="{CEDF5563-1946-4719-B399-FC10D6C60B48}" type="parTrans" cxnId="{996414E8-1194-47C9-A5C3-20D990E4A66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61E30D2-4B6F-4A1C-BAAF-3E2AC27248C3}" type="sibTrans" cxnId="{996414E8-1194-47C9-A5C3-20D990E4A66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86C431A-1A27-4DE5-A0E5-485CCE2C412D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Civic Engagement/ Protest</a:t>
          </a:r>
          <a:endParaRPr lang="en-US" sz="2400" dirty="0">
            <a:latin typeface="Calibri" panose="020F0502020204030204" pitchFamily="34" charset="0"/>
          </a:endParaRPr>
        </a:p>
      </dgm:t>
    </dgm:pt>
    <dgm:pt modelId="{E47833F6-F56A-4780-963E-CAF4889E2C02}" type="parTrans" cxnId="{D8D826E9-62ED-45E7-924B-CF376114E8B1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BF8E99D5-A1C8-4D72-86F5-C69A1DBE5DD5}" type="sibTrans" cxnId="{D8D826E9-62ED-45E7-924B-CF376114E8B1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986D3182-DB30-4D1D-B492-724457547B30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Community Meeting/ Clean Up</a:t>
          </a:r>
          <a:endParaRPr lang="en-US" sz="2400" dirty="0">
            <a:latin typeface="Calibri" panose="020F0502020204030204" pitchFamily="34" charset="0"/>
          </a:endParaRPr>
        </a:p>
      </dgm:t>
    </dgm:pt>
    <dgm:pt modelId="{9DB697E3-4391-4072-A154-FB2B318FEF22}" type="parTrans" cxnId="{52748CE3-6FA5-4A40-AA4F-6050EDBD934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BA00C5CC-BF6F-4B1D-AD90-89615009695E}" type="sibTrans" cxnId="{52748CE3-6FA5-4A40-AA4F-6050EDBD934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F07421F6-ECE9-4B76-97B8-99065D285D26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Outdoor Exhibit/Event</a:t>
          </a:r>
          <a:endParaRPr lang="en-US" sz="2400" dirty="0">
            <a:latin typeface="Calibri" panose="020F0502020204030204" pitchFamily="34" charset="0"/>
          </a:endParaRPr>
        </a:p>
      </dgm:t>
    </dgm:pt>
    <dgm:pt modelId="{3E704F2B-0C18-4D0B-92EA-99FA4785A441}" type="parTrans" cxnId="{DABCC787-6D2E-45F8-9055-AC86EB578066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F4E1B7BE-743E-4301-855F-402EE38D67E2}" type="sibTrans" cxnId="{DABCC787-6D2E-45F8-9055-AC86EB578066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28DD8FF3-102A-4D14-AFC0-5DD0FE63F5D7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Conference/ Convention/ Fair</a:t>
          </a:r>
          <a:endParaRPr lang="en-US" sz="2400" dirty="0">
            <a:latin typeface="Calibri" panose="020F0502020204030204" pitchFamily="34" charset="0"/>
          </a:endParaRPr>
        </a:p>
      </dgm:t>
    </dgm:pt>
    <dgm:pt modelId="{9B2C26A0-7BB9-424F-BE0D-5B8E102FC5D7}" type="parTrans" cxnId="{186BC074-2754-4CA0-A31E-85A14BA5B63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F24CB141-EC44-45FA-9749-BD7EEB805FD4}" type="sibTrans" cxnId="{186BC074-2754-4CA0-A31E-85A14BA5B63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24820652-D0EC-41B3-B04F-622DDE4FAB80}">
      <dgm:prSet custT="1"/>
      <dgm:spPr/>
      <dgm:t>
        <a:bodyPr/>
        <a:lstStyle/>
        <a:p>
          <a:r>
            <a:rPr lang="en-US" sz="2400" b="0" i="0" u="none" smtClean="0">
              <a:latin typeface="Calibri" panose="020F0502020204030204" pitchFamily="34" charset="0"/>
            </a:rPr>
            <a:t>Yoga </a:t>
          </a:r>
          <a:endParaRPr lang="en-US" sz="2400">
            <a:latin typeface="Calibri" panose="020F0502020204030204" pitchFamily="34" charset="0"/>
          </a:endParaRPr>
        </a:p>
      </dgm:t>
    </dgm:pt>
    <dgm:pt modelId="{4D4FD7C6-8E32-4B80-B9B3-EC53950FA9D6}" type="parTrans" cxnId="{FB2BE59B-D9B7-4B34-AE4F-40DB3516C69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A4276515-432C-4FCA-971F-056B7B007B56}" type="sibTrans" cxnId="{FB2BE59B-D9B7-4B34-AE4F-40DB3516C69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4CB12E33-C13A-4542-8155-5C051B1C9EC9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Dance/Chorus</a:t>
          </a:r>
          <a:endParaRPr lang="en-US" sz="2400" dirty="0">
            <a:latin typeface="Calibri" panose="020F0502020204030204" pitchFamily="34" charset="0"/>
          </a:endParaRPr>
        </a:p>
      </dgm:t>
    </dgm:pt>
    <dgm:pt modelId="{32C06F03-F0AD-4A1D-A150-20AC05A9BFFC}" type="parTrans" cxnId="{7DD32116-685F-4B23-91EC-CDFA257E5DD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946C3236-9422-4150-B766-11F77A67F628}" type="sibTrans" cxnId="{7DD32116-685F-4B23-91EC-CDFA257E5DD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A585AD28-B661-44C7-9290-7195F5E778A4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Book Club</a:t>
          </a:r>
          <a:endParaRPr lang="en-US" sz="2400" dirty="0">
            <a:latin typeface="Calibri" panose="020F0502020204030204" pitchFamily="34" charset="0"/>
          </a:endParaRPr>
        </a:p>
      </dgm:t>
    </dgm:pt>
    <dgm:pt modelId="{C4CDED3C-8D07-4EC7-83D3-AF0A8DF130FE}" type="parTrans" cxnId="{A1EBCD36-80F1-441A-9C25-B1A31B9C836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6905E514-33CE-4D3B-ADFB-B90A7E09B82C}" type="sibTrans" cxnId="{A1EBCD36-80F1-441A-9C25-B1A31B9C836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3FE69523-B7FB-4B57-A801-C650786A1C48}">
      <dgm:prSet custT="1"/>
      <dgm:spPr/>
      <dgm:t>
        <a:bodyPr/>
        <a:lstStyle/>
        <a:p>
          <a:r>
            <a:rPr lang="en-US" sz="2000" b="0" i="0" u="none" dirty="0" smtClean="0">
              <a:latin typeface="Calibri" panose="020F0502020204030204" pitchFamily="34" charset="0"/>
            </a:rPr>
            <a:t>Cooking/ Food/ Farmer’s Market</a:t>
          </a:r>
          <a:endParaRPr lang="en-US" sz="2000" dirty="0">
            <a:latin typeface="Calibri" panose="020F0502020204030204" pitchFamily="34" charset="0"/>
          </a:endParaRPr>
        </a:p>
      </dgm:t>
    </dgm:pt>
    <dgm:pt modelId="{9729CC57-6823-49AC-A99B-F205BF39DDAD}" type="parTrans" cxnId="{FC77B0E9-4EF3-4F3D-AD18-D68FCAF0469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B0209FA7-1CFE-4D19-96E0-3561389E702F}" type="sibTrans" cxnId="{FC77B0E9-4EF3-4F3D-AD18-D68FCAF0469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CAA854F7-6248-4F96-BDC0-33B6DC7841BB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Faith Based Event</a:t>
          </a:r>
          <a:endParaRPr lang="en-US" sz="2400" dirty="0">
            <a:latin typeface="Calibri" panose="020F0502020204030204" pitchFamily="34" charset="0"/>
          </a:endParaRPr>
        </a:p>
      </dgm:t>
    </dgm:pt>
    <dgm:pt modelId="{B2BF6FDD-36DD-4F8C-8C8F-CC23F22735E3}" type="parTrans" cxnId="{5E15E9A6-9362-46EE-A096-5D816EC8B418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385FA0ED-EAAD-47E1-8DA7-FE6CA968ADBF}" type="sibTrans" cxnId="{5E15E9A6-9362-46EE-A096-5D816EC8B418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0EC0761B-9475-4B02-8665-6350AD429E88}">
      <dgm:prSet custT="1"/>
      <dgm:spPr/>
      <dgm:t>
        <a:bodyPr/>
        <a:lstStyle/>
        <a:p>
          <a:r>
            <a:rPr lang="en-US" sz="2400" b="0" i="0" u="none" dirty="0" smtClean="0">
              <a:latin typeface="Calibri" panose="020F0502020204030204" pitchFamily="34" charset="0"/>
            </a:rPr>
            <a:t>Baltimore Bike Party</a:t>
          </a:r>
          <a:endParaRPr lang="en-US" sz="2400" dirty="0">
            <a:latin typeface="Calibri" panose="020F0502020204030204" pitchFamily="34" charset="0"/>
          </a:endParaRPr>
        </a:p>
      </dgm:t>
    </dgm:pt>
    <dgm:pt modelId="{270CA73E-7F65-4AD2-9253-0402E91DA9F4}" type="parTrans" cxnId="{A3C0D770-F028-4CDC-B733-E072DB051C0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2A46C33-E498-45BA-B4B4-1E47C1C0C29D}" type="sibTrans" cxnId="{A3C0D770-F028-4CDC-B733-E072DB051C0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20C11F41-5A62-422F-952F-A5ED08CC1463}" type="pres">
      <dgm:prSet presAssocID="{EAA76E9E-E504-46B5-887A-35C12924CD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CA4F3E-3C2E-4446-8D8A-8EE5B0D135E2}" type="pres">
      <dgm:prSet presAssocID="{71324557-756A-4BAA-9577-E762AACD5A8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AC845-8D9D-41A5-B672-D4A39F45ED67}" type="pres">
      <dgm:prSet presAssocID="{CE5A0234-27A4-459E-AB13-2E73D792215B}" presName="sibTrans" presStyleCnt="0"/>
      <dgm:spPr/>
    </dgm:pt>
    <dgm:pt modelId="{A79E7CE9-6361-4524-84B1-8DA0D0245DDA}" type="pres">
      <dgm:prSet presAssocID="{58D53425-ED78-4E2B-A6D4-98B08860797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2BECC-ACFE-4041-8CCD-6CA3698618AD}" type="pres">
      <dgm:prSet presAssocID="{861E30D2-4B6F-4A1C-BAAF-3E2AC27248C3}" presName="sibTrans" presStyleCnt="0"/>
      <dgm:spPr/>
    </dgm:pt>
    <dgm:pt modelId="{47F77F13-42FF-4811-B432-6140829F3B2D}" type="pres">
      <dgm:prSet presAssocID="{886C431A-1A27-4DE5-A0E5-485CCE2C412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71959-2220-47F1-BFCD-09326E30F84B}" type="pres">
      <dgm:prSet presAssocID="{BF8E99D5-A1C8-4D72-86F5-C69A1DBE5DD5}" presName="sibTrans" presStyleCnt="0"/>
      <dgm:spPr/>
    </dgm:pt>
    <dgm:pt modelId="{084D994A-C7B4-4DD9-8903-962F392B784C}" type="pres">
      <dgm:prSet presAssocID="{986D3182-DB30-4D1D-B492-724457547B3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200F1-00B8-470C-9FA6-44AAB583B03B}" type="pres">
      <dgm:prSet presAssocID="{BA00C5CC-BF6F-4B1D-AD90-89615009695E}" presName="sibTrans" presStyleCnt="0"/>
      <dgm:spPr/>
    </dgm:pt>
    <dgm:pt modelId="{26E0D028-B841-44E4-956E-5512D3BF7EB8}" type="pres">
      <dgm:prSet presAssocID="{F07421F6-ECE9-4B76-97B8-99065D285D2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68828-CB41-42C3-A06B-F288E5BCDAC8}" type="pres">
      <dgm:prSet presAssocID="{F4E1B7BE-743E-4301-855F-402EE38D67E2}" presName="sibTrans" presStyleCnt="0"/>
      <dgm:spPr/>
    </dgm:pt>
    <dgm:pt modelId="{7BBAA522-2B29-4793-B944-F965384444CC}" type="pres">
      <dgm:prSet presAssocID="{28DD8FF3-102A-4D14-AFC0-5DD0FE63F5D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753CE-C0DA-44A9-8253-426749D1BA84}" type="pres">
      <dgm:prSet presAssocID="{F24CB141-EC44-45FA-9749-BD7EEB805FD4}" presName="sibTrans" presStyleCnt="0"/>
      <dgm:spPr/>
    </dgm:pt>
    <dgm:pt modelId="{6BC0AE7D-01F7-4DFE-BCF4-E140586C84B0}" type="pres">
      <dgm:prSet presAssocID="{24820652-D0EC-41B3-B04F-622DDE4FAB8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547E0-3CE1-4648-8963-6CECB524AA55}" type="pres">
      <dgm:prSet presAssocID="{A4276515-432C-4FCA-971F-056B7B007B56}" presName="sibTrans" presStyleCnt="0"/>
      <dgm:spPr/>
    </dgm:pt>
    <dgm:pt modelId="{4A767436-22A5-44C6-AA16-A2AE9DA2475F}" type="pres">
      <dgm:prSet presAssocID="{4CB12E33-C13A-4542-8155-5C051B1C9EC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EED1F-AB33-47AA-9423-A36CB7E9CB17}" type="pres">
      <dgm:prSet presAssocID="{946C3236-9422-4150-B766-11F77A67F628}" presName="sibTrans" presStyleCnt="0"/>
      <dgm:spPr/>
    </dgm:pt>
    <dgm:pt modelId="{AF9977C2-A2D0-469C-80DF-7B86642BB067}" type="pres">
      <dgm:prSet presAssocID="{A585AD28-B661-44C7-9290-7195F5E778A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48128-4B4D-4C84-AA7F-C9B441BA6BEA}" type="pres">
      <dgm:prSet presAssocID="{6905E514-33CE-4D3B-ADFB-B90A7E09B82C}" presName="sibTrans" presStyleCnt="0"/>
      <dgm:spPr/>
    </dgm:pt>
    <dgm:pt modelId="{AF27B8C2-945D-47E6-85C7-4538695FF795}" type="pres">
      <dgm:prSet presAssocID="{3FE69523-B7FB-4B57-A801-C650786A1C4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B322B-A20D-4636-A494-B875F6B26DC6}" type="pres">
      <dgm:prSet presAssocID="{B0209FA7-1CFE-4D19-96E0-3561389E702F}" presName="sibTrans" presStyleCnt="0"/>
      <dgm:spPr/>
    </dgm:pt>
    <dgm:pt modelId="{62F45017-3DEB-4CA3-AC02-56FA5879083D}" type="pres">
      <dgm:prSet presAssocID="{CAA854F7-6248-4F96-BDC0-33B6DC7841B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B8727-1044-4737-9FF5-08FE2F8FB667}" type="pres">
      <dgm:prSet presAssocID="{385FA0ED-EAAD-47E1-8DA7-FE6CA968ADBF}" presName="sibTrans" presStyleCnt="0"/>
      <dgm:spPr/>
    </dgm:pt>
    <dgm:pt modelId="{5F3E089C-6A89-4D6E-AC46-6801765130EF}" type="pres">
      <dgm:prSet presAssocID="{0EC0761B-9475-4B02-8665-6350AD429E8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6BC074-2754-4CA0-A31E-85A14BA5B63C}" srcId="{EAA76E9E-E504-46B5-887A-35C12924CD45}" destId="{28DD8FF3-102A-4D14-AFC0-5DD0FE63F5D7}" srcOrd="5" destOrd="0" parTransId="{9B2C26A0-7BB9-424F-BE0D-5B8E102FC5D7}" sibTransId="{F24CB141-EC44-45FA-9749-BD7EEB805FD4}"/>
    <dgm:cxn modelId="{A3C0D770-F028-4CDC-B733-E072DB051C0C}" srcId="{EAA76E9E-E504-46B5-887A-35C12924CD45}" destId="{0EC0761B-9475-4B02-8665-6350AD429E88}" srcOrd="11" destOrd="0" parTransId="{270CA73E-7F65-4AD2-9253-0402E91DA9F4}" sibTransId="{D2A46C33-E498-45BA-B4B4-1E47C1C0C29D}"/>
    <dgm:cxn modelId="{C5C9741E-DD7C-4E56-896D-FE43D6630F3C}" type="presOf" srcId="{CAA854F7-6248-4F96-BDC0-33B6DC7841BB}" destId="{62F45017-3DEB-4CA3-AC02-56FA5879083D}" srcOrd="0" destOrd="0" presId="urn:microsoft.com/office/officeart/2005/8/layout/default"/>
    <dgm:cxn modelId="{5E15E9A6-9362-46EE-A096-5D816EC8B418}" srcId="{EAA76E9E-E504-46B5-887A-35C12924CD45}" destId="{CAA854F7-6248-4F96-BDC0-33B6DC7841BB}" srcOrd="10" destOrd="0" parTransId="{B2BF6FDD-36DD-4F8C-8C8F-CC23F22735E3}" sibTransId="{385FA0ED-EAAD-47E1-8DA7-FE6CA968ADBF}"/>
    <dgm:cxn modelId="{E0CF617A-B7A6-4D9C-B6C4-B987883B7916}" type="presOf" srcId="{F07421F6-ECE9-4B76-97B8-99065D285D26}" destId="{26E0D028-B841-44E4-956E-5512D3BF7EB8}" srcOrd="0" destOrd="0" presId="urn:microsoft.com/office/officeart/2005/8/layout/default"/>
    <dgm:cxn modelId="{7DD32116-685F-4B23-91EC-CDFA257E5DDA}" srcId="{EAA76E9E-E504-46B5-887A-35C12924CD45}" destId="{4CB12E33-C13A-4542-8155-5C051B1C9EC9}" srcOrd="7" destOrd="0" parTransId="{32C06F03-F0AD-4A1D-A150-20AC05A9BFFC}" sibTransId="{946C3236-9422-4150-B766-11F77A67F628}"/>
    <dgm:cxn modelId="{3929BE8C-99B0-4CD6-99A7-A40075BCB0B0}" type="presOf" srcId="{28DD8FF3-102A-4D14-AFC0-5DD0FE63F5D7}" destId="{7BBAA522-2B29-4793-B944-F965384444CC}" srcOrd="0" destOrd="0" presId="urn:microsoft.com/office/officeart/2005/8/layout/default"/>
    <dgm:cxn modelId="{A1EBCD36-80F1-441A-9C25-B1A31B9C836E}" srcId="{EAA76E9E-E504-46B5-887A-35C12924CD45}" destId="{A585AD28-B661-44C7-9290-7195F5E778A4}" srcOrd="8" destOrd="0" parTransId="{C4CDED3C-8D07-4EC7-83D3-AF0A8DF130FE}" sibTransId="{6905E514-33CE-4D3B-ADFB-B90A7E09B82C}"/>
    <dgm:cxn modelId="{CD9FAFE4-7A8B-4811-A6FC-F10FFC4D4383}" type="presOf" srcId="{886C431A-1A27-4DE5-A0E5-485CCE2C412D}" destId="{47F77F13-42FF-4811-B432-6140829F3B2D}" srcOrd="0" destOrd="0" presId="urn:microsoft.com/office/officeart/2005/8/layout/default"/>
    <dgm:cxn modelId="{DABCC787-6D2E-45F8-9055-AC86EB578066}" srcId="{EAA76E9E-E504-46B5-887A-35C12924CD45}" destId="{F07421F6-ECE9-4B76-97B8-99065D285D26}" srcOrd="4" destOrd="0" parTransId="{3E704F2B-0C18-4D0B-92EA-99FA4785A441}" sibTransId="{F4E1B7BE-743E-4301-855F-402EE38D67E2}"/>
    <dgm:cxn modelId="{D0D749E7-A952-4BC7-93AA-FDA2B1198AB5}" type="presOf" srcId="{EAA76E9E-E504-46B5-887A-35C12924CD45}" destId="{20C11F41-5A62-422F-952F-A5ED08CC1463}" srcOrd="0" destOrd="0" presId="urn:microsoft.com/office/officeart/2005/8/layout/default"/>
    <dgm:cxn modelId="{5F51C013-29DA-4736-9237-7AD2773AF730}" type="presOf" srcId="{0EC0761B-9475-4B02-8665-6350AD429E88}" destId="{5F3E089C-6A89-4D6E-AC46-6801765130EF}" srcOrd="0" destOrd="0" presId="urn:microsoft.com/office/officeart/2005/8/layout/default"/>
    <dgm:cxn modelId="{996414E8-1194-47C9-A5C3-20D990E4A66A}" srcId="{EAA76E9E-E504-46B5-887A-35C12924CD45}" destId="{58D53425-ED78-4E2B-A6D4-98B08860797D}" srcOrd="1" destOrd="0" parTransId="{CEDF5563-1946-4719-B399-FC10D6C60B48}" sibTransId="{861E30D2-4B6F-4A1C-BAAF-3E2AC27248C3}"/>
    <dgm:cxn modelId="{FB2BE59B-D9B7-4B34-AE4F-40DB3516C69C}" srcId="{EAA76E9E-E504-46B5-887A-35C12924CD45}" destId="{24820652-D0EC-41B3-B04F-622DDE4FAB80}" srcOrd="6" destOrd="0" parTransId="{4D4FD7C6-8E32-4B80-B9B3-EC53950FA9D6}" sibTransId="{A4276515-432C-4FCA-971F-056B7B007B56}"/>
    <dgm:cxn modelId="{2D7BC5B1-FB41-4970-929A-E84BF3066900}" type="presOf" srcId="{986D3182-DB30-4D1D-B492-724457547B30}" destId="{084D994A-C7B4-4DD9-8903-962F392B784C}" srcOrd="0" destOrd="0" presId="urn:microsoft.com/office/officeart/2005/8/layout/default"/>
    <dgm:cxn modelId="{FC77B0E9-4EF3-4F3D-AD18-D68FCAF04699}" srcId="{EAA76E9E-E504-46B5-887A-35C12924CD45}" destId="{3FE69523-B7FB-4B57-A801-C650786A1C48}" srcOrd="9" destOrd="0" parTransId="{9729CC57-6823-49AC-A99B-F205BF39DDAD}" sibTransId="{B0209FA7-1CFE-4D19-96E0-3561389E702F}"/>
    <dgm:cxn modelId="{A97C41DE-C19F-4846-92AA-F34AB8AAAD14}" type="presOf" srcId="{58D53425-ED78-4E2B-A6D4-98B08860797D}" destId="{A79E7CE9-6361-4524-84B1-8DA0D0245DDA}" srcOrd="0" destOrd="0" presId="urn:microsoft.com/office/officeart/2005/8/layout/default"/>
    <dgm:cxn modelId="{2DA320C4-D20F-4BE4-A6DF-B5C4E829BF71}" type="presOf" srcId="{A585AD28-B661-44C7-9290-7195F5E778A4}" destId="{AF9977C2-A2D0-469C-80DF-7B86642BB067}" srcOrd="0" destOrd="0" presId="urn:microsoft.com/office/officeart/2005/8/layout/default"/>
    <dgm:cxn modelId="{5F52FED2-DECB-4732-8CCD-33D5AA1FEFE7}" type="presOf" srcId="{3FE69523-B7FB-4B57-A801-C650786A1C48}" destId="{AF27B8C2-945D-47E6-85C7-4538695FF795}" srcOrd="0" destOrd="0" presId="urn:microsoft.com/office/officeart/2005/8/layout/default"/>
    <dgm:cxn modelId="{52748CE3-6FA5-4A40-AA4F-6050EDBD934E}" srcId="{EAA76E9E-E504-46B5-887A-35C12924CD45}" destId="{986D3182-DB30-4D1D-B492-724457547B30}" srcOrd="3" destOrd="0" parTransId="{9DB697E3-4391-4072-A154-FB2B318FEF22}" sibTransId="{BA00C5CC-BF6F-4B1D-AD90-89615009695E}"/>
    <dgm:cxn modelId="{D8D826E9-62ED-45E7-924B-CF376114E8B1}" srcId="{EAA76E9E-E504-46B5-887A-35C12924CD45}" destId="{886C431A-1A27-4DE5-A0E5-485CCE2C412D}" srcOrd="2" destOrd="0" parTransId="{E47833F6-F56A-4780-963E-CAF4889E2C02}" sibTransId="{BF8E99D5-A1C8-4D72-86F5-C69A1DBE5DD5}"/>
    <dgm:cxn modelId="{3C7E0C5B-B5D9-476B-966B-5409393E32B0}" type="presOf" srcId="{4CB12E33-C13A-4542-8155-5C051B1C9EC9}" destId="{4A767436-22A5-44C6-AA16-A2AE9DA2475F}" srcOrd="0" destOrd="0" presId="urn:microsoft.com/office/officeart/2005/8/layout/default"/>
    <dgm:cxn modelId="{0634746F-B54E-4F1A-BF70-0289C5040C3A}" type="presOf" srcId="{24820652-D0EC-41B3-B04F-622DDE4FAB80}" destId="{6BC0AE7D-01F7-4DFE-BCF4-E140586C84B0}" srcOrd="0" destOrd="0" presId="urn:microsoft.com/office/officeart/2005/8/layout/default"/>
    <dgm:cxn modelId="{D2D57907-D442-45D9-86B3-DAFFC1912F61}" type="presOf" srcId="{71324557-756A-4BAA-9577-E762AACD5A80}" destId="{EBCA4F3E-3C2E-4446-8D8A-8EE5B0D135E2}" srcOrd="0" destOrd="0" presId="urn:microsoft.com/office/officeart/2005/8/layout/default"/>
    <dgm:cxn modelId="{581F1E2B-C607-42E3-B267-ED6C7AB59953}" srcId="{EAA76E9E-E504-46B5-887A-35C12924CD45}" destId="{71324557-756A-4BAA-9577-E762AACD5A80}" srcOrd="0" destOrd="0" parTransId="{427068E8-5E3D-48DC-B0A9-AAC2DE60C691}" sibTransId="{CE5A0234-27A4-459E-AB13-2E73D792215B}"/>
    <dgm:cxn modelId="{2A618A1B-3051-4024-9897-5F976E2F4DB7}" type="presParOf" srcId="{20C11F41-5A62-422F-952F-A5ED08CC1463}" destId="{EBCA4F3E-3C2E-4446-8D8A-8EE5B0D135E2}" srcOrd="0" destOrd="0" presId="urn:microsoft.com/office/officeart/2005/8/layout/default"/>
    <dgm:cxn modelId="{3AD4EFB8-1961-46C2-A43A-FBE74FAA1900}" type="presParOf" srcId="{20C11F41-5A62-422F-952F-A5ED08CC1463}" destId="{E6EAC845-8D9D-41A5-B672-D4A39F45ED67}" srcOrd="1" destOrd="0" presId="urn:microsoft.com/office/officeart/2005/8/layout/default"/>
    <dgm:cxn modelId="{43678980-5882-469D-ADC3-A4BEC6EE28ED}" type="presParOf" srcId="{20C11F41-5A62-422F-952F-A5ED08CC1463}" destId="{A79E7CE9-6361-4524-84B1-8DA0D0245DDA}" srcOrd="2" destOrd="0" presId="urn:microsoft.com/office/officeart/2005/8/layout/default"/>
    <dgm:cxn modelId="{371DB9DA-326D-499F-A049-2895A1B7F022}" type="presParOf" srcId="{20C11F41-5A62-422F-952F-A5ED08CC1463}" destId="{1BF2BECC-ACFE-4041-8CCD-6CA3698618AD}" srcOrd="3" destOrd="0" presId="urn:microsoft.com/office/officeart/2005/8/layout/default"/>
    <dgm:cxn modelId="{60C235C4-F063-4CD4-8EFA-7E1C2318A86F}" type="presParOf" srcId="{20C11F41-5A62-422F-952F-A5ED08CC1463}" destId="{47F77F13-42FF-4811-B432-6140829F3B2D}" srcOrd="4" destOrd="0" presId="urn:microsoft.com/office/officeart/2005/8/layout/default"/>
    <dgm:cxn modelId="{3EF83E13-B9A0-4304-8BA9-06779E2E5107}" type="presParOf" srcId="{20C11F41-5A62-422F-952F-A5ED08CC1463}" destId="{DDA71959-2220-47F1-BFCD-09326E30F84B}" srcOrd="5" destOrd="0" presId="urn:microsoft.com/office/officeart/2005/8/layout/default"/>
    <dgm:cxn modelId="{045481B3-FF23-435C-8DEF-A6D6326ABE3A}" type="presParOf" srcId="{20C11F41-5A62-422F-952F-A5ED08CC1463}" destId="{084D994A-C7B4-4DD9-8903-962F392B784C}" srcOrd="6" destOrd="0" presId="urn:microsoft.com/office/officeart/2005/8/layout/default"/>
    <dgm:cxn modelId="{F3ABEA5C-1405-451F-9668-7F10D5836588}" type="presParOf" srcId="{20C11F41-5A62-422F-952F-A5ED08CC1463}" destId="{20F200F1-00B8-470C-9FA6-44AAB583B03B}" srcOrd="7" destOrd="0" presId="urn:microsoft.com/office/officeart/2005/8/layout/default"/>
    <dgm:cxn modelId="{7A54675E-58D5-4270-8101-6CFA0C538247}" type="presParOf" srcId="{20C11F41-5A62-422F-952F-A5ED08CC1463}" destId="{26E0D028-B841-44E4-956E-5512D3BF7EB8}" srcOrd="8" destOrd="0" presId="urn:microsoft.com/office/officeart/2005/8/layout/default"/>
    <dgm:cxn modelId="{4EF75444-BA68-4291-B1B6-557310BF0696}" type="presParOf" srcId="{20C11F41-5A62-422F-952F-A5ED08CC1463}" destId="{06668828-CB41-42C3-A06B-F288E5BCDAC8}" srcOrd="9" destOrd="0" presId="urn:microsoft.com/office/officeart/2005/8/layout/default"/>
    <dgm:cxn modelId="{BA75ED43-26D7-4FE7-9340-B15F6D3BB5BE}" type="presParOf" srcId="{20C11F41-5A62-422F-952F-A5ED08CC1463}" destId="{7BBAA522-2B29-4793-B944-F965384444CC}" srcOrd="10" destOrd="0" presId="urn:microsoft.com/office/officeart/2005/8/layout/default"/>
    <dgm:cxn modelId="{09ED3E72-FBED-41B3-9B28-177DCE9A8685}" type="presParOf" srcId="{20C11F41-5A62-422F-952F-A5ED08CC1463}" destId="{D5F753CE-C0DA-44A9-8253-426749D1BA84}" srcOrd="11" destOrd="0" presId="urn:microsoft.com/office/officeart/2005/8/layout/default"/>
    <dgm:cxn modelId="{2EA81867-496A-416A-9131-D2AD7DF99576}" type="presParOf" srcId="{20C11F41-5A62-422F-952F-A5ED08CC1463}" destId="{6BC0AE7D-01F7-4DFE-BCF4-E140586C84B0}" srcOrd="12" destOrd="0" presId="urn:microsoft.com/office/officeart/2005/8/layout/default"/>
    <dgm:cxn modelId="{FF8DB674-04E9-4945-91B3-B981EB50929B}" type="presParOf" srcId="{20C11F41-5A62-422F-952F-A5ED08CC1463}" destId="{8A2547E0-3CE1-4648-8963-6CECB524AA55}" srcOrd="13" destOrd="0" presId="urn:microsoft.com/office/officeart/2005/8/layout/default"/>
    <dgm:cxn modelId="{63FE1AAA-E684-42E3-874E-9B39DCBE87F4}" type="presParOf" srcId="{20C11F41-5A62-422F-952F-A5ED08CC1463}" destId="{4A767436-22A5-44C6-AA16-A2AE9DA2475F}" srcOrd="14" destOrd="0" presId="urn:microsoft.com/office/officeart/2005/8/layout/default"/>
    <dgm:cxn modelId="{FC1D3126-B2ED-4930-A834-FD7134C3E1A5}" type="presParOf" srcId="{20C11F41-5A62-422F-952F-A5ED08CC1463}" destId="{DB5EED1F-AB33-47AA-9423-A36CB7E9CB17}" srcOrd="15" destOrd="0" presId="urn:microsoft.com/office/officeart/2005/8/layout/default"/>
    <dgm:cxn modelId="{7EA6B8F1-CD3C-4165-8EAD-0210C5393779}" type="presParOf" srcId="{20C11F41-5A62-422F-952F-A5ED08CC1463}" destId="{AF9977C2-A2D0-469C-80DF-7B86642BB067}" srcOrd="16" destOrd="0" presId="urn:microsoft.com/office/officeart/2005/8/layout/default"/>
    <dgm:cxn modelId="{B1F75F90-015F-4E53-BC70-4B7259BC47CF}" type="presParOf" srcId="{20C11F41-5A62-422F-952F-A5ED08CC1463}" destId="{D8E48128-4B4D-4C84-AA7F-C9B441BA6BEA}" srcOrd="17" destOrd="0" presId="urn:microsoft.com/office/officeart/2005/8/layout/default"/>
    <dgm:cxn modelId="{BECF75C2-A647-474E-8CA8-1A8AC9E0B4D5}" type="presParOf" srcId="{20C11F41-5A62-422F-952F-A5ED08CC1463}" destId="{AF27B8C2-945D-47E6-85C7-4538695FF795}" srcOrd="18" destOrd="0" presId="urn:microsoft.com/office/officeart/2005/8/layout/default"/>
    <dgm:cxn modelId="{592D7535-C087-4EDB-B184-5D799E9B7BFC}" type="presParOf" srcId="{20C11F41-5A62-422F-952F-A5ED08CC1463}" destId="{F16B322B-A20D-4636-A494-B875F6B26DC6}" srcOrd="19" destOrd="0" presId="urn:microsoft.com/office/officeart/2005/8/layout/default"/>
    <dgm:cxn modelId="{1E1F7C5E-0F94-454A-9DD9-CDCB90CFCFB2}" type="presParOf" srcId="{20C11F41-5A62-422F-952F-A5ED08CC1463}" destId="{62F45017-3DEB-4CA3-AC02-56FA5879083D}" srcOrd="20" destOrd="0" presId="urn:microsoft.com/office/officeart/2005/8/layout/default"/>
    <dgm:cxn modelId="{7B7F1CB3-AB08-49F5-9C09-C9239BA434C3}" type="presParOf" srcId="{20C11F41-5A62-422F-952F-A5ED08CC1463}" destId="{8AAB8727-1044-4737-9FF5-08FE2F8FB667}" srcOrd="21" destOrd="0" presId="urn:microsoft.com/office/officeart/2005/8/layout/default"/>
    <dgm:cxn modelId="{0148FB55-5D04-46EF-8CA5-3DC3837B2F77}" type="presParOf" srcId="{20C11F41-5A62-422F-952F-A5ED08CC1463}" destId="{5F3E089C-6A89-4D6E-AC46-6801765130E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2CED8-FA71-4E5B-BF70-D82628CD4843}">
      <dsp:nvSpPr>
        <dsp:cNvPr id="0" name=""/>
        <dsp:cNvSpPr/>
      </dsp:nvSpPr>
      <dsp:spPr>
        <a:xfrm>
          <a:off x="3276" y="1523220"/>
          <a:ext cx="928117" cy="92811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7FDEC-19E8-46CE-95F5-C62382CFA7DB}">
      <dsp:nvSpPr>
        <dsp:cNvPr id="0" name=""/>
        <dsp:cNvSpPr/>
      </dsp:nvSpPr>
      <dsp:spPr>
        <a:xfrm rot="17700000">
          <a:off x="330303" y="766615"/>
          <a:ext cx="1153752" cy="55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Home</a:t>
          </a:r>
          <a:endParaRPr lang="en-US" sz="2400" kern="1200" dirty="0"/>
        </a:p>
      </dsp:txBody>
      <dsp:txXfrm>
        <a:off x="330303" y="766615"/>
        <a:ext cx="1153752" cy="556019"/>
      </dsp:txXfrm>
    </dsp:sp>
    <dsp:sp modelId="{1E839F04-7019-4FD2-84C0-F3E2B3A2CCD9}">
      <dsp:nvSpPr>
        <dsp:cNvPr id="0" name=""/>
        <dsp:cNvSpPr/>
      </dsp:nvSpPr>
      <dsp:spPr>
        <a:xfrm>
          <a:off x="1001303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D9B8F-D46C-430E-A0FB-F1066B28091D}">
      <dsp:nvSpPr>
        <dsp:cNvPr id="0" name=""/>
        <dsp:cNvSpPr/>
      </dsp:nvSpPr>
      <dsp:spPr>
        <a:xfrm rot="17700000">
          <a:off x="430734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Neighbors</a:t>
          </a:r>
          <a:endParaRPr lang="en-US" sz="1800" kern="1200" dirty="0"/>
        </a:p>
      </dsp:txBody>
      <dsp:txXfrm>
        <a:off x="430734" y="2416925"/>
        <a:ext cx="998050" cy="481222"/>
      </dsp:txXfrm>
    </dsp:sp>
    <dsp:sp modelId="{3A5893DF-0FF0-4F06-A5B1-4F2B0E456714}">
      <dsp:nvSpPr>
        <dsp:cNvPr id="0" name=""/>
        <dsp:cNvSpPr/>
      </dsp:nvSpPr>
      <dsp:spPr>
        <a:xfrm rot="17700000">
          <a:off x="1055573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2B926-0C6A-4344-BD92-CB35D787BF1C}">
      <dsp:nvSpPr>
        <dsp:cNvPr id="0" name=""/>
        <dsp:cNvSpPr/>
      </dsp:nvSpPr>
      <dsp:spPr>
        <a:xfrm>
          <a:off x="1552889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3AE35-DA5C-4E3A-B5EF-9E1434F96DE4}">
      <dsp:nvSpPr>
        <dsp:cNvPr id="0" name=""/>
        <dsp:cNvSpPr/>
      </dsp:nvSpPr>
      <dsp:spPr>
        <a:xfrm rot="17700000">
          <a:off x="982320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</a:t>
          </a:r>
          <a:endParaRPr lang="en-US" sz="1200" kern="1200" dirty="0"/>
        </a:p>
      </dsp:txBody>
      <dsp:txXfrm>
        <a:off x="982320" y="2416925"/>
        <a:ext cx="998050" cy="481222"/>
      </dsp:txXfrm>
    </dsp:sp>
    <dsp:sp modelId="{F9D3367D-57B3-4D20-9296-82B5ED58E59B}">
      <dsp:nvSpPr>
        <dsp:cNvPr id="0" name=""/>
        <dsp:cNvSpPr/>
      </dsp:nvSpPr>
      <dsp:spPr>
        <a:xfrm rot="17700000">
          <a:off x="1607159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BAAE1-5427-41CF-8E1D-B2FEA8F94988}">
      <dsp:nvSpPr>
        <dsp:cNvPr id="0" name=""/>
        <dsp:cNvSpPr/>
      </dsp:nvSpPr>
      <dsp:spPr>
        <a:xfrm>
          <a:off x="2104550" y="1523220"/>
          <a:ext cx="928117" cy="92811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CF27-976B-4AC4-AC41-DCEC2A3C3715}">
      <dsp:nvSpPr>
        <dsp:cNvPr id="0" name=""/>
        <dsp:cNvSpPr/>
      </dsp:nvSpPr>
      <dsp:spPr>
        <a:xfrm rot="17700000">
          <a:off x="2431577" y="766615"/>
          <a:ext cx="1153752" cy="55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Services</a:t>
          </a:r>
          <a:endParaRPr lang="en-US" sz="2400" kern="1200" dirty="0"/>
        </a:p>
      </dsp:txBody>
      <dsp:txXfrm>
        <a:off x="2431577" y="766615"/>
        <a:ext cx="1153752" cy="556019"/>
      </dsp:txXfrm>
    </dsp:sp>
    <dsp:sp modelId="{83FC1435-1920-40D8-8B49-26E7DE187567}">
      <dsp:nvSpPr>
        <dsp:cNvPr id="0" name=""/>
        <dsp:cNvSpPr/>
      </dsp:nvSpPr>
      <dsp:spPr>
        <a:xfrm>
          <a:off x="3102576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57AAA-39B9-4887-ACB6-10FEF771427D}">
      <dsp:nvSpPr>
        <dsp:cNvPr id="0" name=""/>
        <dsp:cNvSpPr/>
      </dsp:nvSpPr>
      <dsp:spPr>
        <a:xfrm rot="17700000">
          <a:off x="2532007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Schools</a:t>
          </a:r>
          <a:endParaRPr lang="en-US" sz="1200" kern="1200" dirty="0"/>
        </a:p>
      </dsp:txBody>
      <dsp:txXfrm>
        <a:off x="2532007" y="2416925"/>
        <a:ext cx="998050" cy="481222"/>
      </dsp:txXfrm>
    </dsp:sp>
    <dsp:sp modelId="{D292B9F8-87C5-4CDF-BEFD-0457BA736E56}">
      <dsp:nvSpPr>
        <dsp:cNvPr id="0" name=""/>
        <dsp:cNvSpPr/>
      </dsp:nvSpPr>
      <dsp:spPr>
        <a:xfrm rot="17700000">
          <a:off x="3156846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E707-D29D-4D1B-80D8-BF65112292A6}">
      <dsp:nvSpPr>
        <dsp:cNvPr id="0" name=""/>
        <dsp:cNvSpPr/>
      </dsp:nvSpPr>
      <dsp:spPr>
        <a:xfrm>
          <a:off x="3654163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98BDD-0F52-4287-ABD7-972914557778}">
      <dsp:nvSpPr>
        <dsp:cNvPr id="0" name=""/>
        <dsp:cNvSpPr/>
      </dsp:nvSpPr>
      <dsp:spPr>
        <a:xfrm rot="17700000">
          <a:off x="3083594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Political Representation</a:t>
          </a:r>
          <a:endParaRPr lang="en-US" sz="1200" kern="1200" dirty="0"/>
        </a:p>
      </dsp:txBody>
      <dsp:txXfrm>
        <a:off x="3083594" y="2416925"/>
        <a:ext cx="998050" cy="481222"/>
      </dsp:txXfrm>
    </dsp:sp>
    <dsp:sp modelId="{3C284016-83EA-4253-927C-807518CA4D01}">
      <dsp:nvSpPr>
        <dsp:cNvPr id="0" name=""/>
        <dsp:cNvSpPr/>
      </dsp:nvSpPr>
      <dsp:spPr>
        <a:xfrm rot="17700000">
          <a:off x="3708433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4EDBB-95C3-4D78-A1C6-7CD726268098}">
      <dsp:nvSpPr>
        <dsp:cNvPr id="0" name=""/>
        <dsp:cNvSpPr/>
      </dsp:nvSpPr>
      <dsp:spPr>
        <a:xfrm>
          <a:off x="4205824" y="1523220"/>
          <a:ext cx="928117" cy="92811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A1D1F-FCD7-4E27-81E3-F13613443665}">
      <dsp:nvSpPr>
        <dsp:cNvPr id="0" name=""/>
        <dsp:cNvSpPr/>
      </dsp:nvSpPr>
      <dsp:spPr>
        <a:xfrm rot="17700000">
          <a:off x="4532850" y="766615"/>
          <a:ext cx="1153752" cy="55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Identity</a:t>
          </a:r>
          <a:endParaRPr lang="en-US" sz="2400" kern="1200" dirty="0"/>
        </a:p>
      </dsp:txBody>
      <dsp:txXfrm>
        <a:off x="4532850" y="766615"/>
        <a:ext cx="1153752" cy="556019"/>
      </dsp:txXfrm>
    </dsp:sp>
    <dsp:sp modelId="{12B911AD-EB76-47D5-ABEF-49DE43A0B646}">
      <dsp:nvSpPr>
        <dsp:cNvPr id="0" name=""/>
        <dsp:cNvSpPr/>
      </dsp:nvSpPr>
      <dsp:spPr>
        <a:xfrm>
          <a:off x="5203850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E6D78-325B-4AE8-9747-BFC6B60A7D97}">
      <dsp:nvSpPr>
        <dsp:cNvPr id="0" name=""/>
        <dsp:cNvSpPr/>
      </dsp:nvSpPr>
      <dsp:spPr>
        <a:xfrm rot="17700000">
          <a:off x="4633281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 </a:t>
          </a:r>
          <a:r>
            <a:rPr lang="en-US" sz="2000" kern="1200" dirty="0" smtClean="0"/>
            <a:t>Being</a:t>
          </a:r>
          <a:endParaRPr lang="en-US" sz="1800" kern="1200" dirty="0"/>
        </a:p>
      </dsp:txBody>
      <dsp:txXfrm>
        <a:off x="4633281" y="2416925"/>
        <a:ext cx="998050" cy="481222"/>
      </dsp:txXfrm>
    </dsp:sp>
    <dsp:sp modelId="{AB15E31B-9F2E-42EA-A472-63CE01EBB303}">
      <dsp:nvSpPr>
        <dsp:cNvPr id="0" name=""/>
        <dsp:cNvSpPr/>
      </dsp:nvSpPr>
      <dsp:spPr>
        <a:xfrm rot="17700000">
          <a:off x="5258120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2D813-06E8-494A-A05E-E4C591B1A870}">
      <dsp:nvSpPr>
        <dsp:cNvPr id="0" name=""/>
        <dsp:cNvSpPr/>
      </dsp:nvSpPr>
      <dsp:spPr>
        <a:xfrm>
          <a:off x="5755437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CDBBD-C065-4E93-A04C-EA4D77AFE942}">
      <dsp:nvSpPr>
        <dsp:cNvPr id="0" name=""/>
        <dsp:cNvSpPr/>
      </dsp:nvSpPr>
      <dsp:spPr>
        <a:xfrm rot="17700000">
          <a:off x="5184868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</a:t>
          </a:r>
          <a:endParaRPr lang="en-US" sz="2000" kern="1200" dirty="0"/>
        </a:p>
      </dsp:txBody>
      <dsp:txXfrm>
        <a:off x="5184868" y="2416925"/>
        <a:ext cx="998050" cy="481222"/>
      </dsp:txXfrm>
    </dsp:sp>
    <dsp:sp modelId="{1117590F-C42B-4397-927D-BA9A7A30A722}">
      <dsp:nvSpPr>
        <dsp:cNvPr id="0" name=""/>
        <dsp:cNvSpPr/>
      </dsp:nvSpPr>
      <dsp:spPr>
        <a:xfrm rot="17700000">
          <a:off x="5809707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CF35F-D7DF-464D-A41E-AB56BE2799F2}">
      <dsp:nvSpPr>
        <dsp:cNvPr id="0" name=""/>
        <dsp:cNvSpPr/>
      </dsp:nvSpPr>
      <dsp:spPr>
        <a:xfrm>
          <a:off x="6307097" y="1523220"/>
          <a:ext cx="928117" cy="92811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29A52-3978-416F-B161-4C9830B2E210}">
      <dsp:nvSpPr>
        <dsp:cNvPr id="0" name=""/>
        <dsp:cNvSpPr/>
      </dsp:nvSpPr>
      <dsp:spPr>
        <a:xfrm rot="17700000">
          <a:off x="6634124" y="766615"/>
          <a:ext cx="1153752" cy="55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Markets</a:t>
          </a:r>
          <a:endParaRPr lang="en-US" sz="2000" kern="1200" dirty="0"/>
        </a:p>
      </dsp:txBody>
      <dsp:txXfrm>
        <a:off x="6634124" y="766615"/>
        <a:ext cx="1153752" cy="556019"/>
      </dsp:txXfrm>
    </dsp:sp>
    <dsp:sp modelId="{6F2CBB5D-8738-41D1-BE8D-D3CECD954FDD}">
      <dsp:nvSpPr>
        <dsp:cNvPr id="0" name=""/>
        <dsp:cNvSpPr/>
      </dsp:nvSpPr>
      <dsp:spPr>
        <a:xfrm>
          <a:off x="7305124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41D18-0A9C-44F9-B584-726192590CD0}">
      <dsp:nvSpPr>
        <dsp:cNvPr id="0" name=""/>
        <dsp:cNvSpPr/>
      </dsp:nvSpPr>
      <dsp:spPr>
        <a:xfrm rot="17700000">
          <a:off x="6734555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Housing</a:t>
          </a:r>
          <a:endParaRPr lang="en-US" sz="2000" kern="1200" dirty="0"/>
        </a:p>
      </dsp:txBody>
      <dsp:txXfrm>
        <a:off x="6734555" y="2416925"/>
        <a:ext cx="998050" cy="481222"/>
      </dsp:txXfrm>
    </dsp:sp>
    <dsp:sp modelId="{9C213B2C-F171-4ACF-B6F9-CAAF34D56EC1}">
      <dsp:nvSpPr>
        <dsp:cNvPr id="0" name=""/>
        <dsp:cNvSpPr/>
      </dsp:nvSpPr>
      <dsp:spPr>
        <a:xfrm rot="17700000">
          <a:off x="7359394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BEC7E-F5C0-4FB3-B07E-3F1AB494A067}">
      <dsp:nvSpPr>
        <dsp:cNvPr id="0" name=""/>
        <dsp:cNvSpPr/>
      </dsp:nvSpPr>
      <dsp:spPr>
        <a:xfrm>
          <a:off x="7856710" y="1746403"/>
          <a:ext cx="481751" cy="481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B47D1-2466-4FBC-95DE-65506CF4DB07}">
      <dsp:nvSpPr>
        <dsp:cNvPr id="0" name=""/>
        <dsp:cNvSpPr/>
      </dsp:nvSpPr>
      <dsp:spPr>
        <a:xfrm rot="17700000">
          <a:off x="7286142" y="2416925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Retail</a:t>
          </a:r>
          <a:endParaRPr lang="en-US" sz="2400" kern="1200" dirty="0"/>
        </a:p>
      </dsp:txBody>
      <dsp:txXfrm>
        <a:off x="7286142" y="2416925"/>
        <a:ext cx="998050" cy="481222"/>
      </dsp:txXfrm>
    </dsp:sp>
    <dsp:sp modelId="{288F76E9-08D8-4C07-9B50-B116A1BE2CE3}">
      <dsp:nvSpPr>
        <dsp:cNvPr id="0" name=""/>
        <dsp:cNvSpPr/>
      </dsp:nvSpPr>
      <dsp:spPr>
        <a:xfrm rot="17700000">
          <a:off x="7910980" y="1076410"/>
          <a:ext cx="998050" cy="48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C2B46-021A-4C77-901A-C3DBE19C76E1}">
      <dsp:nvSpPr>
        <dsp:cNvPr id="0" name=""/>
        <dsp:cNvSpPr/>
      </dsp:nvSpPr>
      <dsp:spPr>
        <a:xfrm>
          <a:off x="1090263" y="0"/>
          <a:ext cx="2252947" cy="17929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AF62D-D4E4-438A-BA82-5E606E90EADD}">
      <dsp:nvSpPr>
        <dsp:cNvPr id="0" name=""/>
        <dsp:cNvSpPr/>
      </dsp:nvSpPr>
      <dsp:spPr>
        <a:xfrm>
          <a:off x="1523394" y="648997"/>
          <a:ext cx="1386012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3394" y="648997"/>
        <a:ext cx="1386012" cy="500180"/>
      </dsp:txXfrm>
    </dsp:sp>
    <dsp:sp modelId="{02532549-3125-4846-94A3-C8656EFC49E0}">
      <dsp:nvSpPr>
        <dsp:cNvPr id="0" name=""/>
        <dsp:cNvSpPr/>
      </dsp:nvSpPr>
      <dsp:spPr>
        <a:xfrm>
          <a:off x="454353" y="1030313"/>
          <a:ext cx="2528674" cy="17929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151F-4545-435D-9760-2627F984AD85}">
      <dsp:nvSpPr>
        <dsp:cNvPr id="0" name=""/>
        <dsp:cNvSpPr/>
      </dsp:nvSpPr>
      <dsp:spPr>
        <a:xfrm>
          <a:off x="765646" y="1496346"/>
          <a:ext cx="1523525" cy="74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5646" y="1496346"/>
        <a:ext cx="1523525" cy="743937"/>
      </dsp:txXfrm>
    </dsp:sp>
    <dsp:sp modelId="{E7BBC9BB-77CC-4C0D-A372-47D2F0E06AB3}">
      <dsp:nvSpPr>
        <dsp:cNvPr id="0" name=""/>
        <dsp:cNvSpPr/>
      </dsp:nvSpPr>
      <dsp:spPr>
        <a:xfrm>
          <a:off x="902336" y="1931358"/>
          <a:ext cx="2628800" cy="20590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F169C-A966-48EA-AEC3-4FBA64C0326F}">
      <dsp:nvSpPr>
        <dsp:cNvPr id="0" name=""/>
        <dsp:cNvSpPr/>
      </dsp:nvSpPr>
      <dsp:spPr>
        <a:xfrm>
          <a:off x="1467473" y="2683025"/>
          <a:ext cx="1497853" cy="56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7473" y="2683025"/>
        <a:ext cx="1497853" cy="560986"/>
      </dsp:txXfrm>
    </dsp:sp>
    <dsp:sp modelId="{E3B92869-6795-46A0-A57D-5DC125101E55}">
      <dsp:nvSpPr>
        <dsp:cNvPr id="0" name=""/>
        <dsp:cNvSpPr/>
      </dsp:nvSpPr>
      <dsp:spPr>
        <a:xfrm>
          <a:off x="950099" y="3213609"/>
          <a:ext cx="1540209" cy="154095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7F638-EDD1-4130-9AA8-E829D723FD03}">
      <dsp:nvSpPr>
        <dsp:cNvPr id="0" name=""/>
        <dsp:cNvSpPr/>
      </dsp:nvSpPr>
      <dsp:spPr>
        <a:xfrm>
          <a:off x="1216105" y="3745644"/>
          <a:ext cx="1000463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6105" y="3745644"/>
        <a:ext cx="1000463" cy="500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C98B-F29D-4B88-891C-E349CCB85DC0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FA53-A3C7-4B01-ACCF-A931E6372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931A75A-D3B5-429B-AB6C-6C3C6D876AA0}" type="datetimeFigureOut">
              <a:rPr lang="en-US"/>
              <a:pPr>
                <a:defRPr/>
              </a:pPr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342CB45-934A-4B4B-B402-DAAF4DBD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C1B8-2751-46A3-82F2-4316698D80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3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2CB45-934A-4B4B-B402-DAAF4DBD35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2CB45-934A-4B4B-B402-DAAF4DBD35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2CB45-934A-4B4B-B402-DAAF4DBD35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D3286-3E45-457D-AFCC-961E94D4B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D6E98-9BCF-4D77-ABD1-9901A87EB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1029-21DE-45B5-8141-6B7ACDD6F7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7A2F-63E9-4BD6-9D00-2195CBB1BF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2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20BB-8143-454A-91BA-8F2ED0FF5D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D4D2-2880-461A-8A82-DD9D68B0F3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4C85-04CA-47D3-A7BF-4D0BE82302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6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9FF-AFBB-49E5-9889-8E0FF33222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09F4-A0E3-48DC-92F5-41398D6D6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04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5D2F-7B73-4571-86FA-59D53DCD20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4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4B73-52BA-4611-A923-668CF5FE2B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545F-2388-431B-84AE-CA86CC853D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4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F363-78CC-4A7E-A26D-543C227719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3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0B20-31BD-46B2-8F1C-B3C366BF2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B92D264-711C-4244-9C95-53326CBEB3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F5BBB-07C5-4183-9290-1EE3D79A81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7449E-F27D-4702-AECA-9718A99C1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76FBB-C7B5-45DF-B490-C9546D8DA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DEC74-9BEB-4718-AAF0-7400CBA6D5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3FCC5-0A79-4DD9-979B-80B915EB2E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982F777-0F7E-4027-B5A0-30D32A592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8E53AC1-F8B9-41C0-A589-CEBA42F61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998FD08-821E-4F74-9936-486F6B31638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Baltimore Neighborhood Indicators Alliance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21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1788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71" y="292715"/>
            <a:ext cx="8234058" cy="14635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000000"/>
                </a:solidFill>
              </a:rPr>
              <a:t>Baltimore: People, Place and Cultural Mapping</a:t>
            </a:r>
            <a:endParaRPr lang="en-US" sz="2200" dirty="0">
              <a:solidFill>
                <a:srgbClr val="000000"/>
              </a:solidFill>
              <a:ea typeface="Adobe Song Std L"/>
              <a:cs typeface="FreesiaUPC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0" y="4984198"/>
            <a:ext cx="4648200" cy="1828800"/>
          </a:xfrm>
          <a:solidFill>
            <a:schemeClr val="bg1">
              <a:alpha val="67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19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Adobe Song Std L"/>
              </a:rPr>
              <a:t>Seema D. Iyer, PhD</a:t>
            </a:r>
          </a:p>
          <a:p>
            <a:r>
              <a:rPr lang="en-US" sz="19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Adobe Song Std L"/>
              </a:rPr>
              <a:t>Associate Director, Jacob France Institute</a:t>
            </a:r>
          </a:p>
          <a:p>
            <a:r>
              <a:rPr lang="en-US" sz="1900" b="1" dirty="0" smtClean="0">
                <a:solidFill>
                  <a:schemeClr val="tx1"/>
                </a:solidFill>
                <a:latin typeface="Calibri" panose="020F0502020204030204" pitchFamily="34" charset="0"/>
                <a:ea typeface="Adobe Song Std L"/>
              </a:rPr>
              <a:t>NNIP Meeting 2017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www.bniajfi.org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bniajfi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#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VitalSigns15</a:t>
            </a:r>
            <a:endParaRPr lang="en-US" sz="1900" b="1" dirty="0" smtClean="0">
              <a:latin typeface="Calibri" panose="020F0502020204030204" pitchFamily="34" charset="0"/>
              <a:ea typeface="Adobe Song Std L"/>
            </a:endParaRPr>
          </a:p>
          <a:p>
            <a:endParaRPr lang="en-US" sz="1900" b="1" dirty="0" smtClean="0">
              <a:latin typeface="Calibri" panose="020F0502020204030204" pitchFamily="34" charset="0"/>
              <a:ea typeface="Adobe Song Std L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" name="Picture 12" descr="V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390"/>
            <a:ext cx="1893476" cy="1844675"/>
          </a:xfrm>
          <a:prstGeom prst="rect">
            <a:avLst/>
          </a:prstGeom>
        </p:spPr>
      </p:pic>
      <p:pic>
        <p:nvPicPr>
          <p:cNvPr id="14" name="Picture 13" descr="UB Vector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60" y="6096000"/>
            <a:ext cx="1760418" cy="8970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926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Arts &amp; Culture Mapping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4747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3988"/>
          <a:stretch/>
        </p:blipFill>
        <p:spPr>
          <a:xfrm>
            <a:off x="-152400" y="0"/>
            <a:ext cx="96012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4582" y="838200"/>
            <a:ext cx="8815618" cy="5943600"/>
          </a:xfrm>
          <a:solidFill>
            <a:schemeClr val="bg1">
              <a:lumMod val="95000"/>
              <a:alpha val="73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What did we know?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Baltimore is the cultural and historic center of the region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Arts </a:t>
            </a:r>
            <a:r>
              <a:rPr lang="en-US" sz="2800" dirty="0">
                <a:latin typeface="Calibri" panose="020F0502020204030204" pitchFamily="34" charset="0"/>
              </a:rPr>
              <a:t>and Entertainment Districts: 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</a:rPr>
              <a:t>Station North (est. 2002), </a:t>
            </a:r>
            <a:r>
              <a:rPr lang="en-US" dirty="0" err="1">
                <a:latin typeface="Calibri" panose="020F0502020204030204" pitchFamily="34" charset="0"/>
              </a:rPr>
              <a:t>Highlandtown</a:t>
            </a:r>
            <a:r>
              <a:rPr lang="en-US" dirty="0">
                <a:latin typeface="Calibri" panose="020F0502020204030204" pitchFamily="34" charset="0"/>
              </a:rPr>
              <a:t> (est. 2003) and </a:t>
            </a:r>
            <a:r>
              <a:rPr lang="en-US" dirty="0" err="1">
                <a:latin typeface="Calibri" panose="020F0502020204030204" pitchFamily="34" charset="0"/>
              </a:rPr>
              <a:t>Bromo</a:t>
            </a:r>
            <a:r>
              <a:rPr lang="en-US" dirty="0">
                <a:latin typeface="Calibri" panose="020F0502020204030204" pitchFamily="34" charset="0"/>
              </a:rPr>
              <a:t> Tower (est. 2012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Research on Measuring Vitality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Arts opportunities providing spaces and events for social interaction of increasingly diverse residents (Ann Markusen)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Talent, Tolerance, Technology -- Creative Class (Richard Florida)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Presence, Participation, </a:t>
            </a:r>
            <a:r>
              <a:rPr lang="en-US" sz="2000" dirty="0">
                <a:latin typeface="Calibri" panose="020F0502020204030204" pitchFamily="34" charset="0"/>
              </a:rPr>
              <a:t>Support -- Urban Institute’s Arts and Culture Indicators Project </a:t>
            </a:r>
          </a:p>
          <a:p>
            <a:pPr marL="32004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582" y="63767"/>
            <a:ext cx="7461504" cy="774433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Vitality in Neighborhoods = Umami?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Why is measuring arts and culture important?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" y="1600201"/>
            <a:ext cx="8692896" cy="3505199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Tell a more inclusive data story about what’s going on in neighborhoods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Raise awareness about equitable distribution of resources and representation of cultural assets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Heighten awareness of art opportunities among wide audiences, including arts organizations, businesses, developers, and policymakers</a:t>
            </a:r>
          </a:p>
          <a:p>
            <a:pPr lvl="1"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6489342"/>
              </p:ext>
            </p:extLst>
          </p:nvPr>
        </p:nvGraphicFramePr>
        <p:xfrm>
          <a:off x="797052" y="4574241"/>
          <a:ext cx="7473696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48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03860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latin typeface="Calibri" panose="020F0502020204030204" pitchFamily="34" charset="0"/>
              </a:rPr>
              <a:t>Build from BNIA’s expertise as a data-gatherer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latin typeface="Calibri" panose="020F0502020204030204" pitchFamily="34" charset="0"/>
              </a:rPr>
              <a:t>Centralized </a:t>
            </a:r>
            <a:r>
              <a:rPr lang="en-US" dirty="0">
                <a:latin typeface="Calibri" panose="020F0502020204030204" pitchFamily="34" charset="0"/>
              </a:rPr>
              <a:t>source for geographically-based arts and culture data for </a:t>
            </a:r>
            <a:r>
              <a:rPr lang="en-US" dirty="0" smtClean="0">
                <a:latin typeface="Calibri" panose="020F0502020204030204" pitchFamily="34" charset="0"/>
              </a:rPr>
              <a:t>neighborhoods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</a:rPr>
              <a:t>Interactive, web-based, publicly-accessible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</a:rPr>
              <a:t>Allow for crowdsourcing of </a:t>
            </a:r>
            <a:r>
              <a:rPr lang="en-US" dirty="0" smtClean="0">
                <a:latin typeface="Calibri" panose="020F0502020204030204" pitchFamily="34" charset="0"/>
              </a:rPr>
              <a:t>information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 </a:t>
            </a:r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July 2017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 more at </a:t>
            </a:r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geoloom.org/Beta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6" y="349251"/>
            <a:ext cx="3731573" cy="10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Assessing Participation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9502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304800"/>
            <a:ext cx="4000500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000500" cy="2286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19100" y="2848914"/>
            <a:ext cx="8610600" cy="3581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GEOLOOM Participation Survey, February 2017-March 2017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Online survey for residents, workers and anyone else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Aim was to get neighborhood representation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Community-based outreach to ensure participation in all neighborhoods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Over 1,600 responses; just over 1,000 were Baltimore city residents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84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28600"/>
            <a:ext cx="7772400" cy="944562"/>
          </a:xfrm>
        </p:spPr>
        <p:txBody>
          <a:bodyPr/>
          <a:lstStyle/>
          <a:p>
            <a:r>
              <a:rPr lang="en-US" dirty="0" smtClean="0"/>
              <a:t>Participation Categories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121534"/>
              </p:ext>
            </p:extLst>
          </p:nvPr>
        </p:nvGraphicFramePr>
        <p:xfrm>
          <a:off x="374904" y="1173162"/>
          <a:ext cx="8540496" cy="549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632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152400"/>
            <a:ext cx="8305800" cy="104178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Baltimore Residents' Participation by Category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 = 1,011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1911705"/>
              </p:ext>
            </p:extLst>
          </p:nvPr>
        </p:nvGraphicFramePr>
        <p:xfrm>
          <a:off x="228600" y="1194180"/>
          <a:ext cx="8610600" cy="54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5867400" y="1676400"/>
            <a:ext cx="2286000" cy="76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40369" y="1194180"/>
            <a:ext cx="2362200" cy="10417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Didn’t We Ask?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7872186"/>
              </p:ext>
            </p:extLst>
          </p:nvPr>
        </p:nvGraphicFramePr>
        <p:xfrm>
          <a:off x="374904" y="1447800"/>
          <a:ext cx="84582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9202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4" y="48582"/>
            <a:ext cx="7772400" cy="849874"/>
          </a:xfrm>
        </p:spPr>
        <p:txBody>
          <a:bodyPr/>
          <a:lstStyle/>
          <a:p>
            <a:r>
              <a:rPr lang="en-US" dirty="0" smtClean="0"/>
              <a:t>Differences in Participation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87961"/>
              </p:ext>
            </p:extLst>
          </p:nvPr>
        </p:nvGraphicFramePr>
        <p:xfrm>
          <a:off x="146304" y="838200"/>
          <a:ext cx="8845297" cy="591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073"/>
                <a:gridCol w="744481"/>
                <a:gridCol w="1214158"/>
                <a:gridCol w="870385"/>
                <a:gridCol w="975280"/>
                <a:gridCol w="885920"/>
              </a:tblGrid>
              <a:tr h="6466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Type of Event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Age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Education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Gender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Race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Income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003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Live performance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628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Movie at a theater or other venue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90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Exhibit, gallery, museum, or other display of arts or 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90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Historical site, monument, cemetery, or historical program or event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White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4667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Festival, block party, parade, marching band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Hispanic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003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Took or taught a class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628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Created art outside of your home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4667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Literary event (book/poetry reading, or spoken word presentation)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Black/ AA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0032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Sporting event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628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I haven't participated in any of these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0137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838200"/>
          </a:xfrm>
        </p:spPr>
        <p:txBody>
          <a:bodyPr/>
          <a:lstStyle/>
          <a:p>
            <a:r>
              <a:rPr lang="en-US" b="1" dirty="0" smtClean="0"/>
              <a:t>What is Neighborhood?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4752542"/>
              </p:ext>
            </p:extLst>
          </p:nvPr>
        </p:nvGraphicFramePr>
        <p:xfrm>
          <a:off x="274538" y="3242200"/>
          <a:ext cx="8842248" cy="361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1371600"/>
            <a:ext cx="854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Baltimore is a City of Neighborhoods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Durable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properties of places based on people, history, geography </a:t>
            </a:r>
          </a:p>
          <a:p>
            <a:pPr marL="0" indent="0">
              <a:buNone/>
            </a:pP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Sampson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Great American City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0955378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849874"/>
          </a:xfrm>
        </p:spPr>
        <p:txBody>
          <a:bodyPr/>
          <a:lstStyle/>
          <a:p>
            <a:r>
              <a:rPr lang="en-US" dirty="0" smtClean="0"/>
              <a:t>Responses by Neighborhood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4070"/>
            <a:ext cx="4724400" cy="58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57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849874"/>
          </a:xfrm>
        </p:spPr>
        <p:txBody>
          <a:bodyPr/>
          <a:lstStyle/>
          <a:p>
            <a:r>
              <a:rPr lang="en-US" dirty="0" smtClean="0"/>
              <a:t>Responses by Neighborhood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5321"/>
          <a:stretch/>
        </p:blipFill>
        <p:spPr>
          <a:xfrm>
            <a:off x="2133600" y="849874"/>
            <a:ext cx="4939753" cy="600454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65354" y="1116318"/>
            <a:ext cx="5549646" cy="4141482"/>
            <a:chOff x="165354" y="1116318"/>
            <a:chExt cx="5549646" cy="4141482"/>
          </a:xfrm>
        </p:grpSpPr>
        <p:sp>
          <p:nvSpPr>
            <p:cNvPr id="7" name="TextBox 6"/>
            <p:cNvSpPr txBox="1"/>
            <p:nvPr/>
          </p:nvSpPr>
          <p:spPr>
            <a:xfrm>
              <a:off x="165354" y="17526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Similarities across neighborhoods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1765554" y="2214265"/>
              <a:ext cx="800100" cy="849874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 flipV="1">
              <a:off x="1765554" y="1116318"/>
              <a:ext cx="2837922" cy="1097947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</p:cNvCxnSpPr>
            <p:nvPr/>
          </p:nvCxnSpPr>
          <p:spPr>
            <a:xfrm flipV="1">
              <a:off x="1765554" y="1987899"/>
              <a:ext cx="1600200" cy="226366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>
              <a:off x="1765554" y="2214265"/>
              <a:ext cx="2202942" cy="871581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765554" y="2249434"/>
              <a:ext cx="3949446" cy="3008366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486400" y="4343400"/>
            <a:ext cx="3352801" cy="1408967"/>
            <a:chOff x="5486400" y="4343400"/>
            <a:chExt cx="3352801" cy="140896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5680" r="4139" b="19167"/>
            <a:stretch/>
          </p:blipFill>
          <p:spPr>
            <a:xfrm>
              <a:off x="6477000" y="4343400"/>
              <a:ext cx="2362201" cy="1408967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 flipH="1" flipV="1">
              <a:off x="5486400" y="4343400"/>
              <a:ext cx="990600" cy="685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715000" y="2319167"/>
            <a:ext cx="3124201" cy="1489944"/>
            <a:chOff x="5715000" y="2319167"/>
            <a:chExt cx="3124201" cy="14899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b="14444"/>
            <a:stretch/>
          </p:blipFill>
          <p:spPr>
            <a:xfrm>
              <a:off x="6604285" y="2319167"/>
              <a:ext cx="2234916" cy="1489944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H="1">
              <a:off x="5715000" y="3064139"/>
              <a:ext cx="838200" cy="36486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9957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268" y="1989320"/>
            <a:ext cx="8028332" cy="41910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dirty="0">
                <a:latin typeface="Calibri" panose="020F0502020204030204" pitchFamily="34" charset="0"/>
              </a:rPr>
              <a:t>Jane Brown, Robert W. Deutsch Foundation</a:t>
            </a:r>
          </a:p>
          <a:p>
            <a:pPr>
              <a:spcBef>
                <a:spcPts val="3000"/>
              </a:spcBef>
            </a:pPr>
            <a:r>
              <a:rPr lang="en-US" sz="2800" dirty="0">
                <a:latin typeface="Calibri" panose="020F0502020204030204" pitchFamily="34" charset="0"/>
              </a:rPr>
              <a:t>Krista Green, Baltimore Office of Promotion &amp; The Arts</a:t>
            </a:r>
          </a:p>
          <a:p>
            <a:pPr>
              <a:spcBef>
                <a:spcPts val="3000"/>
              </a:spcBef>
            </a:pPr>
            <a:r>
              <a:rPr lang="en-US" sz="2800" dirty="0">
                <a:latin typeface="Calibri" panose="020F0502020204030204" pitchFamily="34" charset="0"/>
              </a:rPr>
              <a:t>Julia Di Bussolo, Arts Every Day</a:t>
            </a:r>
          </a:p>
          <a:p>
            <a:pPr>
              <a:spcBef>
                <a:spcPts val="3000"/>
              </a:spcBef>
            </a:pPr>
            <a:r>
              <a:rPr lang="en-US" sz="2800" dirty="0">
                <a:latin typeface="Calibri" panose="020F0502020204030204" pitchFamily="34" charset="0"/>
              </a:rPr>
              <a:t>Christine Hwang, Baltimore Neighborhood Indicators Alliance</a:t>
            </a:r>
          </a:p>
          <a:p>
            <a:pPr lvl="1">
              <a:lnSpc>
                <a:spcPct val="120000"/>
              </a:lnSpc>
              <a:spcBef>
                <a:spcPts val="3000"/>
              </a:spcBef>
            </a:pPr>
            <a:endParaRPr lang="en-US" sz="32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6" y="349251"/>
            <a:ext cx="3731573" cy="10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Community Based Indicators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2712" y="948086"/>
            <a:ext cx="5047488" cy="469071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Neighborhood context influences how activities and policies take hold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Bits </a:t>
            </a:r>
            <a:r>
              <a:rPr lang="en-US" sz="2400" dirty="0">
                <a:latin typeface="Calibri" panose="020F0502020204030204" pitchFamily="34" charset="0"/>
              </a:rPr>
              <a:t>of information that, when combined, generate a picture of what is happening in a local </a:t>
            </a:r>
            <a:r>
              <a:rPr lang="en-US" sz="2400" dirty="0" smtClean="0">
                <a:latin typeface="Calibri" panose="020F0502020204030204" pitchFamily="34" charset="0"/>
              </a:rPr>
              <a:t>system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They provide insight into and ongoing monitoring of the </a:t>
            </a:r>
            <a:r>
              <a:rPr lang="en-US" sz="2400" dirty="0">
                <a:latin typeface="Calibri" panose="020F0502020204030204" pitchFamily="34" charset="0"/>
              </a:rPr>
              <a:t>overall </a:t>
            </a:r>
            <a:r>
              <a:rPr lang="en-US" sz="2400" i="1" dirty="0">
                <a:latin typeface="Calibri" panose="020F0502020204030204" pitchFamily="34" charset="0"/>
              </a:rPr>
              <a:t>direction</a:t>
            </a:r>
            <a:r>
              <a:rPr lang="en-US" sz="2400" dirty="0">
                <a:latin typeface="Calibri" panose="020F0502020204030204" pitchFamily="34" charset="0"/>
              </a:rPr>
              <a:t> of a </a:t>
            </a:r>
            <a:r>
              <a:rPr lang="en-US" sz="2400" dirty="0" smtClean="0">
                <a:latin typeface="Calibri" panose="020F0502020204030204" pitchFamily="34" charset="0"/>
              </a:rPr>
              <a:t>community</a:t>
            </a:r>
          </a:p>
          <a:p>
            <a:pPr marL="0" indent="0">
              <a:buNone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Calibri" panose="020F0502020204030204" pitchFamily="34" charset="0"/>
              </a:rPr>
              <a:t>Rhonda Phillips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b="1" dirty="0" smtClean="0">
                <a:latin typeface="Calibri" panose="020F0502020204030204" pitchFamily="34" charset="0"/>
              </a:rPr>
              <a:t>Community Indicators </a:t>
            </a:r>
            <a:r>
              <a:rPr lang="en-US" sz="2000" dirty="0" smtClean="0">
                <a:latin typeface="Calibri" panose="020F0502020204030204" pitchFamily="34" charset="0"/>
              </a:rPr>
              <a:t>2003</a:t>
            </a:r>
            <a:endParaRPr lang="en-US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118427"/>
              </p:ext>
            </p:extLst>
          </p:nvPr>
        </p:nvGraphicFramePr>
        <p:xfrm>
          <a:off x="5158509" y="1006760"/>
          <a:ext cx="3985491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9422" t="15037" r="51897" b="73519"/>
          <a:stretch/>
        </p:blipFill>
        <p:spPr>
          <a:xfrm>
            <a:off x="2278256" y="5761324"/>
            <a:ext cx="4273974" cy="9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Which Indicators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8755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944562"/>
          </a:xfrm>
        </p:spPr>
        <p:txBody>
          <a:bodyPr/>
          <a:lstStyle/>
          <a:p>
            <a:r>
              <a:rPr lang="en-US" dirty="0" smtClean="0"/>
              <a:t>We Heard From Communities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942109"/>
            <a:ext cx="8077200" cy="19534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600" dirty="0" smtClean="0">
                <a:latin typeface="Calibri" panose="020F0502020204030204" pitchFamily="34" charset="0"/>
              </a:rPr>
              <a:t>Begin in 2000 through a community-based outreach process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600" dirty="0" smtClean="0">
                <a:latin typeface="Calibri" panose="020F0502020204030204" pitchFamily="34" charset="0"/>
              </a:rPr>
              <a:t>Community Roundtables again in 2011 for the next decade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600" dirty="0" smtClean="0">
                <a:latin typeface="Calibri" panose="020F0502020204030204" pitchFamily="34" charset="0"/>
              </a:rPr>
              <a:t>Community perceptions on quality of life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94828740"/>
              </p:ext>
            </p:extLst>
          </p:nvPr>
        </p:nvGraphicFramePr>
        <p:xfrm>
          <a:off x="603504" y="2631933"/>
          <a:ext cx="7778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104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1284"/>
            <a:ext cx="7772400" cy="792162"/>
          </a:xfrm>
        </p:spPr>
        <p:txBody>
          <a:bodyPr/>
          <a:lstStyle/>
          <a:p>
            <a:r>
              <a:rPr lang="en-US" dirty="0" smtClean="0"/>
              <a:t>We Learn from NNIP Partners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13375761"/>
              </p:ext>
            </p:extLst>
          </p:nvPr>
        </p:nvGraphicFramePr>
        <p:xfrm>
          <a:off x="0" y="1524000"/>
          <a:ext cx="495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5555" r="7602" b="4445"/>
          <a:stretch/>
        </p:blipFill>
        <p:spPr>
          <a:xfrm>
            <a:off x="4648200" y="1036320"/>
            <a:ext cx="4191000" cy="56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20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52"/>
            <a:ext cx="8001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Heard from Baltimore Organizations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0939807"/>
              </p:ext>
            </p:extLst>
          </p:nvPr>
        </p:nvGraphicFramePr>
        <p:xfrm>
          <a:off x="457200" y="1274064"/>
          <a:ext cx="38862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555" r="5418" b="4445"/>
          <a:stretch/>
        </p:blipFill>
        <p:spPr>
          <a:xfrm>
            <a:off x="4572000" y="950214"/>
            <a:ext cx="4257793" cy="5562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95400" y="4800600"/>
            <a:ext cx="2286000" cy="1712214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0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Synthesis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5427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0792" y="243840"/>
            <a:ext cx="4648200" cy="6134100"/>
          </a:xfrm>
        </p:spPr>
        <p:txBody>
          <a:bodyPr>
            <a:noAutofit/>
          </a:bodyPr>
          <a:lstStyle/>
          <a:p>
            <a:pPr marL="385763" indent="-385763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</a:rPr>
              <a:t>Increase housing diversity in every </a:t>
            </a:r>
            <a:r>
              <a:rPr lang="en-US" sz="2000" b="1" dirty="0" smtClean="0">
                <a:latin typeface="Calibri" panose="020F0502020204030204" pitchFamily="34" charset="0"/>
              </a:rPr>
              <a:t>neighborhood by providing </a:t>
            </a:r>
            <a:r>
              <a:rPr lang="en-US" sz="2000" b="1" dirty="0">
                <a:latin typeface="Calibri" panose="020F0502020204030204" pitchFamily="34" charset="0"/>
              </a:rPr>
              <a:t>realistic housing options for a range of household incomes and racial backgrounds. </a:t>
            </a:r>
          </a:p>
          <a:p>
            <a:pPr marL="385763" indent="-385763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</a:rPr>
              <a:t>Reduce or maintain vacant and abandoned housing below 4% in every </a:t>
            </a:r>
            <a:r>
              <a:rPr lang="en-US" sz="2000" b="1" dirty="0" smtClean="0">
                <a:latin typeface="Calibri" panose="020F0502020204030204" pitchFamily="34" charset="0"/>
              </a:rPr>
              <a:t>neighborhood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385763" indent="-385763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 smtClean="0">
                <a:latin typeface="Calibri" panose="020F0502020204030204" pitchFamily="34" charset="0"/>
              </a:rPr>
              <a:t>Reduce </a:t>
            </a:r>
            <a:r>
              <a:rPr lang="en-US" sz="2000" b="1" dirty="0">
                <a:latin typeface="Calibri" panose="020F0502020204030204" pitchFamily="34" charset="0"/>
              </a:rPr>
              <a:t>the percentage of households traveling more than 45 minutes to get to </a:t>
            </a:r>
            <a:r>
              <a:rPr lang="en-US" sz="2000" b="1" dirty="0" smtClean="0">
                <a:latin typeface="Calibri" panose="020F0502020204030204" pitchFamily="34" charset="0"/>
              </a:rPr>
              <a:t>work</a:t>
            </a:r>
          </a:p>
          <a:p>
            <a:pPr>
              <a:spcAft>
                <a:spcPts val="1350"/>
              </a:spcAft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Policies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programs much take in account both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en-US" sz="2000" dirty="0">
                <a:latin typeface="Calibri" panose="020F0502020204030204" pitchFamily="34" charset="0"/>
              </a:rPr>
              <a:t>Access to information by itself doesn’t change people’s minds; need to present the data in a compelling </a:t>
            </a:r>
            <a:r>
              <a:rPr lang="en-US" sz="2000" dirty="0" smtClean="0">
                <a:latin typeface="Calibri" panose="020F0502020204030204" pitchFamily="34" charset="0"/>
              </a:rPr>
              <a:t>way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051" t="1112" r="28334"/>
          <a:stretch/>
        </p:blipFill>
        <p:spPr>
          <a:xfrm>
            <a:off x="4888992" y="685800"/>
            <a:ext cx="414487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793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18083</TotalTime>
  <Words>948</Words>
  <Application>Microsoft Office PowerPoint</Application>
  <PresentationFormat>On-screen Show (4:3)</PresentationFormat>
  <Paragraphs>203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Song Std L</vt:lpstr>
      <vt:lpstr>Arial</vt:lpstr>
      <vt:lpstr>Calibri</vt:lpstr>
      <vt:lpstr>Franklin Gothic Book</vt:lpstr>
      <vt:lpstr>FreesiaUPC</vt:lpstr>
      <vt:lpstr>Perpetua</vt:lpstr>
      <vt:lpstr>Times New Roman</vt:lpstr>
      <vt:lpstr>Wingdings 2</vt:lpstr>
      <vt:lpstr>Equity</vt:lpstr>
      <vt:lpstr>Office Theme</vt:lpstr>
      <vt:lpstr>Baltimore: People, Place and Cultural Mapping</vt:lpstr>
      <vt:lpstr>What is Neighborhood?</vt:lpstr>
      <vt:lpstr>Community Based Indicators</vt:lpstr>
      <vt:lpstr>Which Indicators</vt:lpstr>
      <vt:lpstr>We Heard From Communities</vt:lpstr>
      <vt:lpstr>We Learn from NNIP Partners</vt:lpstr>
      <vt:lpstr>We Heard from Baltimore Organizations</vt:lpstr>
      <vt:lpstr>Synthesis</vt:lpstr>
      <vt:lpstr>PowerPoint Presentation</vt:lpstr>
      <vt:lpstr>Arts &amp; Culture Mapping</vt:lpstr>
      <vt:lpstr>PowerPoint Presentation</vt:lpstr>
      <vt:lpstr>Why is measuring arts and culture important?</vt:lpstr>
      <vt:lpstr>PowerPoint Presentation</vt:lpstr>
      <vt:lpstr>Assessing Participation</vt:lpstr>
      <vt:lpstr>PowerPoint Presentation</vt:lpstr>
      <vt:lpstr>Participation Categories</vt:lpstr>
      <vt:lpstr>Baltimore Residents' Participation by Category (N = 1,011)</vt:lpstr>
      <vt:lpstr>What Didn’t We Ask?</vt:lpstr>
      <vt:lpstr>Differences in Participation</vt:lpstr>
      <vt:lpstr>Responses by Neighborhood</vt:lpstr>
      <vt:lpstr>Responses by Neighborhood</vt:lpstr>
      <vt:lpstr>PowerPoint Presentation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Devil Presentation</dc:title>
  <dc:creator>eclipse</dc:creator>
  <cp:lastModifiedBy>Seema Iyer</cp:lastModifiedBy>
  <cp:revision>328</cp:revision>
  <cp:lastPrinted>2012-04-11T18:49:48Z</cp:lastPrinted>
  <dcterms:created xsi:type="dcterms:W3CDTF">2002-10-29T16:53:47Z</dcterms:created>
  <dcterms:modified xsi:type="dcterms:W3CDTF">2017-05-08T22:05:22Z</dcterms:modified>
</cp:coreProperties>
</file>