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390" r:id="rId1"/>
  </p:sldMasterIdLst>
  <p:notesMasterIdLst>
    <p:notesMasterId r:id="rId39"/>
  </p:notesMasterIdLst>
  <p:handoutMasterIdLst>
    <p:handoutMasterId r:id="rId40"/>
  </p:handoutMasterIdLst>
  <p:sldIdLst>
    <p:sldId id="331" r:id="rId2"/>
    <p:sldId id="401" r:id="rId3"/>
    <p:sldId id="402" r:id="rId4"/>
    <p:sldId id="403" r:id="rId5"/>
    <p:sldId id="410" r:id="rId6"/>
    <p:sldId id="411" r:id="rId7"/>
    <p:sldId id="404" r:id="rId8"/>
    <p:sldId id="406" r:id="rId9"/>
    <p:sldId id="407" r:id="rId10"/>
    <p:sldId id="408" r:id="rId11"/>
    <p:sldId id="412" r:id="rId12"/>
    <p:sldId id="413" r:id="rId13"/>
    <p:sldId id="414" r:id="rId14"/>
    <p:sldId id="415" r:id="rId15"/>
    <p:sldId id="429" r:id="rId16"/>
    <p:sldId id="417" r:id="rId17"/>
    <p:sldId id="416" r:id="rId18"/>
    <p:sldId id="427" r:id="rId19"/>
    <p:sldId id="428" r:id="rId20"/>
    <p:sldId id="430" r:id="rId21"/>
    <p:sldId id="431" r:id="rId22"/>
    <p:sldId id="432" r:id="rId23"/>
    <p:sldId id="433" r:id="rId24"/>
    <p:sldId id="434" r:id="rId25"/>
    <p:sldId id="426" r:id="rId26"/>
    <p:sldId id="435" r:id="rId27"/>
    <p:sldId id="419" r:id="rId28"/>
    <p:sldId id="418" r:id="rId29"/>
    <p:sldId id="420" r:id="rId30"/>
    <p:sldId id="421" r:id="rId31"/>
    <p:sldId id="422" r:id="rId32"/>
    <p:sldId id="425" r:id="rId33"/>
    <p:sldId id="423" r:id="rId34"/>
    <p:sldId id="424" r:id="rId35"/>
    <p:sldId id="436" r:id="rId36"/>
    <p:sldId id="437" r:id="rId37"/>
    <p:sldId id="438" r:id="rId3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23838"/>
    <a:srgbClr val="A8EEFE"/>
    <a:srgbClr val="96EAFE"/>
    <a:srgbClr val="7C5989"/>
    <a:srgbClr val="000066"/>
    <a:srgbClr val="4D6B89"/>
    <a:srgbClr val="384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6" autoAdjust="0"/>
    <p:restoredTop sz="93634" autoAdjust="0"/>
  </p:normalViewPr>
  <p:slideViewPr>
    <p:cSldViewPr>
      <p:cViewPr varScale="1">
        <p:scale>
          <a:sx n="70" d="100"/>
          <a:sy n="70" d="100"/>
        </p:scale>
        <p:origin x="90" y="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BC98B-F29D-4B88-891C-E349CCB85DC0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4FA53-A3C7-4B01-ACCF-A931E6372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30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E931A75A-D3B5-429B-AB6C-6C3C6D876AA0}" type="datetimeFigureOut">
              <a:rPr lang="en-US"/>
              <a:pPr>
                <a:defRPr/>
              </a:pPr>
              <a:t>5/8/2017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0342CB45-934A-4B4B-B402-DAAF4DBD3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63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33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33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3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87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04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02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2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22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72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14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75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33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18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74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7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72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09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162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71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364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77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3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33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33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33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33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33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33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C1B8-2751-46A3-82F2-4316698D804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3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E7A2F-63E9-4BD6-9D00-2195CBB1BF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26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F363-78CC-4A7E-A26D-543C227719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Baltimore Neighborhood Indicators Alliance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3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D0B20-31BD-46B2-8F1C-B3C366BF24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Baltimore Neighborhood Indicators Alliance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2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20BB-8143-454A-91BA-8F2ED0FF5D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Baltimore Neighborhood Indicators Alliance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5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D4D2-2880-461A-8A82-DD9D68B0F3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Baltimore Neighborhood Indicators Alliance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4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A4C85-04CA-47D3-A7BF-4D0BE82302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Baltimore Neighborhood Indicators Alliance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6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29FF-AFBB-49E5-9889-8E0FF33222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Baltimore Neighborhood Indicators Alliance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09F4-A0E3-48DC-92F5-41398D6D6C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Baltimore Neighborhood Indicators Alliance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04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5D2F-7B73-4571-86FA-59D53DCD20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Baltimore Neighborhood Indicators Alliance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4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4B73-52BA-4611-A923-668CF5FE2B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Baltimore Neighborhood Indicators Alliance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1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545F-2388-431B-84AE-CA86CC853D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Baltimore Neighborhood Indicators Alliance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40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998FD08-821E-4F74-9936-486F6B31638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5/8/2017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Baltimore Neighborhood Indicators Alliance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21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4495800"/>
            <a:ext cx="2125330" cy="2070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5" y="1066800"/>
            <a:ext cx="5010849" cy="3115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0299" y="33528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 Neue"/>
                <a:cs typeface="Helvetica Neue"/>
              </a:rPr>
              <a:t>www.geoloom.org/beta</a:t>
            </a:r>
            <a:endParaRPr lang="en-US" sz="32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926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4495800"/>
            <a:ext cx="2125330" cy="2070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20"/>
            <a:ext cx="9144000" cy="6786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9"/>
            <a:ext cx="9144000" cy="68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27"/>
            <a:ext cx="9144000" cy="67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9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88"/>
            <a:ext cx="9144000" cy="681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9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90"/>
            <a:ext cx="9144000" cy="679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5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09"/>
            <a:ext cx="9144000" cy="680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4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09"/>
            <a:ext cx="9144000" cy="680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68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27"/>
            <a:ext cx="9144000" cy="681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3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01"/>
            <a:ext cx="9144000" cy="678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3"/>
            <a:ext cx="9144000" cy="67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20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52"/>
            <a:ext cx="9144000" cy="6800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9"/>
            <a:ext cx="9144000" cy="68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69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4495800"/>
            <a:ext cx="2125330" cy="2070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88"/>
            <a:ext cx="9144000" cy="677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2"/>
            <a:ext cx="9144000" cy="67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95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90"/>
            <a:ext cx="9144000" cy="679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9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71"/>
            <a:ext cx="9144000" cy="678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89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71"/>
            <a:ext cx="9144000" cy="678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00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42E4-C53E-3448-928F-5128B7808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58"/>
            <a:ext cx="9144000" cy="67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16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88"/>
            <a:ext cx="9144000" cy="677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3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03"/>
            <a:ext cx="9144000" cy="6769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667000"/>
            <a:ext cx="3022600" cy="2266950"/>
          </a:xfrm>
          <a:prstGeom prst="rect">
            <a:avLst/>
          </a:prstGeom>
          <a:effectLst>
            <a:glow rad="279400">
              <a:schemeClr val="tx2">
                <a:lumMod val="60000"/>
                <a:lumOff val="40000"/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2363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9"/>
            <a:ext cx="9144000" cy="68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01"/>
            <a:ext cx="9144000" cy="678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4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3"/>
            <a:ext cx="9144000" cy="67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4495800"/>
            <a:ext cx="2125330" cy="2070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36"/>
            <a:ext cx="9144000" cy="679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71"/>
            <a:ext cx="9144000" cy="678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96"/>
            <a:ext cx="91440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0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52"/>
            <a:ext cx="9144000" cy="68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4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52"/>
            <a:ext cx="9144000" cy="6800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27"/>
            <a:ext cx="9144000" cy="67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3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79"/>
            <a:ext cx="9144000" cy="677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1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77"/>
            <a:ext cx="9144000" cy="678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2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3"/>
            <a:ext cx="9144000" cy="67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3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4495800"/>
            <a:ext cx="2125330" cy="2070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5" y="1066800"/>
            <a:ext cx="5010849" cy="3115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0299" y="33528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 Neue"/>
                <a:cs typeface="Helvetica Neue"/>
              </a:rPr>
              <a:t>info@geoloom.org</a:t>
            </a:r>
            <a:endParaRPr lang="en-US" sz="32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662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4495800"/>
            <a:ext cx="2125330" cy="2070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9144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4495800"/>
            <a:ext cx="2125330" cy="20705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36"/>
            <a:ext cx="9144000" cy="6793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52"/>
            <a:ext cx="9144000" cy="68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4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4495800"/>
            <a:ext cx="2125330" cy="2070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52"/>
            <a:ext cx="9144000" cy="68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7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4495800"/>
            <a:ext cx="2125330" cy="20705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2"/>
            <a:ext cx="9144000" cy="6784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3"/>
            <a:ext cx="9144000" cy="67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4495800"/>
            <a:ext cx="2125330" cy="2070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3"/>
            <a:ext cx="9144000" cy="67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4495800"/>
            <a:ext cx="2125330" cy="2070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2"/>
            <a:ext cx="9144000" cy="6784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71"/>
            <a:ext cx="9144000" cy="678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25894</TotalTime>
  <Words>39</Words>
  <Application>Microsoft Office PowerPoint</Application>
  <PresentationFormat>On-screen Show (4:3)</PresentationFormat>
  <Paragraphs>39</Paragraphs>
  <Slides>37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Helvetica Neue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eclipsed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Little Devil Presentation</dc:title>
  <dc:creator>eclipse</dc:creator>
  <cp:lastModifiedBy>Christin Hwang</cp:lastModifiedBy>
  <cp:revision>358</cp:revision>
  <cp:lastPrinted>2012-04-11T18:49:48Z</cp:lastPrinted>
  <dcterms:created xsi:type="dcterms:W3CDTF">2002-10-29T16:53:47Z</dcterms:created>
  <dcterms:modified xsi:type="dcterms:W3CDTF">2017-05-08T21:01:37Z</dcterms:modified>
</cp:coreProperties>
</file>